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Números</a:t>
            </a:r>
            <a:r>
              <a:rPr/>
              <a:t> </a:t>
            </a:r>
            <a:r>
              <a:rPr/>
              <a:t>aleatorios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disribución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Transformar</a:t>
            </a:r>
            <a:r>
              <a:rPr/>
              <a:t> </a:t>
            </a:r>
            <a:r>
              <a:rPr/>
              <a:t>números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data.frame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nums =</a:t>
            </a:r>
            <a:r>
              <a:rPr>
                <a:latin typeface="Courier"/>
              </a:rPr>
              <a:t> numeros)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campana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numeros)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nums,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nums,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nums,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nums,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g1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eros-aleatorios-de-disribuciOn-norma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campana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mosaic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g2 &lt;- plotDist(dist = "norm", type="h", mean = media, sd = desv)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gráficas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mismo</a:t>
            </a:r>
            <a:r>
              <a:rPr/>
              <a:t> </a:t>
            </a:r>
            <a:r>
              <a:rPr/>
              <a:t>tiempo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Generar números aleatorio y representarlo en una gráfica campana o de Gauss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utiliza la función </a:t>
            </a:r>
            <a:r>
              <a:rPr i="1"/>
              <a:t>rnorm</a:t>
            </a:r>
            <a:r>
              <a:rPr/>
              <a:t>() para generar aleatorios.</a:t>
            </a:r>
          </a:p>
          <a:p>
            <a:pPr lvl="0" marL="0" indent="0">
              <a:buNone/>
            </a:pPr>
            <a:r>
              <a:rPr/>
              <a:t>$$
\sigma \text { se requiere } \\ \mu \text { se necesita}
$$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(cowplot)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Inicializar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desv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</a:t>
            </a:r>
            <a:r>
              <a:rPr/>
              <a:t> </a:t>
            </a:r>
            <a:r>
              <a:rPr/>
              <a:t>números</a:t>
            </a:r>
            <a:r>
              <a:rPr/>
              <a:t> </a:t>
            </a:r>
            <a:r>
              <a:rPr/>
              <a:t>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numeros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media,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desv)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números</a:t>
            </a:r>
            <a:r>
              <a:rPr/>
              <a:t> </a:t>
            </a:r>
            <a:r>
              <a:rPr/>
              <a:t>aleatorios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[1]  6.38281817  2.52071966  7.24779276  4.80314726  4.68652998  4.60919937
##   [7]  3.29517085  4.88842651  6.37262126  2.93296651  2.69038428  5.88702258
##  [13]  3.59755391  5.57789210  4.96272502  5.53450254  4.68394579  3.06593631
##  [19]  5.61014157  7.17037573  5.21190894  5.79371546  7.72293591  5.51734916
##  [25]  4.10621795  4.38791914  5.43505540  6.08714805  6.50075226 10.08233083
##  [31]  4.58315693  4.52612224  5.15808934  3.62863970  0.01490394  4.39518110
##  [37]  5.68383011  4.16666184  6.85108916  6.94059948  2.46714451  5.78053527
##  [43]  5.06263937  6.30859184  3.61054774  4.48582503  4.99558518  3.76026053
##  [49]  7.20344905  3.80985238  7.86628449  5.95476967  2.79871444  1.69544201
##  [55]  4.53136773  5.42425637  5.00926045  4.59785351  5.69110766  5.65685287
##  [61]  5.94447181  5.19237328  8.56999569  3.63046443  6.93313253  7.59625389
##  [67]  9.90854564  5.39252036  4.37040782  2.76975416  8.00411242  2.97589537
##  [73]  4.08999401  3.79320687  6.39466554  4.68716674  1.38065683  0.36326697
##  [79]  5.23364810  0.11198358  5.50697638  4.14464568  4.25889860  7.11070312
##  [85]  5.15975742  5.87571370  5.51284006  5.65567948  3.59861125  4.41562267
##  [91]  2.63534650  3.78800837  4.31048361  4.46875062  4.11166913  3.23126738
##  [97]  5.21379224  3.69076180  8.27962995  6.16181948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campana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Números aleatorios de disribución normal</dc:title>
  <dc:creator>Rubén Pizarro Gurrola</dc:creator>
  <cp:keywords/>
  <dcterms:created xsi:type="dcterms:W3CDTF">2021-11-20T15:38:49Z</dcterms:created>
  <dcterms:modified xsi:type="dcterms:W3CDTF">2021-11-20T15:38:49Z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20/11/2021</vt:lpwstr>
  </property>
  <property fmtid="{D5CDD505-2E9C-101B-9397-08002B2CF9AE}" pid="3" name="output">
    <vt:lpwstr>powerpoint_presentation</vt:lpwstr>
  </property>
</Properties>
</file>