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Frucuencias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tablas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frecuencias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frecuencias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tabla.edades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fdt</a:t>
            </a:r>
            <a:r>
              <a:rPr>
                <a:latin typeface="Courier"/>
              </a:rPr>
              <a:t>(datos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  <a:br/>
            <a:r>
              <a:rPr>
                <a:latin typeface="Courier"/>
              </a:rPr>
              <a:t>tabla.edades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Class limits    f   rf rf(%)    cf  cf(%)
##   [15.84,17.691)  331 0.02  1.84   331   1.84
##  [17.691,19.541) 1749 0.10  9.74  2080  11.58
##  [19.541,21.392) 2646 0.15 14.74  4726  26.32
##  [21.392,23.242) 2633 0.15 14.66  7359  40.99
##  [23.242,25.093) 2639 0.15 14.70  9998  55.68
##  [25.093,26.944) 1353 0.08  7.54 11351  63.22
##  [26.944,28.794) 2228 0.12 12.41 13579  75.63
##  [28.794,30.645) 1846 0.10 10.28 15425  85.91
##  [30.645,32.496) 1259 0.07  7.01 16684  92.92
##  [32.496,34.346)  800 0.04  4.46 17484  97.38
##  [34.346,36.197)  319 0.02  1.78 17803  99.15
##  [36.197,38.047)  117 0.01  0.65 17920  99.81
##  [38.047,39.898)   24 0.00  0.13 17944  99.94
##  [39.898,41.749)    9 0.00  0.05 17953  99.99
##  [41.749,43.599)    1 0.00  0.01 17954  99.99
##   [43.599,45.45)    1 0.00  0.01 17955 100.00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frecuencias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tabla.nacion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fdt_cat</a:t>
            </a:r>
            <a:r>
              <a:rPr>
                <a:latin typeface="Courier"/>
              </a:rPr>
              <a:t>(datos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Nationality)</a:t>
            </a:r>
            <a:br/>
            <a:r>
              <a:rPr>
                <a:latin typeface="Courier"/>
              </a:rPr>
              <a:t>tabla.nacion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Category    f   rf rf(%)    cf  cf(%)
##                       England 1660 0.09  9.25  1660   9.25
##                       Germany 1198 0.07  6.67  2858  15.92
##                         Spain 1072 0.06  5.97  3930  21.89
##                     Argentina  936 0.05  5.21  4866  27.10
##                        France  913 0.05  5.08  5779  32.19
##                        Brazil  826 0.05  4.60  6605  36.79
##                         Italy  702 0.04  3.91  7307  40.70
##                      Colombia  617 0.03  3.44  7924  44.13
##                         Japan  475 0.03  2.65  8399  46.78
##                   Netherlands  453 0.03  2.52  8852  49.30
##                        Sweden  395 0.02  2.20  9247  51.50
##                      China PR  392 0.02  2.18  9639  53.68
##                         Chile  391 0.02  2.18 10030  55.86
##           Republic of Ireland  368 0.02  2.05 10398  57.91
##                        Mexico  366 0.02  2.04 10764  59.95
##                 United States  353 0.02  1.97 11117  61.92
##                        Poland  349 0.02  1.94 11466  63.86
##                        Norway  340 0.02  1.89 11806  65.75
##                  Saudi Arabia  339 0.02  1.89 12145  67.64
##                       Denmark  336 0.02  1.87 12481  69.51
##                Korea Republic  335 0.02  1.87 12816  71.38
##                      Portugal  321 0.02  1.79 13137  73.17
##                        Turkey  303 0.02  1.69 13440  74.85
##                       Austria  298 0.02  1.66 13738  76.51
##                      Scotland  286 0.02  1.59 14024  78.11
##                       Belgium  260 0.01  1.45 14284  79.55
##                     Australia  234 0.01  1.30 14518  80.86
##                   Switzerland  220 0.01  1.23 14738  82.08
##                       Uruguay  146 0.01  0.81 14884  82.90
##                       Senegal  130 0.01  0.72 15014  83.62
##                         Wales  128 0.01  0.71 15142  84.33
##                       Croatia  126 0.01  0.70 15268  85.03
##                        Serbia  126 0.01  0.70 15394  85.74
##                       Nigeria  121 0.01  0.67 15515  86.41
##                         Ghana  114 0.01  0.63 15629  87.05
##                        Greece  100 0.01  0.56 15729  87.60
##                Czech Republic   99 0.01  0.55 15828  88.15
##                   Ivory Coast   91 0.01  0.51 15919  88.66
##                      Cameroon   88 0.00  0.49 16007  89.15
##                       Morocco   85 0.00  0.47 16092  89.62
##              Northern Ireland   80 0.00  0.45 16172  90.07
##                       Ukraine   73 0.00  0.41 16245  90.48
##                        Russia   69 0.00  0.38 16314  90.86
##                      Paraguay   66 0.00  0.37 16380  91.23
##                       Finland   65 0.00  0.36 16445  91.59
##            Bosnia Herzegovina   61 0.00  0.34 16506  91.93
##                       Algeria   60 0.00  0.33 16566  92.26
##                     Venezuela   60 0.00  0.33 16626  92.60
##                        Canada   59 0.00  0.33 16685  92.93
##                  South Africa   55 0.00  0.31 16740  93.23
##                      Slovakia   54 0.00  0.30 16794  93.53
##                      DR Congo   52 0.00  0.29 16846  93.82
##                      Slovenia   50 0.00  0.28 16896  94.10
##                          Mali   43 0.00  0.24 16939  94.34
##                       Romania   41 0.00  0.23 16980  94.57
##                       Albania   40 0.00  0.22 17020  94.79
##                       Iceland   38 0.00  0.21 17058  95.00
##                   New Zealand   34 0.00  0.19 17092  95.19
##                        Kosovo   33 0.00  0.18 17125  95.38
##                       Jamaica   32 0.00  0.18 17157  95.56
##                       Tunisia   32 0.00  0.18 17189  95.73
##                       Ecuador   31 0.00  0.17 17220  95.91
##                        Guinea   31 0.00  0.17 17251  96.08
##                    Costa Rica   30 0.00  0.17 17281  96.25
##                          Peru   30 0.00  0.17 17311  96.41
##                       Georgia   26 0.00  0.14 17337  96.56
##                         Congo   25 0.00  0.14 17362  96.70
##                    Montenegro   23 0.00  0.13 17385  96.83
##                       Hungary   22 0.00  0.12 17407  96.95
##                         Egypt   20 0.00  0.11 17427  97.06
##                 FYR Macedonia   20 0.00  0.11 17447  97.17
##                    Cape Verde   19 0.00  0.11 17466  97.28
##                          Iran   17 0.00  0.09 17483  97.37
##                  Burkina Faso   16 0.00  0.09 17499  97.46
##                      Honduras   16 0.00  0.09 17515  97.55
##                        Angola   15 0.00  0.08 17530  97.63
##                         Benin   15 0.00  0.08 17545  97.72
##                         Gabon   15 0.00  0.08 17560  97.80
##                        Gambia   15 0.00  0.08 17575  97.88
##                 Guinea Bissau   15 0.00  0.08 17590  97.97
##                        Panama   15 0.00  0.08 17605  98.05
##                       Curacao   14 0.00  0.08 17619  98.13
##                        Israel   14 0.00  0.08 17633  98.21
##                       Estonia   13 0.00  0.07 17646  98.28
##                      Zimbabwe   13 0.00  0.07 17659  98.35
##                      Bulgaria   12 0.00  0.07 17671  98.42
##                    Madagascar   12 0.00  0.07 17683  98.49
##                          Togo   12 0.00  0.07 17695  98.55
##                       Armenia   10 0.00  0.06 17705  98.61
##                         Haiti   10 0.00  0.06 17715  98.66
##                         Kenya   10 0.00  0.06 17725  98.72
##                         Syria    9 0.00  0.05 17734  98.77
##                        Zambia    9 0.00  0.05 17743  98.82
##                        Cyprus    8 0.00  0.04 17751  98.86
##                     Lithuania    8 0.00  0.04 17759  98.91
##                    Luxembourg    8 0.00  0.04 17767  98.95
##                          Iraq    7 0.00  0.04 17774  98.99
##                       Bolivia    6 0.00  0.03 17780  99.03
##                       Comoros    6 0.00  0.03 17786  99.06
##                 Faroe Islands    6 0.00  0.03 17792  99.09
##                        Latvia    6 0.00  0.03 17798  99.13
##                  Sierra Leone    6 0.00  0.03 17804  99.16
##                        Uganda    6 0.00  0.03 17810  99.19
##                    Azerbaijan    5 0.00  0.03 17815  99.22
##                   El Salvador    5 0.00  0.03 17820  99.25
##             Equatorial Guinea    5 0.00  0.03 17825  99.28
##                       Moldova    5 0.00  0.03 17830  99.30
##                      Thailand    5 0.00  0.03 17835  99.33
##                   Afghanistan    4 0.00  0.02 17839  99.35
##             Antigua &amp; Barbuda    4 0.00  0.02 17843  99.38
##                       Belarus    4 0.00  0.02 17847  99.40
##                          Cuba    4 0.00  0.02 17851  99.42
##                    Kazakhstan    4 0.00  0.02 17855  99.44
##                     Korea DPR    4 0.00  0.02 17859  99.47
##                         Libya    4 0.00  0.02 17863  99.49
##                    Mauritania    4 0.00  0.02 17867  99.51
##                    Montserrat    4 0.00  0.02 17871  99.53
##                    Mozambique    4 0.00  0.02 17875  99.55
##                      Suriname    4 0.00  0.02 17879  99.58
##                      Barbados    3 0.00  0.02 17882  99.59
##                       Burundi    3 0.00  0.02 17885  99.61
##          Central African Rep.    3 0.00  0.02 17888  99.63
##                     Guatemala    3 0.00  0.02 17891  99.64
##                        Guyana    3 0.00  0.02 17894  99.66
##                 Liechtenstein    3 0.00  0.02 17897  99.68
##                       Namibia    3 0.00  0.02 17900  99.69
##                         Niger    3 0.00  0.02 17903  99.71
##                St Kitts Nevis    3 0.00  0.02 17906  99.73
##                         Sudan    3 0.00  0.02 17909  99.74
##                      Tanzania    3 0.00  0.02 17912  99.76
##             Trinidad &amp; Tobago    3 0.00  0.02 17915  99.78
##                       Bermuda    2 0.00  0.01 17917  99.79
##                          Chad    2 0.00  0.01 17919  99.80
##            Dominican Republic    2 0.00  0.01 17921  99.81
##                       Eritrea    2 0.00  0.01 17923  99.82
##                     Hong Kong    2 0.00  0.01 17925  99.83
##                     Nicaragua    2 0.00  0.01 17927  99.84
##                   Philippines    2 0.00  0.01 17929  99.86
##                    Uzbekistan    2 0.00  0.01 17931  99.87
##                       Andorra    1 0.00  0.01 17932  99.87
##                        Belize    1 0.00  0.01 17933  99.88
##                      Botswana    1 0.00  0.01 17934  99.88
##                      Ethiopia    1 0.00  0.01 17935  99.89
##                          Fiji    1 0.00  0.01 17936  99.89
##                       Grenada    1 0.00  0.01 17937  99.90
##                          Guam    1 0.00  0.01 17938  99.91
##                     Indonesia    1 0.00  0.01 17939  99.91
##                        Jordan    1 0.00  0.01 17940  99.92
##                        Kuwait    1 0.00  0.01 17941  99.92
##                       Lebanon    1 0.00  0.01 17942  99.93
##                       Liberia    1 0.00  0.01 17943  99.93
##                         Malta    1 0.00  0.01 17944  99.94
##                     Mauritius    1 0.00  0.01 17945  99.94
##                 New Caledonia    1 0.00  0.01 17946  99.95
##                          Oman    1 0.00  0.01 17947  99.96
##                     Palestine    1 0.00  0.01 17948  99.96
##                   Puerto Rico    1 0.00  0.01 17949  99.97
##                         Qatar    1 0.00  0.01 17950  99.97
##                        Rwanda    1 0.00  0.01 17951  99.98
##  S&lt;e3&gt;o Tom&lt;e9&gt; &amp; Pr&lt;ed&gt;ncipe    1 0.00  0.01 17952  99.98
##                   South Sudan    1 0.00  0.01 17953  99.99
##                      St Lucia    1 0.00  0.01 17954  99.99
##          United Arab Emirates    1 0.00  0.01 17955 100.00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frecuencias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tabla.pie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fdt_cat</a:t>
            </a:r>
            <a:r>
              <a:rPr>
                <a:latin typeface="Courier"/>
              </a:rPr>
              <a:t>(datos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Preferred.Foot)</a:t>
            </a:r>
            <a:br/>
            <a:r>
              <a:rPr>
                <a:latin typeface="Courier"/>
              </a:rPr>
              <a:t>tabla.pie</a:t>
            </a:r>
          </a:p>
          <a:p>
            <a:pPr lvl="0" indent="0">
              <a:buNone/>
            </a:pPr>
            <a:r>
              <a:rPr>
                <a:latin typeface="Courier"/>
              </a:rPr>
              <a:t>##  Category     f   rf rf(%)    cf  cf(%)
##     Right 13748 0.77 76.57 13748  76.57
##      Left  4159 0.23 23.16 17907  99.73
##              48 0.00  0.27 17955 100.00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Pobación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muestra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 </a:t>
            </a:r>
            <a:r>
              <a:rPr i="1">
                <a:solidFill>
                  <a:srgbClr val="60A0B0"/>
                </a:solidFill>
                <a:latin typeface="Courier"/>
              </a:rPr>
              <a:t># filtros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(fdth) </a:t>
            </a:r>
            <a:r>
              <a:rPr i="1">
                <a:solidFill>
                  <a:srgbClr val="60A0B0"/>
                </a:solidFill>
                <a:latin typeface="Courier"/>
              </a:rPr>
              <a:t># Frecuencias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'fdth'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sd, var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Muestra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jugadores</a:t>
            </a:r>
            <a:r>
              <a:rPr/>
              <a:t> </a:t>
            </a:r>
            <a:r>
              <a:rPr/>
              <a:t>registrados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 es un el conjunto de todos los individuos que conforma un estudio (Sánchez, Simón)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Jugadores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"https://raw.githubusercontent.com/rpizarrog/Probabilidad-y-EstadIstica-VIRTUAL-DISTANCIA/main/datos/datos.FIFA.limpios.csv"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stringsAsFactors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Nationality Age Preferred.Foot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table()</a:t>
            </a:r>
            <a:r>
              <a:rPr/>
              <a:t> </a:t>
            </a:r>
            <a:r>
              <a:rPr/>
              <a:t>Edad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16   17   18   19   20   21   22   23   24   25   26   27   28   29   30   31 
##   42  289  729 1020 1232 1414 1317 1316 1337 1302 1353 1149 1079  943  903  695 
##   32   33   34   35   36   37   38   39   40   41   42   45 
##  564  399  401  192  127   81   36   24    7    2    1    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table()</a:t>
            </a:r>
            <a:r>
              <a:rPr/>
              <a:t> </a:t>
            </a:r>
            <a:r>
              <a:rPr/>
              <a:t>Natonality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table(datos$Nationality)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table()</a:t>
            </a:r>
            <a:r>
              <a:rPr/>
              <a:t> </a:t>
            </a:r>
            <a:r>
              <a:rPr/>
              <a:t>PreferredFoot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Preferred.Foot)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  Left Right 
##    48  4159 13748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Frucuencias y tablas de frecuencias</dc:title>
  <dc:creator>Rubén Pizarro Gurrola</dc:creator>
  <cp:keywords/>
  <dcterms:created xsi:type="dcterms:W3CDTF">2021-11-13T19:03:52Z</dcterms:created>
  <dcterms:modified xsi:type="dcterms:W3CDTF">2021-11-13T19:03:52Z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