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Diagrama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Dispersión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14/11/2021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Diagrama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dispersión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 una gráfica en donde participan dos ejes ‘x’ y ‘y’ y cada uno con de ellos valores numéricos de tal manera que el diagrama refleja puntos en la relación que existe entre ‘x’ y ’y.</a:t>
            </a:r>
          </a:p>
          <a:p>
            <a:pPr lvl="0" marL="0" indent="0">
              <a:buNone/>
            </a:pPr>
            <a:r>
              <a:rPr/>
              <a:t>Es una gráfica que representa coordenada de puntos en ejes ‘x’ y ‘y’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Cargar</a:t>
            </a:r>
            <a:r>
              <a:rPr/>
              <a:t> </a:t>
            </a: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 (ggplot2)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Crear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pesos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estaturas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(pesos, estaturas)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Observar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datos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pesos estaturas
## 1  63.82101  162.9925
## 2  61.78993  156.7709
## 3  59.12391  177.6569
## 4  58.94842  158.6276
## 5  61.34381  160.1694
## 6  61.50663  150.0331
## 7  61.24971  181.8397
## 8  62.61921  159.6409
## 9  58.90743  165.9078
## 10 62.12425  157.6990
## 11 59.68185  151.5057
## 12 59.62101  173.8186
## 13 59.41279  150.3002
## 14 61.08201  160.3006
## 15 60.25057  161.5644
## 16 59.55394  155.4727
## 17 60.14373  141.8165
## 18 64.22322  161.7226
## 19 58.02982  159.6704
## 20 59.48887  177.2807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Diagrama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dispersión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(datos)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estaturas,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pesos))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"Relación pesos estaturas"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"Dispersión"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a-de-dispers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Dispersión</dc:title>
  <dc:creator>Rubén Pizarro Gurrola</dc:creator>
  <cp:keywords/>
  <dcterms:created xsi:type="dcterms:W3CDTF">2021-11-14T19:29:32Z</dcterms:created>
  <dcterms:modified xsi:type="dcterms:W3CDTF">2021-11-14T19:29:32Z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14/11/2021</vt:lpwstr>
  </property>
  <property fmtid="{D5CDD505-2E9C-101B-9397-08002B2CF9AE}" pid="3" name="output">
    <vt:lpwstr>powerpoint_presentation</vt:lpwstr>
  </property>
</Properties>
</file>