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2210-9656-AE39-1404-151FF6422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A389-962F-1D49-77DC-BD01DC64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28F8-06AE-BE10-4E49-E2405BC5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5E68-A887-C3F2-560F-88851441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FC9A-3A0F-900C-0075-CF2F44CE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07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676E-753C-CC06-D615-7C917FE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953BD-6C61-BA3E-79F2-D81A910C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873B-C0D1-3D28-632D-7EB2DE2B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2E19-D429-C005-6E0B-FDCB5362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1B19-C84C-135B-84EF-437EC74A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EB82B-2030-18A7-DED3-8EB746790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EED1C-CE08-E64C-3394-E8397672A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448B-1371-3D57-AA69-08241381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1B7D-D4EF-6AD9-0BE6-3798E88B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ACA0-8A18-1A9A-BD52-9D2C02CC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81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4A82-0832-E681-5E84-19C1CCB0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693E-D9C6-C2FF-7099-C57ACA5C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833B-DFB3-FD64-CFA1-82F798E4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3FA9-B03B-EEE7-0898-AE40830D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F68F-CD3A-72E6-0AF0-BF1C4DFD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7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05A8-7BB4-7A0D-C730-F0BD1181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CF8B-9EFF-FE06-4BF4-1BDB676B7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34D7-0BAF-BC12-D2ED-1AC8663B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B56B-01AA-4CD6-5553-05C989CC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99EC-A6F0-D447-FD36-54601804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08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964-A13B-F231-5DE5-F65C2FD1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0CB0-FD7B-80AF-660A-51556882E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95823-0701-F138-CD3B-03A338D8A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FEF0F-019B-90E3-EA4F-AA030754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B3FAB-57EF-2B74-EE81-0A2016F2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6836E-A1BE-1839-D7B5-33DE04E1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0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6765-FD98-40D4-C8F7-C38940ED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42EA-9D2E-C3D7-6320-5AF0D816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19C19-A192-875B-4C94-DDA5CCD4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32C08-9281-5DBB-5A28-EE23DF87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54275-8AD4-9EA8-275A-4D25EB48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FE732-EA3A-DAC6-929A-362A3230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D5FD7-E5F2-A1C9-8E6A-DD51A3DD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08929-31DA-3A47-81DA-5A2675DB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70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2F30-23E9-E866-6ECA-80F3A88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E6739-1EC0-CB30-3A31-B505B9E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5E9AB-6676-6068-9D0A-A4371435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1511E-5966-F212-CC0F-2AFE8E19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84BE8-135F-942D-8EB9-F1E67EDB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71DF-B210-D7E9-819B-4D01F87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0A7D-24C5-5C4A-CB1D-64196F4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7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AC32-B5FC-31D0-C7FA-48D702BD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77D4-4A34-5161-EA6A-F1DD0D05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BA014-747C-0BCA-2562-FC0D574B1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5D0A5-C7BB-FC88-B8B2-C72F342B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9063-77A2-FE20-456D-007FC418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44A9A-A38F-7489-AC90-1338FD58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09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117-5D3D-E2F0-EEBB-2572C8D8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97DB9-422E-BD31-29EA-7DB1E6713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DA31D-284A-F558-B7BA-E6E8714D4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26ACE-F13B-4ACE-5099-ECA6DA03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7A46-A2BF-1AA7-8F85-85B2CB9F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DF8A6-8B09-D369-40F6-9FAA258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61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0FC7C-D339-3585-BF02-484ECED8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8583-E242-0812-34A0-51E8ED7D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FAB7-B661-7D1A-9CC3-C2231370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3F65B-AF5E-4C0B-AE93-76C2BCB40E02}" type="datetimeFigureOut">
              <a:rPr lang="es-MX" smtClean="0"/>
              <a:t>13/01/2025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3F1F-A3E9-F5CC-0445-D45896B52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D7E2-D2B1-70F4-9019-D383C8233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3B531-1F71-4F50-98D6-E5E6762F94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6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12D0-01E5-6F35-36E4-249EA8F05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effectLst/>
                <a:latin typeface="Soberana Sans"/>
                <a:ea typeface="Times New Roman" panose="02020603050405020304" pitchFamily="18" charset="0"/>
                <a:cs typeface="Arial" panose="020B0604020202020204" pitchFamily="34" charset="0"/>
              </a:rPr>
              <a:t>Ciencia de los Datos con R. Del análisis a la predicción</a:t>
            </a:r>
            <a:endParaRPr lang="es-MX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003A2-3E09-DF89-6F20-AD24102D1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Rubén Pizarro Gurrola</a:t>
            </a:r>
          </a:p>
          <a:p>
            <a:pPr algn="r"/>
            <a:r>
              <a:rPr lang="es-MX" dirty="0"/>
              <a:t>Enero 2025</a:t>
            </a:r>
          </a:p>
        </p:txBody>
      </p:sp>
    </p:spTree>
    <p:extLst>
      <p:ext uri="{BB962C8B-B14F-4D97-AF65-F5344CB8AC3E}">
        <p14:creationId xmlns:p14="http://schemas.microsoft.com/office/powerpoint/2010/main" val="6350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22F0-FA33-459E-5407-D4DAFC21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DE96-DC15-6AF4-F2BA-25DCD5F5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000" dirty="0">
                <a:effectLst/>
                <a:latin typeface="Soberana Sans"/>
                <a:ea typeface="Times New Roman" panose="02020603050405020304" pitchFamily="18" charset="0"/>
                <a:cs typeface="Arial" panose="020B0604020202020204" pitchFamily="34" charset="0"/>
              </a:rPr>
              <a:t>Capacitar a los participantes en el uso del </a:t>
            </a:r>
            <a:r>
              <a:rPr lang="es-MX" sz="4000" dirty="0">
                <a:effectLst/>
                <a:highlight>
                  <a:srgbClr val="00FF00"/>
                </a:highlight>
                <a:latin typeface="Soberana Sans"/>
                <a:ea typeface="Times New Roman" panose="02020603050405020304" pitchFamily="18" charset="0"/>
                <a:cs typeface="Arial" panose="020B0604020202020204" pitchFamily="34" charset="0"/>
              </a:rPr>
              <a:t>lenguaje de programación R para la ciencia de los datos</a:t>
            </a:r>
            <a:r>
              <a:rPr lang="es-MX" sz="4000" dirty="0">
                <a:effectLst/>
                <a:latin typeface="Soberana Sans"/>
                <a:ea typeface="Times New Roman" panose="02020603050405020304" pitchFamily="18" charset="0"/>
                <a:cs typeface="Arial" panose="020B0604020202020204" pitchFamily="34" charset="0"/>
              </a:rPr>
              <a:t>, desde la limpieza y transformación de datos hasta el análisis avanzado, modelado predictivo y visualización, con el propósito de extraer conocimiento útil y tomar decisiones informadas basadas en datos.</a:t>
            </a:r>
            <a:endParaRPr lang="es-MX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3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390E-C679-9D04-B90B-4E66C124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s-MX" dirty="0"/>
          </a:p>
        </p:txBody>
      </p:sp>
      <p:pic>
        <p:nvPicPr>
          <p:cNvPr id="1026" name="Picture 2" descr="Launch RStudio Server in the Google Cloud with two lines of R · Mark  Edmondson">
            <a:extLst>
              <a:ext uri="{FF2B5EF4-FFF2-40B4-BE49-F238E27FC236}">
                <a16:creationId xmlns:a16="http://schemas.microsoft.com/office/drawing/2014/main" id="{DC4F7EF9-9294-5DC3-E68D-88E92084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71" y="3779148"/>
            <a:ext cx="47339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: R Logo">
            <a:extLst>
              <a:ext uri="{FF2B5EF4-FFF2-40B4-BE49-F238E27FC236}">
                <a16:creationId xmlns:a16="http://schemas.microsoft.com/office/drawing/2014/main" id="{057E5A74-6700-A03A-EC9E-D6881269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9" y="1690688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 R and Rstudio: why R rocks 💻 🔥">
            <a:extLst>
              <a:ext uri="{FF2B5EF4-FFF2-40B4-BE49-F238E27FC236}">
                <a16:creationId xmlns:a16="http://schemas.microsoft.com/office/drawing/2014/main" id="{B76C82B9-24A2-8CAC-1ACB-B9223550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47" y="1812028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's New on RStudio Cloud - May 2021 ...">
            <a:extLst>
              <a:ext uri="{FF2B5EF4-FFF2-40B4-BE49-F238E27FC236}">
                <a16:creationId xmlns:a16="http://schemas.microsoft.com/office/drawing/2014/main" id="{34A39A33-B5D1-C00E-E535-0A06857A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848" y="4306128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Quad 9">
            <a:extLst>
              <a:ext uri="{FF2B5EF4-FFF2-40B4-BE49-F238E27FC236}">
                <a16:creationId xmlns:a16="http://schemas.microsoft.com/office/drawing/2014/main" id="{FB752FE2-899E-A9BB-0F9E-7EF0F434F329}"/>
              </a:ext>
            </a:extLst>
          </p:cNvPr>
          <p:cNvSpPr/>
          <p:nvPr/>
        </p:nvSpPr>
        <p:spPr>
          <a:xfrm>
            <a:off x="4789714" y="3289905"/>
            <a:ext cx="1170819" cy="720876"/>
          </a:xfrm>
          <a:prstGeom prst="quad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5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9566-D159-DD05-38FF-C7773AB6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Organizar</a:t>
            </a:r>
            <a:r>
              <a:rPr lang="en-US" dirty="0"/>
              <a:t> </a:t>
            </a:r>
            <a:r>
              <a:rPr lang="en-US" dirty="0" err="1"/>
              <a:t>todo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9F1D-761A-7B40-B6A5-9F100687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Crear </a:t>
            </a:r>
            <a:r>
              <a:rPr lang="en-US" sz="4000" dirty="0" err="1"/>
              <a:t>carpetas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Proyecto:</a:t>
            </a:r>
          </a:p>
          <a:p>
            <a:endParaRPr lang="en-US" sz="4000" dirty="0"/>
          </a:p>
          <a:p>
            <a:pPr lvl="1"/>
            <a:r>
              <a:rPr lang="en-US" sz="3600" dirty="0" err="1"/>
              <a:t>datos</a:t>
            </a:r>
            <a:endParaRPr lang="en-US" sz="3600" dirty="0"/>
          </a:p>
          <a:p>
            <a:pPr lvl="1"/>
            <a:r>
              <a:rPr lang="en-US" sz="3600" dirty="0"/>
              <a:t>dashboard</a:t>
            </a:r>
          </a:p>
          <a:p>
            <a:pPr lvl="1"/>
            <a:r>
              <a:rPr lang="en-US" sz="3600" dirty="0"/>
              <a:t>scripts</a:t>
            </a:r>
          </a:p>
          <a:p>
            <a:pPr lvl="1"/>
            <a:r>
              <a:rPr lang="en-US" sz="3600" dirty="0" err="1"/>
              <a:t>imagenes</a:t>
            </a:r>
            <a:endParaRPr lang="en-US" sz="3600" dirty="0"/>
          </a:p>
          <a:p>
            <a:endParaRPr lang="es-MX" dirty="0"/>
          </a:p>
        </p:txBody>
      </p:sp>
      <p:pic>
        <p:nvPicPr>
          <p:cNvPr id="2050" name="Picture 2" descr="documentos: Carpetas - Printaform">
            <a:extLst>
              <a:ext uri="{FF2B5EF4-FFF2-40B4-BE49-F238E27FC236}">
                <a16:creationId xmlns:a16="http://schemas.microsoft.com/office/drawing/2014/main" id="{9A17BB44-9347-49AD-AC5E-D0B3C6BDB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71" y="31315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4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A7EDA-D554-05AC-CA06-80912CA0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" y="193812"/>
            <a:ext cx="11902110" cy="66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6EE5B-70B3-ECBB-4875-61B22EB82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F3ED-A4AD-924A-8576-CB528C38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Organizar</a:t>
            </a:r>
            <a:r>
              <a:rPr lang="en-US" dirty="0"/>
              <a:t> </a:t>
            </a:r>
            <a:r>
              <a:rPr lang="en-US" dirty="0" err="1"/>
              <a:t>todo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4965C-92B4-C916-B5A3-56C8B6B5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4" y="89452"/>
            <a:ext cx="12008125" cy="6754570"/>
          </a:xfrm>
          <a:prstGeom prst="rect">
            <a:avLst/>
          </a:prstGeom>
        </p:spPr>
      </p:pic>
      <p:pic>
        <p:nvPicPr>
          <p:cNvPr id="8" name="Picture 2" descr="documentos: Carpetas - Printaform">
            <a:extLst>
              <a:ext uri="{FF2B5EF4-FFF2-40B4-BE49-F238E27FC236}">
                <a16:creationId xmlns:a16="http://schemas.microsoft.com/office/drawing/2014/main" id="{19B726AC-4735-DF8C-4EC3-358665DE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554" y="41353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8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Soberana Sans</vt:lpstr>
      <vt:lpstr>Times New Roman</vt:lpstr>
      <vt:lpstr>Office Theme</vt:lpstr>
      <vt:lpstr>Ciencia de los Datos con R. Del análisis a la predicción</vt:lpstr>
      <vt:lpstr>Objetivo</vt:lpstr>
      <vt:lpstr>Entorno de trabajo</vt:lpstr>
      <vt:lpstr>Organizar todo</vt:lpstr>
      <vt:lpstr>PowerPoint Presentation</vt:lpstr>
      <vt:lpstr>Organizar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Rubén Pizarro Gurrola</dc:creator>
  <cp:lastModifiedBy>Rubén Pizarro Gurrola</cp:lastModifiedBy>
  <cp:revision>3</cp:revision>
  <dcterms:created xsi:type="dcterms:W3CDTF">2025-01-13T15:06:34Z</dcterms:created>
  <dcterms:modified xsi:type="dcterms:W3CDTF">2025-01-13T17:12:16Z</dcterms:modified>
</cp:coreProperties>
</file>