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72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61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15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34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22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51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73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4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19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94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35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62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17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9904-EC7A-454D-95BB-9BF99714F909}" type="datetimeFigureOut">
              <a:rPr lang="es-MX" smtClean="0"/>
              <a:t>08/04/2022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CF84-C3D7-424E-867A-F380EE2E6E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5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rpizarro/60573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rpizarro/605730" TargetMode="External"/><Relationship Id="rId2" Type="http://schemas.openxmlformats.org/officeDocument/2006/relationships/hyperlink" Target="https://www.youtube.com/watch?v=QoRBenaGzz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SVM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Machine </a:t>
            </a:r>
            <a:r>
              <a:rPr lang="es-MX" dirty="0" err="1" smtClean="0"/>
              <a:t>Learning</a:t>
            </a:r>
            <a:r>
              <a:rPr lang="es-MX" dirty="0" smtClean="0"/>
              <a:t> con 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53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419225"/>
            <a:ext cx="117252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1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502447"/>
            <a:ext cx="10810875" cy="53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Librerías en 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167"/>
            <a:ext cx="10515600" cy="4993630"/>
          </a:xfrm>
        </p:spPr>
        <p:txBody>
          <a:bodyPr/>
          <a:lstStyle/>
          <a:p>
            <a:r>
              <a:rPr lang="es-MX" dirty="0" err="1" smtClean="0"/>
              <a:t>install.packages</a:t>
            </a:r>
            <a:r>
              <a:rPr lang="es-MX" dirty="0" smtClean="0"/>
              <a:t>("</a:t>
            </a:r>
            <a:r>
              <a:rPr lang="es-MX" dirty="0" err="1" smtClean="0"/>
              <a:t>kernlab</a:t>
            </a:r>
            <a:r>
              <a:rPr lang="es-MX" dirty="0" smtClean="0"/>
              <a:t>")</a:t>
            </a:r>
          </a:p>
          <a:p>
            <a:r>
              <a:rPr lang="es-MX" dirty="0" err="1" smtClean="0"/>
              <a:t>library</a:t>
            </a:r>
            <a:r>
              <a:rPr lang="es-MX" dirty="0" smtClean="0"/>
              <a:t>(</a:t>
            </a:r>
            <a:r>
              <a:rPr lang="es-MX" dirty="0" err="1" smtClean="0"/>
              <a:t>kernlab</a:t>
            </a:r>
            <a:r>
              <a:rPr lang="es-MX" dirty="0" smtClean="0"/>
              <a:t>)</a:t>
            </a:r>
          </a:p>
          <a:p>
            <a:r>
              <a:rPr lang="es-MX" dirty="0"/>
              <a:t>m</a:t>
            </a:r>
            <a:r>
              <a:rPr lang="es-MX" dirty="0" smtClean="0"/>
              <a:t>odelo &lt;- </a:t>
            </a:r>
            <a:r>
              <a:rPr lang="es-MX" dirty="0" err="1" smtClean="0"/>
              <a:t>ksvm</a:t>
            </a:r>
            <a:r>
              <a:rPr lang="es-MX" dirty="0" smtClean="0"/>
              <a:t>()</a:t>
            </a:r>
          </a:p>
          <a:p>
            <a:endParaRPr lang="es-MX" dirty="0"/>
          </a:p>
          <a:p>
            <a:r>
              <a:rPr lang="es-MX" dirty="0" err="1" smtClean="0"/>
              <a:t>install.packages</a:t>
            </a:r>
            <a:r>
              <a:rPr lang="es-MX" dirty="0" smtClean="0"/>
              <a:t>(</a:t>
            </a:r>
            <a:r>
              <a:rPr lang="es-MX" dirty="0" smtClean="0"/>
              <a:t>"e1031"</a:t>
            </a:r>
            <a:r>
              <a:rPr lang="es-MX" dirty="0" smtClean="0"/>
              <a:t>)</a:t>
            </a:r>
          </a:p>
          <a:p>
            <a:r>
              <a:rPr lang="es-MX" dirty="0" err="1"/>
              <a:t>l</a:t>
            </a:r>
            <a:r>
              <a:rPr lang="es-MX" dirty="0" err="1" smtClean="0"/>
              <a:t>ibrary</a:t>
            </a:r>
            <a:r>
              <a:rPr lang="es-MX" dirty="0" smtClean="0"/>
              <a:t>(e1031)</a:t>
            </a:r>
          </a:p>
          <a:p>
            <a:r>
              <a:rPr lang="es-MX" dirty="0" smtClean="0"/>
              <a:t>modelo &lt;- </a:t>
            </a:r>
            <a:r>
              <a:rPr lang="es-MX" dirty="0" err="1" smtClean="0"/>
              <a:t>train</a:t>
            </a:r>
            <a:r>
              <a:rPr lang="es-MX" dirty="0" smtClean="0"/>
              <a:t>() </a:t>
            </a:r>
          </a:p>
          <a:p>
            <a:r>
              <a:rPr lang="es-MX" dirty="0" smtClean="0">
                <a:hlinkClick r:id="rId2"/>
              </a:rPr>
              <a:t>https://rpubs.com/rpizarro/605730</a:t>
            </a:r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42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https://www.youtube.com/watch?v=QoRBenaGzzw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>
                <a:hlinkClick r:id="rId3"/>
              </a:rPr>
              <a:t>https://rpubs.com/rpizarro/605730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1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1" y="1781411"/>
            <a:ext cx="11034794" cy="46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1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0" y="1839213"/>
            <a:ext cx="11375756" cy="48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669"/>
            <a:ext cx="10661542" cy="47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346"/>
            <a:ext cx="10925014" cy="54006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713637" y="5445093"/>
            <a:ext cx="2077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data(spam)</a:t>
            </a:r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87" y="5361848"/>
            <a:ext cx="751264" cy="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3" y="1358632"/>
            <a:ext cx="11484244" cy="50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1" y="1456841"/>
            <a:ext cx="10791007" cy="51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3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379350"/>
            <a:ext cx="11496675" cy="54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SVM Como clasificador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410346"/>
            <a:ext cx="11782425" cy="54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46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70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SVM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SVM Como clasificador</vt:lpstr>
      <vt:lpstr>Librerías en R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Usuario</dc:creator>
  <cp:lastModifiedBy>Usuario</cp:lastModifiedBy>
  <cp:revision>11</cp:revision>
  <dcterms:created xsi:type="dcterms:W3CDTF">2022-04-08T19:57:40Z</dcterms:created>
  <dcterms:modified xsi:type="dcterms:W3CDTF">2022-04-09T13:38:25Z</dcterms:modified>
</cp:coreProperties>
</file>