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unebook.dev/es/docs/r/library/rpart/html/rpart.control" TargetMode="External" /><Relationship Id="rId3" Type="http://schemas.openxmlformats.org/officeDocument/2006/relationships/hyperlink" Target="https://www.codificandobits.com/blog/regresion-arboles-decision-algoritmo-cart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Simular</a:t>
            </a:r>
            <a:r>
              <a:rPr/>
              <a:t> </a:t>
            </a:r>
            <a:r>
              <a:rPr/>
              <a:t>Arbol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dosis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efectividad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25/3/2022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r-Arbol-de-regresiOn-con-dosis-y-efectivida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árbol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ajustes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ajustes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rpart.control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minsplit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minbucket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maxdepth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Significado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minsplit: el número mínimo de observaciones que deben existir en un nodo para que se intente una división.</a:t>
            </a:r>
          </a:p>
          <a:p>
            <a:pPr lvl="1"/>
            <a:r>
              <a:rPr/>
              <a:t>minbucket: el número mínimo de observaciones en cualquier nodo terminal  . Si solo se especifica uno de minbucket o minsplit , el código establece minsplit en minbucket*3 o minbucket en minsplit/3 , según corresponda.</a:t>
            </a:r>
          </a:p>
          <a:p>
            <a:pPr lvl="1"/>
            <a:r>
              <a:rPr/>
              <a:t>cp parámetro de complejidad. No se intentará ninguna división que no reduzca la falta de ajuste general en un factor de cp . Por ejemplo, con la división de anova , esto significa que el R-cuadrado total debe aumentar en cp en cada paso.(Runebook.dev 2012)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nuevamente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modelo2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rpart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datos, 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efectividad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dosis, </a:t>
            </a:r>
            <a:r>
              <a:rPr>
                <a:solidFill>
                  <a:srgbClr val="7D9029"/>
                </a:solidFill>
                <a:latin typeface="Courier"/>
              </a:rPr>
              <a:t>control =</a:t>
            </a:r>
            <a:r>
              <a:rPr>
                <a:latin typeface="Courier"/>
              </a:rPr>
              <a:t> ajustes)</a:t>
            </a:r>
            <a:br/>
            <a:r>
              <a:rPr>
                <a:latin typeface="Courier"/>
              </a:rPr>
              <a:t>modelo2</a:t>
            </a:r>
          </a:p>
          <a:p>
            <a:pPr lvl="0" indent="0">
              <a:buNone/>
            </a:pPr>
            <a:r>
              <a:rPr>
                <a:latin typeface="Courier"/>
              </a:rPr>
              <a:t>## n= 12 
## 
## node), split, n, deviance, yval
##       * denotes terminal node
## 
##  1) root 12 12921.0 37.50000  
##    2) dosis&lt; 36 3    32.0 10.00000  
##      4) dosis&lt; 23.5 2     8.0  8.00000 *
##      5) dosis&gt;=23.5 1     0.0 14.00000 *
##    3) dosis&gt;=36 9  9864.0 46.66667  
##      6) dosis&gt;=57.5 6  1364.0 25.00000  
##       12) dosis&gt;=87.5 2    18.0  5.00000 *
##       13) dosis&lt; 87.5 4   146.0 35.00000 *
##      7) dosis&lt; 57.5 3    50.0 90.00000  
##       14) dosis&lt; 46 1     0.0 85.00000 *
##       15) dosis&gt;=46 2    12.5 92.50000 *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Arbol</a:t>
            </a:r>
            <a:r>
              <a:rPr/>
              <a:t> </a:t>
            </a:r>
            <a:r>
              <a:rPr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rpart.plot</a:t>
            </a:r>
            <a:r>
              <a:rPr>
                <a:latin typeface="Courier"/>
              </a:rPr>
              <a:t>(modelo2)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r-Arbol-de-regresiOn-con-dosis-y-efectivida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Runebook.dev. 2012. “Rpart.control Control Rpart.control Para Rpart Fits.” </a:t>
            </a:r>
            <a:r>
              <a:rPr>
                <a:hlinkClick r:id="rId2"/>
              </a:rPr>
              <a:t>https://runebook.dev/es/docs/r/library/rpart/html/rpart.control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Sotaquirá, Miguel. 2021. “Regresión Con árboles de Decisión: El Algoritmo CART.” </a:t>
            </a:r>
            <a:r>
              <a:rPr>
                <a:hlinkClick r:id="rId3"/>
              </a:rPr>
              <a:t>https://www.codificandobits.com/blog/regresion-arboles-decision-algoritmo-cart/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 un arbol de regresión con los datos y relacionarlo con el autor de referencia.</a:t>
            </a:r>
          </a:p>
          <a:p>
            <a:pPr lvl="0" marL="0" indent="0">
              <a:buNone/>
            </a:pPr>
            <a:r>
              <a:rPr/>
              <a:t>(Sotaquirá 2021)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(rpart)       </a:t>
            </a:r>
            <a:r>
              <a:rPr i="1">
                <a:solidFill>
                  <a:srgbClr val="60A0B0"/>
                </a:solidFill>
                <a:latin typeface="Courier"/>
              </a:rPr>
              <a:t># crear arbol de regre...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(rpart.plot)  </a:t>
            </a:r>
            <a:r>
              <a:rPr i="1">
                <a:solidFill>
                  <a:srgbClr val="60A0B0"/>
                </a:solidFill>
                <a:latin typeface="Courier"/>
              </a:rPr>
              <a:t># graficar arbol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Son datos de dosis médica que afectan a la efectividad de un paciente o de un sujeto.</a:t>
            </a:r>
          </a:p>
          <a:p>
            <a:pPr lvl="0" indent="0">
              <a:buNone/>
            </a:pPr>
            <a:r>
              <a:rPr>
                <a:latin typeface="Courier"/>
              </a:rPr>
              <a:t>dosis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efectividad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(dosis, efectividad)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Dispersión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dosis, 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efectividad),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r-Arbol-de-regresiOn-con-dosis-y-efectivida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arbol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regresión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rpart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datos, 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efectividad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dosis)</a:t>
            </a:r>
            <a:br/>
            <a:r>
              <a:rPr>
                <a:latin typeface="Courier"/>
              </a:rPr>
              <a:t>modelo</a:t>
            </a:r>
          </a:p>
          <a:p>
            <a:pPr lvl="0" indent="0">
              <a:buNone/>
            </a:pPr>
            <a:r>
              <a:rPr>
                <a:latin typeface="Courier"/>
              </a:rPr>
              <a:t>## n= 12 
## 
## node), split, n, deviance, yval
##       * denotes terminal node
## 
## 1) root 12 12921 37.5 *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(modelo)</a:t>
            </a:r>
          </a:p>
          <a:p>
            <a:pPr lvl="0" indent="0">
              <a:buNone/>
            </a:pPr>
            <a:r>
              <a:rPr>
                <a:latin typeface="Courier"/>
              </a:rPr>
              <a:t>## Call:
## rpart(formula = efectividad ~ dosis, data = datos)
##   n= 12 
## 
##     CP nsplit rel error xerror xstd
## 1 0.01      0         1      0    0
## 
## Node number 1: 12 observations
##   mean=37.5, MSE=1076.75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Reglas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asociación</a:t>
            </a:r>
            <a:r>
              <a:rPr/>
              <a:t> </a:t>
            </a:r>
            <a:r>
              <a:rPr/>
              <a:t>y/o</a:t>
            </a:r>
            <a:r>
              <a:rPr/>
              <a:t> </a:t>
            </a:r>
            <a:r>
              <a:rPr/>
              <a:t>condicionales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árbol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rpart.rules</a:t>
            </a:r>
            <a:r>
              <a:rPr>
                <a:latin typeface="Courier"/>
              </a:rPr>
              <a:t>(modelo, 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"tall"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efectividad is 38 null model
##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Arbol</a:t>
            </a:r>
            <a:r>
              <a:rPr/>
              <a:t> </a:t>
            </a:r>
            <a:r>
              <a:rPr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rpart.plot</a:t>
            </a:r>
            <a:r>
              <a:rPr>
                <a:latin typeface="Courier"/>
              </a:rPr>
              <a:t>(modelo)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Simular Arbol de regresión con dosis y efectividad</dc:title>
  <dc:creator>Rubén Pizarro Gurrola</dc:creator>
  <cp:keywords/>
  <dcterms:created xsi:type="dcterms:W3CDTF">2022-03-26T12:56:13Z</dcterms:created>
  <dcterms:modified xsi:type="dcterms:W3CDTF">2022-03-26T12:56:13Z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../markdown/referencias.bib</vt:lpwstr>
  </property>
  <property fmtid="{D5CDD505-2E9C-101B-9397-08002B2CF9AE}" pid="3" name="date">
    <vt:lpwstr>25/3/2022</vt:lpwstr>
  </property>
  <property fmtid="{D5CDD505-2E9C-101B-9397-08002B2CF9AE}" pid="4" name="output">
    <vt:lpwstr>powerpoint_presentation</vt:lpwstr>
  </property>
</Properties>
</file>