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7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4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9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F5A5-DB89-4D88-B354-4D48203A41D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C3E5-F5CC-4215-84B4-C5B386888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6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y\Desktop\design\ETE\ete_ppt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9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y\Desktop\design\ETE\ete_ppt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96"/>
            <a:ext cx="9157328" cy="686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97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y\Desktop\design\ETE\ete_ppt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y\Desktop\design\ETE\flav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63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y\Desktop\design\ETE\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056" cy="68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ay\Desktop\design\ETE\menu_new\menu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0271"/>
            <a:ext cx="3960440" cy="52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Jay\Desktop\design\ETE\menu_new\menu_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43446"/>
            <a:ext cx="3910324" cy="51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ay\Desktop\design\ETE\ete_ppt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5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 Kim</dc:creator>
  <cp:lastModifiedBy>Jay Kim</cp:lastModifiedBy>
  <cp:revision>10</cp:revision>
  <dcterms:created xsi:type="dcterms:W3CDTF">2017-04-07T23:42:11Z</dcterms:created>
  <dcterms:modified xsi:type="dcterms:W3CDTF">2017-04-29T23:59:38Z</dcterms:modified>
</cp:coreProperties>
</file>