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lgulwar, Krupali" userId="603573f4-60cf-4024-a426-4b9a4bcef152" providerId="ADAL" clId="{C8E26B1B-10DD-43A7-8D61-ADBD13730691}"/>
    <pc:docChg chg="modSld">
      <pc:chgData name="Pilgulwar, Krupali" userId="603573f4-60cf-4024-a426-4b9a4bcef152" providerId="ADAL" clId="{C8E26B1B-10DD-43A7-8D61-ADBD13730691}" dt="2022-03-16T01:20:11.707" v="445" actId="20577"/>
      <pc:docMkLst>
        <pc:docMk/>
      </pc:docMkLst>
      <pc:sldChg chg="modSp mod">
        <pc:chgData name="Pilgulwar, Krupali" userId="603573f4-60cf-4024-a426-4b9a4bcef152" providerId="ADAL" clId="{C8E26B1B-10DD-43A7-8D61-ADBD13730691}" dt="2022-03-16T01:13:45.643" v="20" actId="20577"/>
        <pc:sldMkLst>
          <pc:docMk/>
          <pc:sldMk cId="3004424244" sldId="259"/>
        </pc:sldMkLst>
        <pc:spChg chg="mod">
          <ac:chgData name="Pilgulwar, Krupali" userId="603573f4-60cf-4024-a426-4b9a4bcef152" providerId="ADAL" clId="{C8E26B1B-10DD-43A7-8D61-ADBD13730691}" dt="2022-03-16T01:13:45.643" v="20" actId="20577"/>
          <ac:spMkLst>
            <pc:docMk/>
            <pc:sldMk cId="3004424244" sldId="259"/>
            <ac:spMk id="3" creationId="{718BB205-D8E1-4C6B-B46F-5E721C05522C}"/>
          </ac:spMkLst>
        </pc:spChg>
      </pc:sldChg>
      <pc:sldChg chg="modSp mod">
        <pc:chgData name="Pilgulwar, Krupali" userId="603573f4-60cf-4024-a426-4b9a4bcef152" providerId="ADAL" clId="{C8E26B1B-10DD-43A7-8D61-ADBD13730691}" dt="2022-03-16T01:16:00.509" v="120" actId="20577"/>
        <pc:sldMkLst>
          <pc:docMk/>
          <pc:sldMk cId="415819119" sldId="261"/>
        </pc:sldMkLst>
        <pc:spChg chg="mod">
          <ac:chgData name="Pilgulwar, Krupali" userId="603573f4-60cf-4024-a426-4b9a4bcef152" providerId="ADAL" clId="{C8E26B1B-10DD-43A7-8D61-ADBD13730691}" dt="2022-03-16T01:15:20.462" v="64" actId="20577"/>
          <ac:spMkLst>
            <pc:docMk/>
            <pc:sldMk cId="415819119" sldId="261"/>
            <ac:spMk id="4" creationId="{EE7C9C20-C85E-4B57-AD3F-445A7E3F4C75}"/>
          </ac:spMkLst>
        </pc:spChg>
        <pc:spChg chg="mod">
          <ac:chgData name="Pilgulwar, Krupali" userId="603573f4-60cf-4024-a426-4b9a4bcef152" providerId="ADAL" clId="{C8E26B1B-10DD-43A7-8D61-ADBD13730691}" dt="2022-03-16T01:16:00.509" v="120" actId="20577"/>
          <ac:spMkLst>
            <pc:docMk/>
            <pc:sldMk cId="415819119" sldId="261"/>
            <ac:spMk id="6" creationId="{572C4B26-0E56-48A6-9ED8-D4A1ABD0254A}"/>
          </ac:spMkLst>
        </pc:spChg>
      </pc:sldChg>
      <pc:sldChg chg="modSp mod">
        <pc:chgData name="Pilgulwar, Krupali" userId="603573f4-60cf-4024-a426-4b9a4bcef152" providerId="ADAL" clId="{C8E26B1B-10DD-43A7-8D61-ADBD13730691}" dt="2022-03-16T01:20:11.707" v="445" actId="20577"/>
        <pc:sldMkLst>
          <pc:docMk/>
          <pc:sldMk cId="3571580212" sldId="263"/>
        </pc:sldMkLst>
        <pc:spChg chg="mod">
          <ac:chgData name="Pilgulwar, Krupali" userId="603573f4-60cf-4024-a426-4b9a4bcef152" providerId="ADAL" clId="{C8E26B1B-10DD-43A7-8D61-ADBD13730691}" dt="2022-03-16T01:20:11.707" v="445" actId="20577"/>
          <ac:spMkLst>
            <pc:docMk/>
            <pc:sldMk cId="3571580212" sldId="263"/>
            <ac:spMk id="2" creationId="{3CC1917B-C9C2-4AF4-AF23-145CBBDBA337}"/>
          </ac:spMkLst>
        </pc:spChg>
        <pc:spChg chg="mod">
          <ac:chgData name="Pilgulwar, Krupali" userId="603573f4-60cf-4024-a426-4b9a4bcef152" providerId="ADAL" clId="{C8E26B1B-10DD-43A7-8D61-ADBD13730691}" dt="2022-03-16T01:19:30.844" v="415" actId="20577"/>
          <ac:spMkLst>
            <pc:docMk/>
            <pc:sldMk cId="3571580212" sldId="263"/>
            <ac:spMk id="3" creationId="{511A3A11-ACD5-4184-8C13-6FC0FE8A38F8}"/>
          </ac:spMkLst>
        </pc:spChg>
      </pc:sldChg>
      <pc:sldChg chg="modSp mod">
        <pc:chgData name="Pilgulwar, Krupali" userId="603573f4-60cf-4024-a426-4b9a4bcef152" providerId="ADAL" clId="{C8E26B1B-10DD-43A7-8D61-ADBD13730691}" dt="2022-03-16T01:19:51.653" v="416" actId="20577"/>
        <pc:sldMkLst>
          <pc:docMk/>
          <pc:sldMk cId="1632255963" sldId="264"/>
        </pc:sldMkLst>
        <pc:spChg chg="mod">
          <ac:chgData name="Pilgulwar, Krupali" userId="603573f4-60cf-4024-a426-4b9a4bcef152" providerId="ADAL" clId="{C8E26B1B-10DD-43A7-8D61-ADBD13730691}" dt="2022-03-16T01:19:51.653" v="416" actId="20577"/>
          <ac:spMkLst>
            <pc:docMk/>
            <pc:sldMk cId="1632255963" sldId="264"/>
            <ac:spMk id="4" creationId="{0002B54C-A4FF-4DA9-93AD-BFBA3418D6B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3/15/2022</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4503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3/15/2022</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88107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3/15/2022</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218090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3/15/2022</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093974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3/15/2022</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22753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3/15/2022</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796165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3/15/2022</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198614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3/15/2022</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3100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3/15/2022</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9212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3/15/2022</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28728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3/15/2022</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17892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3/15/2022</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3080592184"/>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2" r:id="rId6"/>
    <p:sldLayoutId id="2147483667" r:id="rId7"/>
    <p:sldLayoutId id="2147483663" r:id="rId8"/>
    <p:sldLayoutId id="2147483664" r:id="rId9"/>
    <p:sldLayoutId id="2147483665" r:id="rId10"/>
    <p:sldLayoutId id="2147483666"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rpkrupali1/kitchen-around-you" TargetMode="External"/><Relationship Id="rId2" Type="http://schemas.openxmlformats.org/officeDocument/2006/relationships/image" Target="../media/image9.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12846D-642B-42C7-A845-0CD48A66E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7575D6C8-F038-4FF5-B1D7-0C9145AA2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59452"/>
            <a:ext cx="12192000" cy="2028868"/>
          </a:xfrm>
          <a:custGeom>
            <a:avLst/>
            <a:gdLst>
              <a:gd name="connsiteX0" fmla="*/ 1390955 w 12192000"/>
              <a:gd name="connsiteY0" fmla="*/ 184 h 2028868"/>
              <a:gd name="connsiteX1" fmla="*/ 1434549 w 12192000"/>
              <a:gd name="connsiteY1" fmla="*/ 5530 h 2028868"/>
              <a:gd name="connsiteX2" fmla="*/ 1637948 w 12192000"/>
              <a:gd name="connsiteY2" fmla="*/ 65776 h 2028868"/>
              <a:gd name="connsiteX3" fmla="*/ 1759056 w 12192000"/>
              <a:gd name="connsiteY3" fmla="*/ 111492 h 2028868"/>
              <a:gd name="connsiteX4" fmla="*/ 1877728 w 12192000"/>
              <a:gd name="connsiteY4" fmla="*/ 135429 h 2028868"/>
              <a:gd name="connsiteX5" fmla="*/ 2042244 w 12192000"/>
              <a:gd name="connsiteY5" fmla="*/ 179641 h 2028868"/>
              <a:gd name="connsiteX6" fmla="*/ 2058061 w 12192000"/>
              <a:gd name="connsiteY6" fmla="*/ 187052 h 2028868"/>
              <a:gd name="connsiteX7" fmla="*/ 2164831 w 12192000"/>
              <a:gd name="connsiteY7" fmla="*/ 223826 h 2028868"/>
              <a:gd name="connsiteX8" fmla="*/ 2287219 w 12192000"/>
              <a:gd name="connsiteY8" fmla="*/ 234911 h 2028868"/>
              <a:gd name="connsiteX9" fmla="*/ 2373568 w 12192000"/>
              <a:gd name="connsiteY9" fmla="*/ 230563 h 2028868"/>
              <a:gd name="connsiteX10" fmla="*/ 2476147 w 12192000"/>
              <a:gd name="connsiteY10" fmla="*/ 235343 h 2028868"/>
              <a:gd name="connsiteX11" fmla="*/ 2713522 w 12192000"/>
              <a:gd name="connsiteY11" fmla="*/ 243255 h 2028868"/>
              <a:gd name="connsiteX12" fmla="*/ 2718916 w 12192000"/>
              <a:gd name="connsiteY12" fmla="*/ 242580 h 2028868"/>
              <a:gd name="connsiteX13" fmla="*/ 2843662 w 12192000"/>
              <a:gd name="connsiteY13" fmla="*/ 240993 h 2028868"/>
              <a:gd name="connsiteX14" fmla="*/ 2874892 w 12192000"/>
              <a:gd name="connsiteY14" fmla="*/ 237503 h 2028868"/>
              <a:gd name="connsiteX15" fmla="*/ 2875436 w 12192000"/>
              <a:gd name="connsiteY15" fmla="*/ 236635 h 2028868"/>
              <a:gd name="connsiteX16" fmla="*/ 2942858 w 12192000"/>
              <a:gd name="connsiteY16" fmla="*/ 251822 h 2028868"/>
              <a:gd name="connsiteX17" fmla="*/ 2995934 w 12192000"/>
              <a:gd name="connsiteY17" fmla="*/ 265717 h 2028868"/>
              <a:gd name="connsiteX18" fmla="*/ 3009910 w 12192000"/>
              <a:gd name="connsiteY18" fmla="*/ 274686 h 2028868"/>
              <a:gd name="connsiteX19" fmla="*/ 3280097 w 12192000"/>
              <a:gd name="connsiteY19" fmla="*/ 311905 h 2028868"/>
              <a:gd name="connsiteX20" fmla="*/ 3405770 w 12192000"/>
              <a:gd name="connsiteY20" fmla="*/ 326517 h 2028868"/>
              <a:gd name="connsiteX21" fmla="*/ 3567259 w 12192000"/>
              <a:gd name="connsiteY21" fmla="*/ 337325 h 2028868"/>
              <a:gd name="connsiteX22" fmla="*/ 3758105 w 12192000"/>
              <a:gd name="connsiteY22" fmla="*/ 358365 h 2028868"/>
              <a:gd name="connsiteX23" fmla="*/ 3812162 w 12192000"/>
              <a:gd name="connsiteY23" fmla="*/ 354818 h 2028868"/>
              <a:gd name="connsiteX24" fmla="*/ 3931396 w 12192000"/>
              <a:gd name="connsiteY24" fmla="*/ 370955 h 2028868"/>
              <a:gd name="connsiteX25" fmla="*/ 4002267 w 12192000"/>
              <a:gd name="connsiteY25" fmla="*/ 377340 h 2028868"/>
              <a:gd name="connsiteX26" fmla="*/ 4028460 w 12192000"/>
              <a:gd name="connsiteY26" fmla="*/ 374630 h 2028868"/>
              <a:gd name="connsiteX27" fmla="*/ 4065532 w 12192000"/>
              <a:gd name="connsiteY27" fmla="*/ 374300 h 2028868"/>
              <a:gd name="connsiteX28" fmla="*/ 4191732 w 12192000"/>
              <a:gd name="connsiteY28" fmla="*/ 372499 h 2028868"/>
              <a:gd name="connsiteX29" fmla="*/ 4232518 w 12192000"/>
              <a:gd name="connsiteY29" fmla="*/ 377131 h 2028868"/>
              <a:gd name="connsiteX30" fmla="*/ 4238372 w 12192000"/>
              <a:gd name="connsiteY30" fmla="*/ 378188 h 2028868"/>
              <a:gd name="connsiteX31" fmla="*/ 4290981 w 12192000"/>
              <a:gd name="connsiteY31" fmla="*/ 389671 h 2028868"/>
              <a:gd name="connsiteX32" fmla="*/ 4379064 w 12192000"/>
              <a:gd name="connsiteY32" fmla="*/ 411561 h 2028868"/>
              <a:gd name="connsiteX33" fmla="*/ 4459811 w 12192000"/>
              <a:gd name="connsiteY33" fmla="*/ 430329 h 2028868"/>
              <a:gd name="connsiteX34" fmla="*/ 4513724 w 12192000"/>
              <a:gd name="connsiteY34" fmla="*/ 436060 h 2028868"/>
              <a:gd name="connsiteX35" fmla="*/ 4536504 w 12192000"/>
              <a:gd name="connsiteY35" fmla="*/ 442541 h 2028868"/>
              <a:gd name="connsiteX36" fmla="*/ 4640313 w 12192000"/>
              <a:gd name="connsiteY36" fmla="*/ 443540 h 2028868"/>
              <a:gd name="connsiteX37" fmla="*/ 4691075 w 12192000"/>
              <a:gd name="connsiteY37" fmla="*/ 426921 h 2028868"/>
              <a:gd name="connsiteX38" fmla="*/ 4811440 w 12192000"/>
              <a:gd name="connsiteY38" fmla="*/ 423744 h 2028868"/>
              <a:gd name="connsiteX39" fmla="*/ 4882386 w 12192000"/>
              <a:gd name="connsiteY39" fmla="*/ 418695 h 2028868"/>
              <a:gd name="connsiteX40" fmla="*/ 4907662 w 12192000"/>
              <a:gd name="connsiteY40" fmla="*/ 411831 h 2028868"/>
              <a:gd name="connsiteX41" fmla="*/ 4944087 w 12192000"/>
              <a:gd name="connsiteY41" fmla="*/ 405573 h 2028868"/>
              <a:gd name="connsiteX42" fmla="*/ 5007075 w 12192000"/>
              <a:gd name="connsiteY42" fmla="*/ 390694 h 2028868"/>
              <a:gd name="connsiteX43" fmla="*/ 5067961 w 12192000"/>
              <a:gd name="connsiteY43" fmla="*/ 383600 h 2028868"/>
              <a:gd name="connsiteX44" fmla="*/ 5108970 w 12192000"/>
              <a:gd name="connsiteY44" fmla="*/ 381637 h 2028868"/>
              <a:gd name="connsiteX45" fmla="*/ 5114928 w 12192000"/>
              <a:gd name="connsiteY45" fmla="*/ 381742 h 2028868"/>
              <a:gd name="connsiteX46" fmla="*/ 5149802 w 12192000"/>
              <a:gd name="connsiteY46" fmla="*/ 384642 h 2028868"/>
              <a:gd name="connsiteX47" fmla="*/ 5221533 w 12192000"/>
              <a:gd name="connsiteY47" fmla="*/ 382595 h 2028868"/>
              <a:gd name="connsiteX48" fmla="*/ 5453307 w 12192000"/>
              <a:gd name="connsiteY48" fmla="*/ 413241 h 2028868"/>
              <a:gd name="connsiteX49" fmla="*/ 5505015 w 12192000"/>
              <a:gd name="connsiteY49" fmla="*/ 409536 h 2028868"/>
              <a:gd name="connsiteX50" fmla="*/ 5518799 w 12192000"/>
              <a:gd name="connsiteY50" fmla="*/ 410457 h 2028868"/>
              <a:gd name="connsiteX51" fmla="*/ 5643534 w 12192000"/>
              <a:gd name="connsiteY51" fmla="*/ 425433 h 2028868"/>
              <a:gd name="connsiteX52" fmla="*/ 5785959 w 12192000"/>
              <a:gd name="connsiteY52" fmla="*/ 452296 h 2028868"/>
              <a:gd name="connsiteX53" fmla="*/ 5880652 w 12192000"/>
              <a:gd name="connsiteY53" fmla="*/ 448078 h 2028868"/>
              <a:gd name="connsiteX54" fmla="*/ 6098321 w 12192000"/>
              <a:gd name="connsiteY54" fmla="*/ 504503 h 2028868"/>
              <a:gd name="connsiteX55" fmla="*/ 6243319 w 12192000"/>
              <a:gd name="connsiteY55" fmla="*/ 529881 h 2028868"/>
              <a:gd name="connsiteX56" fmla="*/ 6364035 w 12192000"/>
              <a:gd name="connsiteY56" fmla="*/ 557003 h 2028868"/>
              <a:gd name="connsiteX57" fmla="*/ 6471012 w 12192000"/>
              <a:gd name="connsiteY57" fmla="*/ 546378 h 2028868"/>
              <a:gd name="connsiteX58" fmla="*/ 6508541 w 12192000"/>
              <a:gd name="connsiteY58" fmla="*/ 555958 h 2028868"/>
              <a:gd name="connsiteX59" fmla="*/ 6516595 w 12192000"/>
              <a:gd name="connsiteY59" fmla="*/ 557205 h 2028868"/>
              <a:gd name="connsiteX60" fmla="*/ 6554894 w 12192000"/>
              <a:gd name="connsiteY60" fmla="*/ 560169 h 2028868"/>
              <a:gd name="connsiteX61" fmla="*/ 6655235 w 12192000"/>
              <a:gd name="connsiteY61" fmla="*/ 562659 h 2028868"/>
              <a:gd name="connsiteX62" fmla="*/ 6692251 w 12192000"/>
              <a:gd name="connsiteY62" fmla="*/ 568022 h 2028868"/>
              <a:gd name="connsiteX63" fmla="*/ 6795372 w 12192000"/>
              <a:gd name="connsiteY63" fmla="*/ 579221 h 2028868"/>
              <a:gd name="connsiteX64" fmla="*/ 6900177 w 12192000"/>
              <a:gd name="connsiteY64" fmla="*/ 587811 h 2028868"/>
              <a:gd name="connsiteX65" fmla="*/ 7164601 w 12192000"/>
              <a:gd name="connsiteY65" fmla="*/ 616537 h 2028868"/>
              <a:gd name="connsiteX66" fmla="*/ 7183121 w 12192000"/>
              <a:gd name="connsiteY66" fmla="*/ 627558 h 2028868"/>
              <a:gd name="connsiteX67" fmla="*/ 7224458 w 12192000"/>
              <a:gd name="connsiteY67" fmla="*/ 649111 h 2028868"/>
              <a:gd name="connsiteX68" fmla="*/ 7230737 w 12192000"/>
              <a:gd name="connsiteY68" fmla="*/ 659205 h 2028868"/>
              <a:gd name="connsiteX69" fmla="*/ 7377870 w 12192000"/>
              <a:gd name="connsiteY69" fmla="*/ 697453 h 2028868"/>
              <a:gd name="connsiteX70" fmla="*/ 7483437 w 12192000"/>
              <a:gd name="connsiteY70" fmla="*/ 741396 h 2028868"/>
              <a:gd name="connsiteX71" fmla="*/ 7548172 w 12192000"/>
              <a:gd name="connsiteY71" fmla="*/ 800442 h 2028868"/>
              <a:gd name="connsiteX72" fmla="*/ 7786819 w 12192000"/>
              <a:gd name="connsiteY72" fmla="*/ 837889 h 2028868"/>
              <a:gd name="connsiteX73" fmla="*/ 7840612 w 12192000"/>
              <a:gd name="connsiteY73" fmla="*/ 847226 h 2028868"/>
              <a:gd name="connsiteX74" fmla="*/ 7902328 w 12192000"/>
              <a:gd name="connsiteY74" fmla="*/ 870096 h 2028868"/>
              <a:gd name="connsiteX75" fmla="*/ 8074238 w 12192000"/>
              <a:gd name="connsiteY75" fmla="*/ 912874 h 2028868"/>
              <a:gd name="connsiteX76" fmla="*/ 8275497 w 12192000"/>
              <a:gd name="connsiteY76" fmla="*/ 949357 h 2028868"/>
              <a:gd name="connsiteX77" fmla="*/ 8363469 w 12192000"/>
              <a:gd name="connsiteY77" fmla="*/ 966614 h 2028868"/>
              <a:gd name="connsiteX78" fmla="*/ 8396651 w 12192000"/>
              <a:gd name="connsiteY78" fmla="*/ 985282 h 2028868"/>
              <a:gd name="connsiteX79" fmla="*/ 8403540 w 12192000"/>
              <a:gd name="connsiteY79" fmla="*/ 991133 h 2028868"/>
              <a:gd name="connsiteX80" fmla="*/ 8400610 w 12192000"/>
              <a:gd name="connsiteY80" fmla="*/ 990219 h 2028868"/>
              <a:gd name="connsiteX81" fmla="*/ 8411626 w 12192000"/>
              <a:gd name="connsiteY81" fmla="*/ 998000 h 2028868"/>
              <a:gd name="connsiteX82" fmla="*/ 8403540 w 12192000"/>
              <a:gd name="connsiteY82" fmla="*/ 991133 h 2028868"/>
              <a:gd name="connsiteX83" fmla="*/ 8419755 w 12192000"/>
              <a:gd name="connsiteY83" fmla="*/ 996188 h 2028868"/>
              <a:gd name="connsiteX84" fmla="*/ 8665605 w 12192000"/>
              <a:gd name="connsiteY84" fmla="*/ 1098798 h 2028868"/>
              <a:gd name="connsiteX85" fmla="*/ 8838610 w 12192000"/>
              <a:gd name="connsiteY85" fmla="*/ 1133530 h 2028868"/>
              <a:gd name="connsiteX86" fmla="*/ 8886001 w 12192000"/>
              <a:gd name="connsiteY86" fmla="*/ 1140946 h 2028868"/>
              <a:gd name="connsiteX87" fmla="*/ 8968445 w 12192000"/>
              <a:gd name="connsiteY87" fmla="*/ 1155831 h 2028868"/>
              <a:gd name="connsiteX88" fmla="*/ 9003462 w 12192000"/>
              <a:gd name="connsiteY88" fmla="*/ 1165329 h 2028868"/>
              <a:gd name="connsiteX89" fmla="*/ 9133985 w 12192000"/>
              <a:gd name="connsiteY89" fmla="*/ 1161395 h 2028868"/>
              <a:gd name="connsiteX90" fmla="*/ 9155969 w 12192000"/>
              <a:gd name="connsiteY90" fmla="*/ 1161050 h 2028868"/>
              <a:gd name="connsiteX91" fmla="*/ 9188177 w 12192000"/>
              <a:gd name="connsiteY91" fmla="*/ 1172073 h 2028868"/>
              <a:gd name="connsiteX92" fmla="*/ 9268019 w 12192000"/>
              <a:gd name="connsiteY92" fmla="*/ 1199345 h 2028868"/>
              <a:gd name="connsiteX93" fmla="*/ 9392919 w 12192000"/>
              <a:gd name="connsiteY93" fmla="*/ 1211784 h 2028868"/>
              <a:gd name="connsiteX94" fmla="*/ 9410017 w 12192000"/>
              <a:gd name="connsiteY94" fmla="*/ 1212490 h 2028868"/>
              <a:gd name="connsiteX95" fmla="*/ 9500499 w 12192000"/>
              <a:gd name="connsiteY95" fmla="*/ 1250677 h 2028868"/>
              <a:gd name="connsiteX96" fmla="*/ 9683005 w 12192000"/>
              <a:gd name="connsiteY96" fmla="*/ 1309587 h 2028868"/>
              <a:gd name="connsiteX97" fmla="*/ 9767091 w 12192000"/>
              <a:gd name="connsiteY97" fmla="*/ 1332526 h 2028868"/>
              <a:gd name="connsiteX98" fmla="*/ 9918248 w 12192000"/>
              <a:gd name="connsiteY98" fmla="*/ 1384986 h 2028868"/>
              <a:gd name="connsiteX99" fmla="*/ 9943887 w 12192000"/>
              <a:gd name="connsiteY99" fmla="*/ 1397135 h 2028868"/>
              <a:gd name="connsiteX100" fmla="*/ 9997044 w 12192000"/>
              <a:gd name="connsiteY100" fmla="*/ 1420496 h 2028868"/>
              <a:gd name="connsiteX101" fmla="*/ 10167995 w 12192000"/>
              <a:gd name="connsiteY101" fmla="*/ 1439259 h 2028868"/>
              <a:gd name="connsiteX102" fmla="*/ 10211200 w 12192000"/>
              <a:gd name="connsiteY102" fmla="*/ 1432770 h 2028868"/>
              <a:gd name="connsiteX103" fmla="*/ 10458762 w 12192000"/>
              <a:gd name="connsiteY103" fmla="*/ 1444554 h 2028868"/>
              <a:gd name="connsiteX104" fmla="*/ 10803046 w 12192000"/>
              <a:gd name="connsiteY104" fmla="*/ 1426140 h 2028868"/>
              <a:gd name="connsiteX105" fmla="*/ 11058755 w 12192000"/>
              <a:gd name="connsiteY105" fmla="*/ 1450181 h 2028868"/>
              <a:gd name="connsiteX106" fmla="*/ 11165209 w 12192000"/>
              <a:gd name="connsiteY106" fmla="*/ 1450925 h 2028868"/>
              <a:gd name="connsiteX107" fmla="*/ 11358455 w 12192000"/>
              <a:gd name="connsiteY107" fmla="*/ 1452150 h 2028868"/>
              <a:gd name="connsiteX108" fmla="*/ 11560424 w 12192000"/>
              <a:gd name="connsiteY108" fmla="*/ 1451737 h 2028868"/>
              <a:gd name="connsiteX109" fmla="*/ 11649954 w 12192000"/>
              <a:gd name="connsiteY109" fmla="*/ 1450170 h 2028868"/>
              <a:gd name="connsiteX110" fmla="*/ 11890686 w 12192000"/>
              <a:gd name="connsiteY110" fmla="*/ 1466575 h 2028868"/>
              <a:gd name="connsiteX111" fmla="*/ 12192000 w 12192000"/>
              <a:gd name="connsiteY111" fmla="*/ 1448544 h 2028868"/>
              <a:gd name="connsiteX112" fmla="*/ 12192000 w 12192000"/>
              <a:gd name="connsiteY112" fmla="*/ 2028868 h 2028868"/>
              <a:gd name="connsiteX113" fmla="*/ 0 w 12192000"/>
              <a:gd name="connsiteY113" fmla="*/ 2028868 h 2028868"/>
              <a:gd name="connsiteX114" fmla="*/ 0 w 12192000"/>
              <a:gd name="connsiteY114" fmla="*/ 126221 h 2028868"/>
              <a:gd name="connsiteX115" fmla="*/ 4572 w 12192000"/>
              <a:gd name="connsiteY115" fmla="*/ 125615 h 2028868"/>
              <a:gd name="connsiteX116" fmla="*/ 37645 w 12192000"/>
              <a:gd name="connsiteY116" fmla="*/ 121422 h 2028868"/>
              <a:gd name="connsiteX117" fmla="*/ 77641 w 12192000"/>
              <a:gd name="connsiteY117" fmla="*/ 110298 h 2028868"/>
              <a:gd name="connsiteX118" fmla="*/ 273386 w 12192000"/>
              <a:gd name="connsiteY118" fmla="*/ 95008 h 2028868"/>
              <a:gd name="connsiteX119" fmla="*/ 376513 w 12192000"/>
              <a:gd name="connsiteY119" fmla="*/ 83856 h 2028868"/>
              <a:gd name="connsiteX120" fmla="*/ 413835 w 12192000"/>
              <a:gd name="connsiteY120" fmla="*/ 81162 h 2028868"/>
              <a:gd name="connsiteX121" fmla="*/ 520671 w 12192000"/>
              <a:gd name="connsiteY121" fmla="*/ 57621 h 2028868"/>
              <a:gd name="connsiteX122" fmla="*/ 597225 w 12192000"/>
              <a:gd name="connsiteY122" fmla="*/ 57602 h 2028868"/>
              <a:gd name="connsiteX123" fmla="*/ 812914 w 12192000"/>
              <a:gd name="connsiteY123" fmla="*/ 29295 h 2028868"/>
              <a:gd name="connsiteX124" fmla="*/ 970251 w 12192000"/>
              <a:gd name="connsiteY124" fmla="*/ 18657 h 2028868"/>
              <a:gd name="connsiteX125" fmla="*/ 1195347 w 12192000"/>
              <a:gd name="connsiteY125" fmla="*/ 27097 h 2028868"/>
              <a:gd name="connsiteX126" fmla="*/ 1279765 w 12192000"/>
              <a:gd name="connsiteY126" fmla="*/ 10281 h 2028868"/>
              <a:gd name="connsiteX127" fmla="*/ 1356367 w 12192000"/>
              <a:gd name="connsiteY127" fmla="*/ 4978 h 2028868"/>
              <a:gd name="connsiteX128" fmla="*/ 1370962 w 12192000"/>
              <a:gd name="connsiteY128" fmla="*/ 2658 h 2028868"/>
              <a:gd name="connsiteX129" fmla="*/ 1390955 w 12192000"/>
              <a:gd name="connsiteY129" fmla="*/ 184 h 202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2192000" h="2028868">
                <a:moveTo>
                  <a:pt x="1390955" y="184"/>
                </a:moveTo>
                <a:cubicBezTo>
                  <a:pt x="1399661" y="-425"/>
                  <a:pt x="1412300" y="270"/>
                  <a:pt x="1434549" y="5530"/>
                </a:cubicBezTo>
                <a:cubicBezTo>
                  <a:pt x="1496241" y="30386"/>
                  <a:pt x="1587306" y="32254"/>
                  <a:pt x="1637948" y="65776"/>
                </a:cubicBezTo>
                <a:cubicBezTo>
                  <a:pt x="1691494" y="76965"/>
                  <a:pt x="1719091" y="99884"/>
                  <a:pt x="1759056" y="111492"/>
                </a:cubicBezTo>
                <a:cubicBezTo>
                  <a:pt x="1818769" y="127666"/>
                  <a:pt x="1839146" y="134470"/>
                  <a:pt x="1877728" y="135429"/>
                </a:cubicBezTo>
                <a:cubicBezTo>
                  <a:pt x="1896351" y="125356"/>
                  <a:pt x="2012576" y="170998"/>
                  <a:pt x="2042244" y="179641"/>
                </a:cubicBezTo>
                <a:lnTo>
                  <a:pt x="2058061" y="187052"/>
                </a:lnTo>
                <a:cubicBezTo>
                  <a:pt x="2078492" y="194416"/>
                  <a:pt x="2133996" y="216916"/>
                  <a:pt x="2164831" y="223826"/>
                </a:cubicBezTo>
                <a:cubicBezTo>
                  <a:pt x="2205627" y="227521"/>
                  <a:pt x="2221974" y="221435"/>
                  <a:pt x="2287219" y="234911"/>
                </a:cubicBezTo>
                <a:cubicBezTo>
                  <a:pt x="2308969" y="236839"/>
                  <a:pt x="2342080" y="230491"/>
                  <a:pt x="2373568" y="230563"/>
                </a:cubicBezTo>
                <a:cubicBezTo>
                  <a:pt x="2413847" y="234140"/>
                  <a:pt x="2437134" y="220427"/>
                  <a:pt x="2476147" y="235343"/>
                </a:cubicBezTo>
                <a:lnTo>
                  <a:pt x="2713522" y="243255"/>
                </a:lnTo>
                <a:lnTo>
                  <a:pt x="2718916" y="242580"/>
                </a:lnTo>
                <a:lnTo>
                  <a:pt x="2843662" y="240993"/>
                </a:lnTo>
                <a:cubicBezTo>
                  <a:pt x="2856789" y="237802"/>
                  <a:pt x="2869596" y="238229"/>
                  <a:pt x="2874892" y="237503"/>
                </a:cubicBezTo>
                <a:lnTo>
                  <a:pt x="2875436" y="236635"/>
                </a:lnTo>
                <a:lnTo>
                  <a:pt x="2942858" y="251822"/>
                </a:lnTo>
                <a:lnTo>
                  <a:pt x="2995934" y="265717"/>
                </a:lnTo>
                <a:cubicBezTo>
                  <a:pt x="3001138" y="268164"/>
                  <a:pt x="3005875" y="271094"/>
                  <a:pt x="3009910" y="274686"/>
                </a:cubicBezTo>
                <a:cubicBezTo>
                  <a:pt x="3052347" y="298998"/>
                  <a:pt x="3120979" y="287593"/>
                  <a:pt x="3280097" y="311905"/>
                </a:cubicBezTo>
                <a:cubicBezTo>
                  <a:pt x="3312439" y="328299"/>
                  <a:pt x="3361027" y="313842"/>
                  <a:pt x="3405770" y="326517"/>
                </a:cubicBezTo>
                <a:cubicBezTo>
                  <a:pt x="3463644" y="332812"/>
                  <a:pt x="3512865" y="333000"/>
                  <a:pt x="3567259" y="337325"/>
                </a:cubicBezTo>
                <a:cubicBezTo>
                  <a:pt x="3625982" y="342633"/>
                  <a:pt x="3717288" y="355449"/>
                  <a:pt x="3758105" y="358365"/>
                </a:cubicBezTo>
                <a:cubicBezTo>
                  <a:pt x="3780102" y="359345"/>
                  <a:pt x="3778518" y="353911"/>
                  <a:pt x="3812162" y="354818"/>
                </a:cubicBezTo>
                <a:cubicBezTo>
                  <a:pt x="3844059" y="370288"/>
                  <a:pt x="3891932" y="350638"/>
                  <a:pt x="3931396" y="370955"/>
                </a:cubicBezTo>
                <a:cubicBezTo>
                  <a:pt x="3946095" y="376605"/>
                  <a:pt x="3992749" y="382936"/>
                  <a:pt x="4002267" y="377340"/>
                </a:cubicBezTo>
                <a:cubicBezTo>
                  <a:pt x="4012138" y="377261"/>
                  <a:pt x="4023224" y="381342"/>
                  <a:pt x="4028460" y="374630"/>
                </a:cubicBezTo>
                <a:cubicBezTo>
                  <a:pt x="4036780" y="366846"/>
                  <a:pt x="4069305" y="385457"/>
                  <a:pt x="4065532" y="374300"/>
                </a:cubicBezTo>
                <a:lnTo>
                  <a:pt x="4191732" y="372499"/>
                </a:lnTo>
                <a:lnTo>
                  <a:pt x="4232518" y="377131"/>
                </a:lnTo>
                <a:lnTo>
                  <a:pt x="4238372" y="378188"/>
                </a:lnTo>
                <a:cubicBezTo>
                  <a:pt x="4248116" y="380278"/>
                  <a:pt x="4277508" y="386971"/>
                  <a:pt x="4290981" y="389671"/>
                </a:cubicBezTo>
                <a:cubicBezTo>
                  <a:pt x="4313198" y="404112"/>
                  <a:pt x="4349703" y="404265"/>
                  <a:pt x="4379064" y="411561"/>
                </a:cubicBezTo>
                <a:lnTo>
                  <a:pt x="4459811" y="430329"/>
                </a:lnTo>
                <a:lnTo>
                  <a:pt x="4513724" y="436060"/>
                </a:lnTo>
                <a:lnTo>
                  <a:pt x="4536504" y="442541"/>
                </a:lnTo>
                <a:cubicBezTo>
                  <a:pt x="4552839" y="444978"/>
                  <a:pt x="4614551" y="446144"/>
                  <a:pt x="4640313" y="443540"/>
                </a:cubicBezTo>
                <a:cubicBezTo>
                  <a:pt x="4662147" y="440986"/>
                  <a:pt x="4657791" y="431411"/>
                  <a:pt x="4691075" y="426921"/>
                </a:cubicBezTo>
                <a:cubicBezTo>
                  <a:pt x="4725356" y="437067"/>
                  <a:pt x="4768806" y="410033"/>
                  <a:pt x="4811440" y="423744"/>
                </a:cubicBezTo>
                <a:cubicBezTo>
                  <a:pt x="4826963" y="426960"/>
                  <a:pt x="4874062" y="425734"/>
                  <a:pt x="4882386" y="418695"/>
                </a:cubicBezTo>
                <a:cubicBezTo>
                  <a:pt x="4892087" y="417037"/>
                  <a:pt x="4903760" y="419286"/>
                  <a:pt x="4907662" y="411831"/>
                </a:cubicBezTo>
                <a:cubicBezTo>
                  <a:pt x="4914397" y="402828"/>
                  <a:pt x="4949882" y="415966"/>
                  <a:pt x="4944087" y="405573"/>
                </a:cubicBezTo>
                <a:cubicBezTo>
                  <a:pt x="4969259" y="414559"/>
                  <a:pt x="4987003" y="395636"/>
                  <a:pt x="5007075" y="390694"/>
                </a:cubicBezTo>
                <a:lnTo>
                  <a:pt x="5067961" y="383600"/>
                </a:lnTo>
                <a:lnTo>
                  <a:pt x="5108970" y="381637"/>
                </a:lnTo>
                <a:lnTo>
                  <a:pt x="5114928" y="381742"/>
                </a:lnTo>
                <a:cubicBezTo>
                  <a:pt x="5124907" y="382243"/>
                  <a:pt x="5138262" y="384897"/>
                  <a:pt x="5149802" y="384642"/>
                </a:cubicBezTo>
                <a:lnTo>
                  <a:pt x="5221533" y="382595"/>
                </a:lnTo>
                <a:cubicBezTo>
                  <a:pt x="5272117" y="387362"/>
                  <a:pt x="5364785" y="393670"/>
                  <a:pt x="5453307" y="413241"/>
                </a:cubicBezTo>
                <a:lnTo>
                  <a:pt x="5505015" y="409536"/>
                </a:lnTo>
                <a:lnTo>
                  <a:pt x="5518799" y="410457"/>
                </a:lnTo>
                <a:lnTo>
                  <a:pt x="5643534" y="425433"/>
                </a:lnTo>
                <a:cubicBezTo>
                  <a:pt x="5707481" y="443152"/>
                  <a:pt x="5732223" y="424753"/>
                  <a:pt x="5785959" y="452296"/>
                </a:cubicBezTo>
                <a:cubicBezTo>
                  <a:pt x="5777344" y="441597"/>
                  <a:pt x="5862008" y="442986"/>
                  <a:pt x="5880652" y="448078"/>
                </a:cubicBezTo>
                <a:cubicBezTo>
                  <a:pt x="5902526" y="457387"/>
                  <a:pt x="6036512" y="492361"/>
                  <a:pt x="6098321" y="504503"/>
                </a:cubicBezTo>
                <a:cubicBezTo>
                  <a:pt x="6162673" y="518137"/>
                  <a:pt x="6212879" y="524641"/>
                  <a:pt x="6243319" y="529881"/>
                </a:cubicBezTo>
                <a:lnTo>
                  <a:pt x="6364035" y="557003"/>
                </a:lnTo>
                <a:cubicBezTo>
                  <a:pt x="6395710" y="558741"/>
                  <a:pt x="6446928" y="546552"/>
                  <a:pt x="6471012" y="546378"/>
                </a:cubicBezTo>
                <a:cubicBezTo>
                  <a:pt x="6482908" y="549834"/>
                  <a:pt x="6495493" y="553080"/>
                  <a:pt x="6508541" y="555958"/>
                </a:cubicBezTo>
                <a:lnTo>
                  <a:pt x="6516595" y="557205"/>
                </a:lnTo>
                <a:lnTo>
                  <a:pt x="6554894" y="560169"/>
                </a:lnTo>
                <a:cubicBezTo>
                  <a:pt x="6578001" y="561078"/>
                  <a:pt x="6632342" y="561350"/>
                  <a:pt x="6655235" y="562659"/>
                </a:cubicBezTo>
                <a:cubicBezTo>
                  <a:pt x="6665282" y="571828"/>
                  <a:pt x="6678032" y="571391"/>
                  <a:pt x="6692251" y="568022"/>
                </a:cubicBezTo>
                <a:cubicBezTo>
                  <a:pt x="6723150" y="576843"/>
                  <a:pt x="6757466" y="574624"/>
                  <a:pt x="6795372" y="579221"/>
                </a:cubicBezTo>
                <a:cubicBezTo>
                  <a:pt x="6829973" y="594877"/>
                  <a:pt x="6859708" y="582830"/>
                  <a:pt x="6900177" y="587811"/>
                </a:cubicBezTo>
                <a:cubicBezTo>
                  <a:pt x="6961715" y="594030"/>
                  <a:pt x="7117444" y="609912"/>
                  <a:pt x="7164601" y="616537"/>
                </a:cubicBezTo>
                <a:lnTo>
                  <a:pt x="7183121" y="627558"/>
                </a:lnTo>
                <a:lnTo>
                  <a:pt x="7224458" y="649111"/>
                </a:lnTo>
                <a:cubicBezTo>
                  <a:pt x="7227568" y="652127"/>
                  <a:pt x="7229794" y="655455"/>
                  <a:pt x="7230737" y="659205"/>
                </a:cubicBezTo>
                <a:cubicBezTo>
                  <a:pt x="7290459" y="658119"/>
                  <a:pt x="7324166" y="684952"/>
                  <a:pt x="7377870" y="697453"/>
                </a:cubicBezTo>
                <a:cubicBezTo>
                  <a:pt x="7432754" y="717853"/>
                  <a:pt x="7446517" y="728831"/>
                  <a:pt x="7483437" y="741396"/>
                </a:cubicBezTo>
                <a:cubicBezTo>
                  <a:pt x="7499280" y="748892"/>
                  <a:pt x="7520370" y="804613"/>
                  <a:pt x="7548172" y="800442"/>
                </a:cubicBezTo>
                <a:cubicBezTo>
                  <a:pt x="7556449" y="807964"/>
                  <a:pt x="7732613" y="811934"/>
                  <a:pt x="7786819" y="837889"/>
                </a:cubicBezTo>
                <a:cubicBezTo>
                  <a:pt x="7836041" y="827850"/>
                  <a:pt x="7803208" y="840858"/>
                  <a:pt x="7840612" y="847226"/>
                </a:cubicBezTo>
                <a:cubicBezTo>
                  <a:pt x="7861184" y="854849"/>
                  <a:pt x="7876994" y="845805"/>
                  <a:pt x="7902328" y="870096"/>
                </a:cubicBezTo>
                <a:cubicBezTo>
                  <a:pt x="7936376" y="868812"/>
                  <a:pt x="8012043" y="899665"/>
                  <a:pt x="8074238" y="912874"/>
                </a:cubicBezTo>
                <a:cubicBezTo>
                  <a:pt x="8141324" y="925036"/>
                  <a:pt x="8194123" y="956245"/>
                  <a:pt x="8275497" y="949357"/>
                </a:cubicBezTo>
                <a:cubicBezTo>
                  <a:pt x="8283162" y="962779"/>
                  <a:pt x="8322316" y="954854"/>
                  <a:pt x="8363469" y="966614"/>
                </a:cubicBezTo>
                <a:cubicBezTo>
                  <a:pt x="8369409" y="978006"/>
                  <a:pt x="8382109" y="976698"/>
                  <a:pt x="8396651" y="985282"/>
                </a:cubicBezTo>
                <a:lnTo>
                  <a:pt x="8403540" y="991133"/>
                </a:lnTo>
                <a:lnTo>
                  <a:pt x="8400610" y="990219"/>
                </a:lnTo>
                <a:cubicBezTo>
                  <a:pt x="8392834" y="988492"/>
                  <a:pt x="8413499" y="997390"/>
                  <a:pt x="8411626" y="998000"/>
                </a:cubicBezTo>
                <a:lnTo>
                  <a:pt x="8403540" y="991133"/>
                </a:lnTo>
                <a:lnTo>
                  <a:pt x="8419755" y="996188"/>
                </a:lnTo>
                <a:cubicBezTo>
                  <a:pt x="8491424" y="1020323"/>
                  <a:pt x="8590906" y="1102801"/>
                  <a:pt x="8665605" y="1098798"/>
                </a:cubicBezTo>
                <a:cubicBezTo>
                  <a:pt x="8730608" y="1100596"/>
                  <a:pt x="8780942" y="1121953"/>
                  <a:pt x="8838610" y="1133530"/>
                </a:cubicBezTo>
                <a:cubicBezTo>
                  <a:pt x="8863283" y="1140151"/>
                  <a:pt x="8847384" y="1157896"/>
                  <a:pt x="8886001" y="1140946"/>
                </a:cubicBezTo>
                <a:lnTo>
                  <a:pt x="8968445" y="1155831"/>
                </a:lnTo>
                <a:lnTo>
                  <a:pt x="9003462" y="1165329"/>
                </a:lnTo>
                <a:cubicBezTo>
                  <a:pt x="9019227" y="1180077"/>
                  <a:pt x="9112169" y="1145509"/>
                  <a:pt x="9133985" y="1161395"/>
                </a:cubicBezTo>
                <a:cubicBezTo>
                  <a:pt x="9138567" y="1166107"/>
                  <a:pt x="9154734" y="1165854"/>
                  <a:pt x="9155969" y="1161050"/>
                </a:cubicBezTo>
                <a:cubicBezTo>
                  <a:pt x="9162516" y="1164052"/>
                  <a:pt x="9182118" y="1178881"/>
                  <a:pt x="9188177" y="1172073"/>
                </a:cubicBezTo>
                <a:lnTo>
                  <a:pt x="9268019" y="1199345"/>
                </a:lnTo>
                <a:cubicBezTo>
                  <a:pt x="9294395" y="1203950"/>
                  <a:pt x="9369253" y="1209594"/>
                  <a:pt x="9392919" y="1211784"/>
                </a:cubicBezTo>
                <a:cubicBezTo>
                  <a:pt x="9395782" y="1215475"/>
                  <a:pt x="9408360" y="1215996"/>
                  <a:pt x="9410017" y="1212490"/>
                </a:cubicBezTo>
                <a:cubicBezTo>
                  <a:pt x="9427947" y="1218972"/>
                  <a:pt x="9451943" y="1239383"/>
                  <a:pt x="9500499" y="1250677"/>
                </a:cubicBezTo>
                <a:cubicBezTo>
                  <a:pt x="9553332" y="1254635"/>
                  <a:pt x="9638573" y="1295945"/>
                  <a:pt x="9683005" y="1309587"/>
                </a:cubicBezTo>
                <a:cubicBezTo>
                  <a:pt x="9714210" y="1343428"/>
                  <a:pt x="9728743" y="1322498"/>
                  <a:pt x="9767091" y="1332526"/>
                </a:cubicBezTo>
                <a:cubicBezTo>
                  <a:pt x="9807158" y="1347631"/>
                  <a:pt x="9873419" y="1388931"/>
                  <a:pt x="9918248" y="1384986"/>
                </a:cubicBezTo>
                <a:lnTo>
                  <a:pt x="9943887" y="1397135"/>
                </a:lnTo>
                <a:cubicBezTo>
                  <a:pt x="9951331" y="1420646"/>
                  <a:pt x="9972443" y="1399871"/>
                  <a:pt x="9997044" y="1420496"/>
                </a:cubicBezTo>
                <a:cubicBezTo>
                  <a:pt x="10031208" y="1423153"/>
                  <a:pt x="10131971" y="1440080"/>
                  <a:pt x="10167995" y="1439259"/>
                </a:cubicBezTo>
                <a:cubicBezTo>
                  <a:pt x="10172943" y="1450689"/>
                  <a:pt x="10195912" y="1438948"/>
                  <a:pt x="10211200" y="1432770"/>
                </a:cubicBezTo>
                <a:cubicBezTo>
                  <a:pt x="10327242" y="1426732"/>
                  <a:pt x="10426976" y="1452305"/>
                  <a:pt x="10458762" y="1444554"/>
                </a:cubicBezTo>
                <a:cubicBezTo>
                  <a:pt x="10540854" y="1443440"/>
                  <a:pt x="10741852" y="1423642"/>
                  <a:pt x="10803046" y="1426140"/>
                </a:cubicBezTo>
                <a:cubicBezTo>
                  <a:pt x="10849163" y="1419483"/>
                  <a:pt x="10973519" y="1442167"/>
                  <a:pt x="11058755" y="1450181"/>
                </a:cubicBezTo>
                <a:cubicBezTo>
                  <a:pt x="11140250" y="1463310"/>
                  <a:pt x="11113345" y="1446365"/>
                  <a:pt x="11165209" y="1450925"/>
                </a:cubicBezTo>
                <a:cubicBezTo>
                  <a:pt x="11184875" y="1464363"/>
                  <a:pt x="11316233" y="1445181"/>
                  <a:pt x="11358455" y="1452150"/>
                </a:cubicBezTo>
                <a:cubicBezTo>
                  <a:pt x="11449669" y="1427079"/>
                  <a:pt x="11488916" y="1452094"/>
                  <a:pt x="11560424" y="1451737"/>
                </a:cubicBezTo>
                <a:cubicBezTo>
                  <a:pt x="11593031" y="1458748"/>
                  <a:pt x="11613048" y="1458612"/>
                  <a:pt x="11649954" y="1450170"/>
                </a:cubicBezTo>
                <a:cubicBezTo>
                  <a:pt x="11704998" y="1452643"/>
                  <a:pt x="11800345" y="1466845"/>
                  <a:pt x="11890686" y="1466575"/>
                </a:cubicBezTo>
                <a:cubicBezTo>
                  <a:pt x="11991124" y="1460564"/>
                  <a:pt x="12034412" y="1442650"/>
                  <a:pt x="12192000" y="1448544"/>
                </a:cubicBezTo>
                <a:lnTo>
                  <a:pt x="12192000" y="2028868"/>
                </a:lnTo>
                <a:lnTo>
                  <a:pt x="0" y="2028868"/>
                </a:lnTo>
                <a:lnTo>
                  <a:pt x="0" y="126221"/>
                </a:lnTo>
                <a:lnTo>
                  <a:pt x="4572" y="125615"/>
                </a:lnTo>
                <a:cubicBezTo>
                  <a:pt x="16534" y="125622"/>
                  <a:pt x="29688" y="127083"/>
                  <a:pt x="37645" y="121422"/>
                </a:cubicBezTo>
                <a:lnTo>
                  <a:pt x="77641" y="110298"/>
                </a:lnTo>
                <a:cubicBezTo>
                  <a:pt x="116931" y="105895"/>
                  <a:pt x="223574" y="99415"/>
                  <a:pt x="273386" y="95008"/>
                </a:cubicBezTo>
                <a:cubicBezTo>
                  <a:pt x="311403" y="91377"/>
                  <a:pt x="344376" y="81866"/>
                  <a:pt x="376513" y="83856"/>
                </a:cubicBezTo>
                <a:cubicBezTo>
                  <a:pt x="389622" y="77524"/>
                  <a:pt x="401959" y="74369"/>
                  <a:pt x="413835" y="81162"/>
                </a:cubicBezTo>
                <a:cubicBezTo>
                  <a:pt x="449447" y="73314"/>
                  <a:pt x="455720" y="63023"/>
                  <a:pt x="520671" y="57621"/>
                </a:cubicBezTo>
                <a:cubicBezTo>
                  <a:pt x="534371" y="57338"/>
                  <a:pt x="575890" y="61696"/>
                  <a:pt x="597225" y="57602"/>
                </a:cubicBezTo>
                <a:cubicBezTo>
                  <a:pt x="645932" y="52882"/>
                  <a:pt x="762967" y="57791"/>
                  <a:pt x="812914" y="29295"/>
                </a:cubicBezTo>
                <a:cubicBezTo>
                  <a:pt x="857841" y="22165"/>
                  <a:pt x="913858" y="26397"/>
                  <a:pt x="970251" y="18657"/>
                </a:cubicBezTo>
                <a:cubicBezTo>
                  <a:pt x="1033292" y="17269"/>
                  <a:pt x="1171903" y="22699"/>
                  <a:pt x="1195347" y="27097"/>
                </a:cubicBezTo>
                <a:cubicBezTo>
                  <a:pt x="1209850" y="27829"/>
                  <a:pt x="1260110" y="18578"/>
                  <a:pt x="1279765" y="10281"/>
                </a:cubicBezTo>
                <a:cubicBezTo>
                  <a:pt x="1306602" y="6594"/>
                  <a:pt x="1341168" y="6249"/>
                  <a:pt x="1356367" y="4978"/>
                </a:cubicBezTo>
                <a:lnTo>
                  <a:pt x="1370962" y="2658"/>
                </a:lnTo>
                <a:cubicBezTo>
                  <a:pt x="1377477" y="2704"/>
                  <a:pt x="1382249" y="792"/>
                  <a:pt x="1390955" y="184"/>
                </a:cubicBezTo>
                <a:close/>
              </a:path>
            </a:pathLst>
          </a:custGeom>
          <a:blipFill>
            <a:blip r:embed="rId2"/>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Still life wooden spoons in pitcher on kitchen counter">
            <a:extLst>
              <a:ext uri="{FF2B5EF4-FFF2-40B4-BE49-F238E27FC236}">
                <a16:creationId xmlns:a16="http://schemas.microsoft.com/office/drawing/2014/main" id="{59DA4146-39EA-1468-A1ED-848F44A31604}"/>
              </a:ext>
            </a:extLst>
          </p:cNvPr>
          <p:cNvPicPr>
            <a:picLocks noChangeAspect="1"/>
          </p:cNvPicPr>
          <p:nvPr/>
        </p:nvPicPr>
        <p:blipFill rotWithShape="1">
          <a:blip r:embed="rId3">
            <a:alphaModFix/>
          </a:blip>
          <a:srcRect t="22640"/>
          <a:stretch/>
        </p:blipFill>
        <p:spPr>
          <a:xfrm>
            <a:off x="20" y="10"/>
            <a:ext cx="12191980" cy="6295700"/>
          </a:xfrm>
          <a:custGeom>
            <a:avLst/>
            <a:gdLst/>
            <a:ahLst/>
            <a:cxnLst/>
            <a:rect l="l" t="t" r="r" b="b"/>
            <a:pathLst>
              <a:path w="12192000" h="6295710">
                <a:moveTo>
                  <a:pt x="8400610" y="5819351"/>
                </a:moveTo>
                <a:lnTo>
                  <a:pt x="8403540" y="5820265"/>
                </a:lnTo>
                <a:lnTo>
                  <a:pt x="8411626" y="5827132"/>
                </a:lnTo>
                <a:cubicBezTo>
                  <a:pt x="8413499" y="5826522"/>
                  <a:pt x="8392834" y="5817624"/>
                  <a:pt x="8400610" y="5819351"/>
                </a:cubicBezTo>
                <a:close/>
                <a:moveTo>
                  <a:pt x="0" y="0"/>
                </a:moveTo>
                <a:lnTo>
                  <a:pt x="12192000" y="0"/>
                </a:lnTo>
                <a:lnTo>
                  <a:pt x="12192000" y="6277676"/>
                </a:lnTo>
                <a:cubicBezTo>
                  <a:pt x="12034412" y="6271782"/>
                  <a:pt x="11991124" y="6289696"/>
                  <a:pt x="11890686" y="6295707"/>
                </a:cubicBezTo>
                <a:cubicBezTo>
                  <a:pt x="11800345" y="6295977"/>
                  <a:pt x="11704998" y="6281775"/>
                  <a:pt x="11649954" y="6279302"/>
                </a:cubicBezTo>
                <a:cubicBezTo>
                  <a:pt x="11613048" y="6287744"/>
                  <a:pt x="11593031" y="6287880"/>
                  <a:pt x="11560424" y="6280869"/>
                </a:cubicBezTo>
                <a:cubicBezTo>
                  <a:pt x="11488916" y="6281226"/>
                  <a:pt x="11449669" y="6256211"/>
                  <a:pt x="11358455" y="6281282"/>
                </a:cubicBezTo>
                <a:cubicBezTo>
                  <a:pt x="11316233" y="6274313"/>
                  <a:pt x="11184875" y="6293495"/>
                  <a:pt x="11165209" y="6280057"/>
                </a:cubicBezTo>
                <a:cubicBezTo>
                  <a:pt x="11113345" y="6275497"/>
                  <a:pt x="11140250" y="6292442"/>
                  <a:pt x="11058755" y="6279313"/>
                </a:cubicBezTo>
                <a:cubicBezTo>
                  <a:pt x="10973519" y="6271299"/>
                  <a:pt x="10849163" y="6248615"/>
                  <a:pt x="10803046" y="6255272"/>
                </a:cubicBezTo>
                <a:cubicBezTo>
                  <a:pt x="10741852" y="6252774"/>
                  <a:pt x="10540854" y="6272572"/>
                  <a:pt x="10458762" y="6273686"/>
                </a:cubicBezTo>
                <a:cubicBezTo>
                  <a:pt x="10426976" y="6281437"/>
                  <a:pt x="10327242" y="6255864"/>
                  <a:pt x="10211200" y="6261902"/>
                </a:cubicBezTo>
                <a:cubicBezTo>
                  <a:pt x="10195912" y="6268080"/>
                  <a:pt x="10172943" y="6279821"/>
                  <a:pt x="10167995" y="6268391"/>
                </a:cubicBezTo>
                <a:cubicBezTo>
                  <a:pt x="10131971" y="6269212"/>
                  <a:pt x="10031208" y="6252285"/>
                  <a:pt x="9997044" y="6249628"/>
                </a:cubicBezTo>
                <a:cubicBezTo>
                  <a:pt x="9972443" y="6229003"/>
                  <a:pt x="9951331" y="6249778"/>
                  <a:pt x="9943887" y="6226267"/>
                </a:cubicBezTo>
                <a:lnTo>
                  <a:pt x="9918248" y="6214118"/>
                </a:lnTo>
                <a:cubicBezTo>
                  <a:pt x="9873419" y="6218063"/>
                  <a:pt x="9807158" y="6176763"/>
                  <a:pt x="9767091" y="6161658"/>
                </a:cubicBezTo>
                <a:cubicBezTo>
                  <a:pt x="9728743" y="6151630"/>
                  <a:pt x="9714210" y="6172560"/>
                  <a:pt x="9683005" y="6138719"/>
                </a:cubicBezTo>
                <a:cubicBezTo>
                  <a:pt x="9638573" y="6125077"/>
                  <a:pt x="9553332" y="6083767"/>
                  <a:pt x="9500499" y="6079809"/>
                </a:cubicBezTo>
                <a:cubicBezTo>
                  <a:pt x="9451943" y="6068515"/>
                  <a:pt x="9427947" y="6048104"/>
                  <a:pt x="9410017" y="6041622"/>
                </a:cubicBezTo>
                <a:cubicBezTo>
                  <a:pt x="9408360" y="6045128"/>
                  <a:pt x="9395782" y="6044607"/>
                  <a:pt x="9392919" y="6040916"/>
                </a:cubicBezTo>
                <a:cubicBezTo>
                  <a:pt x="9369253" y="6038726"/>
                  <a:pt x="9294395" y="6033082"/>
                  <a:pt x="9268019" y="6028477"/>
                </a:cubicBezTo>
                <a:lnTo>
                  <a:pt x="9188177" y="6001205"/>
                </a:lnTo>
                <a:cubicBezTo>
                  <a:pt x="9182118" y="6008013"/>
                  <a:pt x="9162516" y="5993184"/>
                  <a:pt x="9155969" y="5990182"/>
                </a:cubicBezTo>
                <a:cubicBezTo>
                  <a:pt x="9154734" y="5994986"/>
                  <a:pt x="9138567" y="5995239"/>
                  <a:pt x="9133985" y="5990527"/>
                </a:cubicBezTo>
                <a:cubicBezTo>
                  <a:pt x="9112169" y="5974641"/>
                  <a:pt x="9019227" y="6009209"/>
                  <a:pt x="9003462" y="5994461"/>
                </a:cubicBezTo>
                <a:lnTo>
                  <a:pt x="8968445" y="5984963"/>
                </a:lnTo>
                <a:lnTo>
                  <a:pt x="8886001" y="5970078"/>
                </a:lnTo>
                <a:cubicBezTo>
                  <a:pt x="8847384" y="5987028"/>
                  <a:pt x="8863283" y="5969283"/>
                  <a:pt x="8838610" y="5962662"/>
                </a:cubicBezTo>
                <a:cubicBezTo>
                  <a:pt x="8780942" y="5951085"/>
                  <a:pt x="8730608" y="5929728"/>
                  <a:pt x="8665605" y="5927930"/>
                </a:cubicBezTo>
                <a:cubicBezTo>
                  <a:pt x="8590906" y="5931933"/>
                  <a:pt x="8491424" y="5849455"/>
                  <a:pt x="8419755" y="5825320"/>
                </a:cubicBezTo>
                <a:lnTo>
                  <a:pt x="8403540" y="5820265"/>
                </a:lnTo>
                <a:lnTo>
                  <a:pt x="8396651" y="5814414"/>
                </a:lnTo>
                <a:cubicBezTo>
                  <a:pt x="8382109" y="5805830"/>
                  <a:pt x="8369409" y="5807138"/>
                  <a:pt x="8363469" y="5795746"/>
                </a:cubicBezTo>
                <a:cubicBezTo>
                  <a:pt x="8322316" y="5783986"/>
                  <a:pt x="8283162" y="5791911"/>
                  <a:pt x="8275497" y="5778489"/>
                </a:cubicBezTo>
                <a:cubicBezTo>
                  <a:pt x="8194123" y="5785377"/>
                  <a:pt x="8141324" y="5754168"/>
                  <a:pt x="8074238" y="5742006"/>
                </a:cubicBezTo>
                <a:cubicBezTo>
                  <a:pt x="8012043" y="5728797"/>
                  <a:pt x="7936376" y="5697944"/>
                  <a:pt x="7902328" y="5699228"/>
                </a:cubicBezTo>
                <a:cubicBezTo>
                  <a:pt x="7876994" y="5674937"/>
                  <a:pt x="7861184" y="5683981"/>
                  <a:pt x="7840612" y="5676358"/>
                </a:cubicBezTo>
                <a:cubicBezTo>
                  <a:pt x="7803208" y="5669990"/>
                  <a:pt x="7836041" y="5656982"/>
                  <a:pt x="7786819" y="5667021"/>
                </a:cubicBezTo>
                <a:cubicBezTo>
                  <a:pt x="7732613" y="5641066"/>
                  <a:pt x="7556449" y="5637096"/>
                  <a:pt x="7548172" y="5629574"/>
                </a:cubicBezTo>
                <a:cubicBezTo>
                  <a:pt x="7520370" y="5633745"/>
                  <a:pt x="7499280" y="5578024"/>
                  <a:pt x="7483437" y="5570528"/>
                </a:cubicBezTo>
                <a:cubicBezTo>
                  <a:pt x="7446517" y="5557963"/>
                  <a:pt x="7432754" y="5546985"/>
                  <a:pt x="7377870" y="5526585"/>
                </a:cubicBezTo>
                <a:cubicBezTo>
                  <a:pt x="7324166" y="5514084"/>
                  <a:pt x="7290459" y="5487251"/>
                  <a:pt x="7230737" y="5488337"/>
                </a:cubicBezTo>
                <a:cubicBezTo>
                  <a:pt x="7229794" y="5484587"/>
                  <a:pt x="7227568" y="5481259"/>
                  <a:pt x="7224458" y="5478243"/>
                </a:cubicBezTo>
                <a:lnTo>
                  <a:pt x="7183121" y="5456690"/>
                </a:lnTo>
                <a:lnTo>
                  <a:pt x="7164601" y="5445669"/>
                </a:lnTo>
                <a:cubicBezTo>
                  <a:pt x="7117444" y="5439044"/>
                  <a:pt x="6961715" y="5423162"/>
                  <a:pt x="6900177" y="5416943"/>
                </a:cubicBezTo>
                <a:cubicBezTo>
                  <a:pt x="6859708" y="5411962"/>
                  <a:pt x="6829973" y="5424009"/>
                  <a:pt x="6795372" y="5408353"/>
                </a:cubicBezTo>
                <a:cubicBezTo>
                  <a:pt x="6757466" y="5403756"/>
                  <a:pt x="6723150" y="5405975"/>
                  <a:pt x="6692251" y="5397154"/>
                </a:cubicBezTo>
                <a:cubicBezTo>
                  <a:pt x="6678032" y="5400523"/>
                  <a:pt x="6665282" y="5400960"/>
                  <a:pt x="6655235" y="5391791"/>
                </a:cubicBezTo>
                <a:cubicBezTo>
                  <a:pt x="6632342" y="5390482"/>
                  <a:pt x="6578001" y="5390210"/>
                  <a:pt x="6554894" y="5389301"/>
                </a:cubicBezTo>
                <a:lnTo>
                  <a:pt x="6516595" y="5386337"/>
                </a:lnTo>
                <a:lnTo>
                  <a:pt x="6508541" y="5385090"/>
                </a:lnTo>
                <a:cubicBezTo>
                  <a:pt x="6495493" y="5382212"/>
                  <a:pt x="6482908" y="5378966"/>
                  <a:pt x="6471012" y="5375510"/>
                </a:cubicBezTo>
                <a:cubicBezTo>
                  <a:pt x="6446928" y="5375684"/>
                  <a:pt x="6395710" y="5387873"/>
                  <a:pt x="6364035" y="5386135"/>
                </a:cubicBezTo>
                <a:lnTo>
                  <a:pt x="6243319" y="5359013"/>
                </a:lnTo>
                <a:cubicBezTo>
                  <a:pt x="6212879" y="5353773"/>
                  <a:pt x="6162673" y="5347269"/>
                  <a:pt x="6098321" y="5333635"/>
                </a:cubicBezTo>
                <a:cubicBezTo>
                  <a:pt x="6036512" y="5321493"/>
                  <a:pt x="5902526" y="5286519"/>
                  <a:pt x="5880652" y="5277210"/>
                </a:cubicBezTo>
                <a:cubicBezTo>
                  <a:pt x="5862008" y="5272118"/>
                  <a:pt x="5777344" y="5270729"/>
                  <a:pt x="5785959" y="5281428"/>
                </a:cubicBezTo>
                <a:cubicBezTo>
                  <a:pt x="5732223" y="5253885"/>
                  <a:pt x="5707481" y="5272284"/>
                  <a:pt x="5643534" y="5254565"/>
                </a:cubicBezTo>
                <a:lnTo>
                  <a:pt x="5518799" y="5239589"/>
                </a:lnTo>
                <a:lnTo>
                  <a:pt x="5505015" y="5238668"/>
                </a:lnTo>
                <a:lnTo>
                  <a:pt x="5453307" y="5242373"/>
                </a:lnTo>
                <a:cubicBezTo>
                  <a:pt x="5364785" y="5222802"/>
                  <a:pt x="5272117" y="5216494"/>
                  <a:pt x="5221533" y="5211727"/>
                </a:cubicBezTo>
                <a:lnTo>
                  <a:pt x="5149802" y="5213774"/>
                </a:lnTo>
                <a:cubicBezTo>
                  <a:pt x="5138262" y="5214029"/>
                  <a:pt x="5124907" y="5211375"/>
                  <a:pt x="5114928" y="5210874"/>
                </a:cubicBezTo>
                <a:lnTo>
                  <a:pt x="5108970" y="5210769"/>
                </a:lnTo>
                <a:lnTo>
                  <a:pt x="5067961" y="5212732"/>
                </a:lnTo>
                <a:lnTo>
                  <a:pt x="5007075" y="5219826"/>
                </a:lnTo>
                <a:cubicBezTo>
                  <a:pt x="4987003" y="5224768"/>
                  <a:pt x="4969259" y="5243691"/>
                  <a:pt x="4944087" y="5234705"/>
                </a:cubicBezTo>
                <a:cubicBezTo>
                  <a:pt x="4949882" y="5245098"/>
                  <a:pt x="4914397" y="5231960"/>
                  <a:pt x="4907662" y="5240963"/>
                </a:cubicBezTo>
                <a:cubicBezTo>
                  <a:pt x="4903760" y="5248418"/>
                  <a:pt x="4892087" y="5246169"/>
                  <a:pt x="4882386" y="5247827"/>
                </a:cubicBezTo>
                <a:cubicBezTo>
                  <a:pt x="4874062" y="5254866"/>
                  <a:pt x="4826963" y="5256092"/>
                  <a:pt x="4811440" y="5252876"/>
                </a:cubicBezTo>
                <a:cubicBezTo>
                  <a:pt x="4768806" y="5239165"/>
                  <a:pt x="4725356" y="5266199"/>
                  <a:pt x="4691075" y="5256053"/>
                </a:cubicBezTo>
                <a:cubicBezTo>
                  <a:pt x="4657791" y="5260543"/>
                  <a:pt x="4662147" y="5270118"/>
                  <a:pt x="4640313" y="5272672"/>
                </a:cubicBezTo>
                <a:cubicBezTo>
                  <a:pt x="4614551" y="5275276"/>
                  <a:pt x="4552839" y="5274110"/>
                  <a:pt x="4536504" y="5271673"/>
                </a:cubicBezTo>
                <a:lnTo>
                  <a:pt x="4513724" y="5265192"/>
                </a:lnTo>
                <a:lnTo>
                  <a:pt x="4459811" y="5259461"/>
                </a:lnTo>
                <a:lnTo>
                  <a:pt x="4379064" y="5240693"/>
                </a:lnTo>
                <a:cubicBezTo>
                  <a:pt x="4349703" y="5233397"/>
                  <a:pt x="4313198" y="5233244"/>
                  <a:pt x="4290981" y="5218803"/>
                </a:cubicBezTo>
                <a:cubicBezTo>
                  <a:pt x="4277508" y="5216103"/>
                  <a:pt x="4248116" y="5209410"/>
                  <a:pt x="4238372" y="5207320"/>
                </a:cubicBezTo>
                <a:lnTo>
                  <a:pt x="4232518" y="5206263"/>
                </a:lnTo>
                <a:lnTo>
                  <a:pt x="4191732" y="5201631"/>
                </a:lnTo>
                <a:lnTo>
                  <a:pt x="4065532" y="5203432"/>
                </a:lnTo>
                <a:cubicBezTo>
                  <a:pt x="4069305" y="5214589"/>
                  <a:pt x="4036780" y="5195978"/>
                  <a:pt x="4028460" y="5203762"/>
                </a:cubicBezTo>
                <a:cubicBezTo>
                  <a:pt x="4023224" y="5210474"/>
                  <a:pt x="4012138" y="5206393"/>
                  <a:pt x="4002267" y="5206472"/>
                </a:cubicBezTo>
                <a:cubicBezTo>
                  <a:pt x="3992749" y="5212068"/>
                  <a:pt x="3946095" y="5205737"/>
                  <a:pt x="3931396" y="5200087"/>
                </a:cubicBezTo>
                <a:cubicBezTo>
                  <a:pt x="3891932" y="5179770"/>
                  <a:pt x="3844059" y="5199420"/>
                  <a:pt x="3812162" y="5183950"/>
                </a:cubicBezTo>
                <a:cubicBezTo>
                  <a:pt x="3778518" y="5183043"/>
                  <a:pt x="3780102" y="5188477"/>
                  <a:pt x="3758105" y="5187497"/>
                </a:cubicBezTo>
                <a:cubicBezTo>
                  <a:pt x="3717288" y="5184581"/>
                  <a:pt x="3625982" y="5171765"/>
                  <a:pt x="3567259" y="5166457"/>
                </a:cubicBezTo>
                <a:cubicBezTo>
                  <a:pt x="3512865" y="5162132"/>
                  <a:pt x="3463644" y="5161944"/>
                  <a:pt x="3405770" y="5155649"/>
                </a:cubicBezTo>
                <a:cubicBezTo>
                  <a:pt x="3361027" y="5142974"/>
                  <a:pt x="3312439" y="5157431"/>
                  <a:pt x="3280097" y="5141037"/>
                </a:cubicBezTo>
                <a:cubicBezTo>
                  <a:pt x="3120979" y="5116725"/>
                  <a:pt x="3052347" y="5128130"/>
                  <a:pt x="3009910" y="5103818"/>
                </a:cubicBezTo>
                <a:cubicBezTo>
                  <a:pt x="3005875" y="5100226"/>
                  <a:pt x="3001138" y="5097296"/>
                  <a:pt x="2995934" y="5094849"/>
                </a:cubicBezTo>
                <a:lnTo>
                  <a:pt x="2942858" y="5080954"/>
                </a:lnTo>
                <a:lnTo>
                  <a:pt x="2875436" y="5065767"/>
                </a:lnTo>
                <a:lnTo>
                  <a:pt x="2874892" y="5066635"/>
                </a:lnTo>
                <a:cubicBezTo>
                  <a:pt x="2869596" y="5067361"/>
                  <a:pt x="2856789" y="5066934"/>
                  <a:pt x="2843662" y="5070125"/>
                </a:cubicBezTo>
                <a:lnTo>
                  <a:pt x="2718916" y="5071712"/>
                </a:lnTo>
                <a:lnTo>
                  <a:pt x="2713522" y="5072387"/>
                </a:lnTo>
                <a:lnTo>
                  <a:pt x="2476147" y="5064475"/>
                </a:lnTo>
                <a:cubicBezTo>
                  <a:pt x="2437134" y="5049559"/>
                  <a:pt x="2413847" y="5063272"/>
                  <a:pt x="2373568" y="5059695"/>
                </a:cubicBezTo>
                <a:cubicBezTo>
                  <a:pt x="2342080" y="5059623"/>
                  <a:pt x="2308969" y="5065971"/>
                  <a:pt x="2287219" y="5064043"/>
                </a:cubicBezTo>
                <a:cubicBezTo>
                  <a:pt x="2221974" y="5050567"/>
                  <a:pt x="2205627" y="5056653"/>
                  <a:pt x="2164831" y="5052958"/>
                </a:cubicBezTo>
                <a:cubicBezTo>
                  <a:pt x="2133996" y="5046048"/>
                  <a:pt x="2078492" y="5023548"/>
                  <a:pt x="2058061" y="5016184"/>
                </a:cubicBezTo>
                <a:lnTo>
                  <a:pt x="2042244" y="5008773"/>
                </a:lnTo>
                <a:cubicBezTo>
                  <a:pt x="2012576" y="5000130"/>
                  <a:pt x="1896351" y="4954488"/>
                  <a:pt x="1877728" y="4964561"/>
                </a:cubicBezTo>
                <a:cubicBezTo>
                  <a:pt x="1839146" y="4963602"/>
                  <a:pt x="1818769" y="4956798"/>
                  <a:pt x="1759056" y="4940624"/>
                </a:cubicBezTo>
                <a:cubicBezTo>
                  <a:pt x="1719091" y="4929016"/>
                  <a:pt x="1691494" y="4906097"/>
                  <a:pt x="1637948" y="4894908"/>
                </a:cubicBezTo>
                <a:cubicBezTo>
                  <a:pt x="1587306" y="4861386"/>
                  <a:pt x="1496241" y="4859518"/>
                  <a:pt x="1434549" y="4834662"/>
                </a:cubicBezTo>
                <a:cubicBezTo>
                  <a:pt x="1412300" y="4829402"/>
                  <a:pt x="1399661" y="4828707"/>
                  <a:pt x="1390955" y="4829316"/>
                </a:cubicBezTo>
                <a:cubicBezTo>
                  <a:pt x="1382249" y="4829924"/>
                  <a:pt x="1377477" y="4831836"/>
                  <a:pt x="1370962" y="4831790"/>
                </a:cubicBezTo>
                <a:lnTo>
                  <a:pt x="1356367" y="4834110"/>
                </a:lnTo>
                <a:cubicBezTo>
                  <a:pt x="1341168" y="4835381"/>
                  <a:pt x="1306602" y="4835726"/>
                  <a:pt x="1279765" y="4839413"/>
                </a:cubicBezTo>
                <a:cubicBezTo>
                  <a:pt x="1260110" y="4847710"/>
                  <a:pt x="1209850" y="4856961"/>
                  <a:pt x="1195347" y="4856229"/>
                </a:cubicBezTo>
                <a:cubicBezTo>
                  <a:pt x="1171903" y="4851831"/>
                  <a:pt x="1033292" y="4846401"/>
                  <a:pt x="970251" y="4847789"/>
                </a:cubicBezTo>
                <a:cubicBezTo>
                  <a:pt x="913858" y="4855529"/>
                  <a:pt x="857841" y="4851297"/>
                  <a:pt x="812914" y="4858427"/>
                </a:cubicBezTo>
                <a:cubicBezTo>
                  <a:pt x="762967" y="4886923"/>
                  <a:pt x="645932" y="4882014"/>
                  <a:pt x="597225" y="4886734"/>
                </a:cubicBezTo>
                <a:cubicBezTo>
                  <a:pt x="575890" y="4890828"/>
                  <a:pt x="534371" y="4886470"/>
                  <a:pt x="520671" y="4886753"/>
                </a:cubicBezTo>
                <a:cubicBezTo>
                  <a:pt x="455720" y="4892155"/>
                  <a:pt x="449447" y="4902446"/>
                  <a:pt x="413835" y="4910294"/>
                </a:cubicBezTo>
                <a:cubicBezTo>
                  <a:pt x="401959" y="4903501"/>
                  <a:pt x="389622" y="4906656"/>
                  <a:pt x="376513" y="4912988"/>
                </a:cubicBezTo>
                <a:cubicBezTo>
                  <a:pt x="344376" y="4910998"/>
                  <a:pt x="311403" y="4920509"/>
                  <a:pt x="273386" y="4924140"/>
                </a:cubicBezTo>
                <a:cubicBezTo>
                  <a:pt x="223574" y="4928547"/>
                  <a:pt x="116931" y="4935027"/>
                  <a:pt x="77641" y="4939430"/>
                </a:cubicBezTo>
                <a:lnTo>
                  <a:pt x="37645" y="4950554"/>
                </a:lnTo>
                <a:cubicBezTo>
                  <a:pt x="29688" y="4956215"/>
                  <a:pt x="16534" y="4954754"/>
                  <a:pt x="4572" y="4954747"/>
                </a:cubicBezTo>
                <a:lnTo>
                  <a:pt x="0" y="4955353"/>
                </a:lnTo>
                <a:close/>
              </a:path>
            </a:pathLst>
          </a:custGeom>
        </p:spPr>
      </p:pic>
      <p:sp>
        <p:nvSpPr>
          <p:cNvPr id="2" name="Title 1">
            <a:extLst>
              <a:ext uri="{FF2B5EF4-FFF2-40B4-BE49-F238E27FC236}">
                <a16:creationId xmlns:a16="http://schemas.microsoft.com/office/drawing/2014/main" id="{2298AB42-32B1-41D0-8436-7D7325C5A1FB}"/>
              </a:ext>
            </a:extLst>
          </p:cNvPr>
          <p:cNvSpPr>
            <a:spLocks noGrp="1"/>
          </p:cNvSpPr>
          <p:nvPr>
            <p:ph type="ctrTitle"/>
          </p:nvPr>
        </p:nvSpPr>
        <p:spPr>
          <a:xfrm>
            <a:off x="685800" y="3802828"/>
            <a:ext cx="7521633" cy="1764256"/>
          </a:xfrm>
        </p:spPr>
        <p:txBody>
          <a:bodyPr anchor="b">
            <a:normAutofit/>
          </a:bodyPr>
          <a:lstStyle/>
          <a:p>
            <a:r>
              <a:rPr lang="en-US" sz="4000"/>
              <a:t>Kitchen Around You</a:t>
            </a:r>
          </a:p>
        </p:txBody>
      </p:sp>
      <p:sp>
        <p:nvSpPr>
          <p:cNvPr id="3" name="Subtitle 2">
            <a:extLst>
              <a:ext uri="{FF2B5EF4-FFF2-40B4-BE49-F238E27FC236}">
                <a16:creationId xmlns:a16="http://schemas.microsoft.com/office/drawing/2014/main" id="{2165E3C2-0D6A-4836-94D8-A2E94D024945}"/>
              </a:ext>
            </a:extLst>
          </p:cNvPr>
          <p:cNvSpPr>
            <a:spLocks noGrp="1"/>
          </p:cNvSpPr>
          <p:nvPr>
            <p:ph type="subTitle" idx="1"/>
          </p:nvPr>
        </p:nvSpPr>
        <p:spPr>
          <a:xfrm>
            <a:off x="685799" y="5905949"/>
            <a:ext cx="7732059" cy="613186"/>
          </a:xfrm>
        </p:spPr>
        <p:txBody>
          <a:bodyPr>
            <a:normAutofit/>
          </a:bodyPr>
          <a:lstStyle/>
          <a:p>
            <a:r>
              <a:rPr lang="en-US" dirty="0">
                <a:solidFill>
                  <a:srgbClr val="FFFFFF"/>
                </a:solidFill>
              </a:rPr>
              <a:t>The world’s kitchen’s at your fingertips</a:t>
            </a:r>
          </a:p>
        </p:txBody>
      </p:sp>
    </p:spTree>
    <p:extLst>
      <p:ext uri="{BB962C8B-B14F-4D97-AF65-F5344CB8AC3E}">
        <p14:creationId xmlns:p14="http://schemas.microsoft.com/office/powerpoint/2010/main" val="329225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704D2-ABEC-4031-8C69-ED894DD32EFA}"/>
              </a:ext>
            </a:extLst>
          </p:cNvPr>
          <p:cNvSpPr>
            <a:spLocks noGrp="1"/>
          </p:cNvSpPr>
          <p:nvPr>
            <p:ph type="title"/>
          </p:nvPr>
        </p:nvSpPr>
        <p:spPr/>
        <p:txBody>
          <a:bodyPr/>
          <a:lstStyle/>
          <a:p>
            <a:r>
              <a:rPr lang="en-US" dirty="0"/>
              <a:t>What we do</a:t>
            </a:r>
          </a:p>
        </p:txBody>
      </p:sp>
      <p:sp>
        <p:nvSpPr>
          <p:cNvPr id="3" name="Content Placeholder 2">
            <a:extLst>
              <a:ext uri="{FF2B5EF4-FFF2-40B4-BE49-F238E27FC236}">
                <a16:creationId xmlns:a16="http://schemas.microsoft.com/office/drawing/2014/main" id="{2EF7B0DD-6AE8-4AAD-8999-16BCCBC258B9}"/>
              </a:ext>
            </a:extLst>
          </p:cNvPr>
          <p:cNvSpPr>
            <a:spLocks noGrp="1"/>
          </p:cNvSpPr>
          <p:nvPr>
            <p:ph idx="1"/>
          </p:nvPr>
        </p:nvSpPr>
        <p:spPr>
          <a:solidFill>
            <a:schemeClr val="bg1">
              <a:alpha val="69000"/>
            </a:schemeClr>
          </a:solidFill>
        </p:spPr>
        <p:txBody>
          <a:bodyPr/>
          <a:lstStyle/>
          <a:p>
            <a:r>
              <a:rPr lang="en-US" dirty="0"/>
              <a:t>Everyone enjoys good food; I think we can all agree on that. However, everyone's definition of what is good food is different. </a:t>
            </a:r>
          </a:p>
          <a:p>
            <a:r>
              <a:rPr lang="en-US" dirty="0"/>
              <a:t>There are so many factors that influence our preferences that there is no universal food that everyone can enjoy. </a:t>
            </a:r>
          </a:p>
          <a:p>
            <a:r>
              <a:rPr lang="en-US" dirty="0"/>
              <a:t>Rather then try, we have created a site that will cover whatever preference you have and even some preferences that your have yet to discover.</a:t>
            </a:r>
          </a:p>
          <a:p>
            <a:r>
              <a:rPr lang="en-US" dirty="0"/>
              <a:t>Not just discover, but recreate and experiment, with Kitchen around you, you can try creating dishes from around that world.</a:t>
            </a:r>
          </a:p>
          <a:p>
            <a:r>
              <a:rPr lang="en-US" dirty="0"/>
              <a:t>Just sign up, and start cooking!!!!</a:t>
            </a:r>
          </a:p>
        </p:txBody>
      </p:sp>
    </p:spTree>
    <p:extLst>
      <p:ext uri="{BB962C8B-B14F-4D97-AF65-F5344CB8AC3E}">
        <p14:creationId xmlns:p14="http://schemas.microsoft.com/office/powerpoint/2010/main" val="3621864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D27EB0-8BE0-48A7-8570-9A138605F2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7A55D5B-D482-4672-82D9-7C01DF001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0" y="0"/>
            <a:ext cx="12192000" cy="2179475"/>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810 w 12192000"/>
              <a:gd name="connsiteY144" fmla="*/ 1797886 h 2237474"/>
              <a:gd name="connsiteX145" fmla="*/ 4379064 w 12192000"/>
              <a:gd name="connsiteY145" fmla="*/ 1817177 h 2237474"/>
              <a:gd name="connsiteX146" fmla="*/ 4319209 w 12192000"/>
              <a:gd name="connsiteY146" fmla="*/ 1834833 h 2237474"/>
              <a:gd name="connsiteX147" fmla="*/ 4306907 w 12192000"/>
              <a:gd name="connsiteY147" fmla="*/ 1841641 h 2237474"/>
              <a:gd name="connsiteX148" fmla="*/ 4290981 w 12192000"/>
              <a:gd name="connsiteY148" fmla="*/ 1839677 h 2237474"/>
              <a:gd name="connsiteX149" fmla="*/ 4285792 w 12192000"/>
              <a:gd name="connsiteY149" fmla="*/ 1836231 h 2237474"/>
              <a:gd name="connsiteX150" fmla="*/ 4238372 w 12192000"/>
              <a:gd name="connsiteY150" fmla="*/ 1851480 h 2237474"/>
              <a:gd name="connsiteX151" fmla="*/ 4232517 w 12192000"/>
              <a:gd name="connsiteY151" fmla="*/ 1852567 h 2237474"/>
              <a:gd name="connsiteX152" fmla="*/ 4191732 w 12192000"/>
              <a:gd name="connsiteY152" fmla="*/ 1857328 h 2237474"/>
              <a:gd name="connsiteX153" fmla="*/ 4065532 w 12192000"/>
              <a:gd name="connsiteY153" fmla="*/ 1855477 h 2237474"/>
              <a:gd name="connsiteX154" fmla="*/ 4028460 w 12192000"/>
              <a:gd name="connsiteY154" fmla="*/ 1855137 h 2237474"/>
              <a:gd name="connsiteX155" fmla="*/ 4002267 w 12192000"/>
              <a:gd name="connsiteY155" fmla="*/ 1852352 h 2237474"/>
              <a:gd name="connsiteX156" fmla="*/ 3931396 w 12192000"/>
              <a:gd name="connsiteY156" fmla="*/ 1858915 h 2237474"/>
              <a:gd name="connsiteX157" fmla="*/ 3812162 w 12192000"/>
              <a:gd name="connsiteY157" fmla="*/ 1875501 h 2237474"/>
              <a:gd name="connsiteX158" fmla="*/ 3767672 w 12192000"/>
              <a:gd name="connsiteY158" fmla="*/ 1874600 h 2237474"/>
              <a:gd name="connsiteX159" fmla="*/ 3764741 w 12192000"/>
              <a:gd name="connsiteY159" fmla="*/ 1869433 h 2237474"/>
              <a:gd name="connsiteX160" fmla="*/ 3751332 w 12192000"/>
              <a:gd name="connsiteY160" fmla="*/ 1869854 h 2237474"/>
              <a:gd name="connsiteX161" fmla="*/ 3748155 w 12192000"/>
              <a:gd name="connsiteY161" fmla="*/ 1868903 h 2237474"/>
              <a:gd name="connsiteX162" fmla="*/ 3729530 w 12192000"/>
              <a:gd name="connsiteY162" fmla="*/ 1864513 h 2237474"/>
              <a:gd name="connsiteX163" fmla="*/ 3680177 w 12192000"/>
              <a:gd name="connsiteY163" fmla="*/ 1881552 h 2237474"/>
              <a:gd name="connsiteX164" fmla="*/ 3567259 w 12192000"/>
              <a:gd name="connsiteY164" fmla="*/ 1893482 h 2237474"/>
              <a:gd name="connsiteX165" fmla="*/ 3405770 w 12192000"/>
              <a:gd name="connsiteY165" fmla="*/ 1904591 h 2237474"/>
              <a:gd name="connsiteX166" fmla="*/ 3280097 w 12192000"/>
              <a:gd name="connsiteY166" fmla="*/ 1919610 h 2237474"/>
              <a:gd name="connsiteX167" fmla="*/ 3123424 w 12192000"/>
              <a:gd name="connsiteY167" fmla="*/ 1952930 h 2237474"/>
              <a:gd name="connsiteX168" fmla="*/ 3009910 w 12192000"/>
              <a:gd name="connsiteY168" fmla="*/ 1957866 h 2237474"/>
              <a:gd name="connsiteX169" fmla="*/ 2995934 w 12192000"/>
              <a:gd name="connsiteY169" fmla="*/ 1967085 h 2237474"/>
              <a:gd name="connsiteX170" fmla="*/ 2980071 w 12192000"/>
              <a:gd name="connsiteY170" fmla="*/ 1972988 h 2237474"/>
              <a:gd name="connsiteX171" fmla="*/ 2978094 w 12192000"/>
              <a:gd name="connsiteY171" fmla="*/ 1972369 h 2237474"/>
              <a:gd name="connsiteX172" fmla="*/ 2942858 w 12192000"/>
              <a:gd name="connsiteY172" fmla="*/ 1981367 h 2237474"/>
              <a:gd name="connsiteX173" fmla="*/ 2875436 w 12192000"/>
              <a:gd name="connsiteY173" fmla="*/ 1996977 h 2237474"/>
              <a:gd name="connsiteX174" fmla="*/ 2874892 w 12192000"/>
              <a:gd name="connsiteY174" fmla="*/ 1996085 h 2237474"/>
              <a:gd name="connsiteX175" fmla="*/ 2864145 w 12192000"/>
              <a:gd name="connsiteY175" fmla="*/ 1994061 h 2237474"/>
              <a:gd name="connsiteX176" fmla="*/ 2843662 w 12192000"/>
              <a:gd name="connsiteY176" fmla="*/ 1992498 h 2237474"/>
              <a:gd name="connsiteX177" fmla="*/ 2796128 w 12192000"/>
              <a:gd name="connsiteY177" fmla="*/ 1976403 h 2237474"/>
              <a:gd name="connsiteX178" fmla="*/ 2756784 w 12192000"/>
              <a:gd name="connsiteY178" fmla="*/ 1985116 h 2237474"/>
              <a:gd name="connsiteX179" fmla="*/ 2748833 w 12192000"/>
              <a:gd name="connsiteY179" fmla="*/ 1986323 h 2237474"/>
              <a:gd name="connsiteX180" fmla="*/ 2748661 w 12192000"/>
              <a:gd name="connsiteY180" fmla="*/ 1986122 h 2237474"/>
              <a:gd name="connsiteX181" fmla="*/ 2740251 w 12192000"/>
              <a:gd name="connsiteY181" fmla="*/ 1986946 h 2237474"/>
              <a:gd name="connsiteX182" fmla="*/ 2718916 w 12192000"/>
              <a:gd name="connsiteY182" fmla="*/ 1990867 h 2237474"/>
              <a:gd name="connsiteX183" fmla="*/ 2713522 w 12192000"/>
              <a:gd name="connsiteY183" fmla="*/ 1990173 h 2237474"/>
              <a:gd name="connsiteX184" fmla="*/ 2680597 w 12192000"/>
              <a:gd name="connsiteY184" fmla="*/ 1984996 h 2237474"/>
              <a:gd name="connsiteX185" fmla="*/ 2578178 w 12192000"/>
              <a:gd name="connsiteY185" fmla="*/ 1990531 h 2237474"/>
              <a:gd name="connsiteX186" fmla="*/ 2476147 w 12192000"/>
              <a:gd name="connsiteY186" fmla="*/ 1998305 h 2237474"/>
              <a:gd name="connsiteX187" fmla="*/ 2373568 w 12192000"/>
              <a:gd name="connsiteY187" fmla="*/ 2003219 h 2237474"/>
              <a:gd name="connsiteX188" fmla="*/ 2321399 w 12192000"/>
              <a:gd name="connsiteY188" fmla="*/ 1989467 h 2237474"/>
              <a:gd name="connsiteX189" fmla="*/ 2315525 w 12192000"/>
              <a:gd name="connsiteY189" fmla="*/ 1989708 h 2237474"/>
              <a:gd name="connsiteX190" fmla="*/ 2300792 w 12192000"/>
              <a:gd name="connsiteY190" fmla="*/ 1994290 h 2237474"/>
              <a:gd name="connsiteX191" fmla="*/ 2295469 w 12192000"/>
              <a:gd name="connsiteY191" fmla="*/ 1996659 h 2237474"/>
              <a:gd name="connsiteX192" fmla="*/ 2287219 w 12192000"/>
              <a:gd name="connsiteY192" fmla="*/ 1998750 h 2237474"/>
              <a:gd name="connsiteX193" fmla="*/ 2286948 w 12192000"/>
              <a:gd name="connsiteY193" fmla="*/ 1998596 h 2237474"/>
              <a:gd name="connsiteX194" fmla="*/ 2243069 w 12192000"/>
              <a:gd name="connsiteY194" fmla="*/ 2015111 h 2237474"/>
              <a:gd name="connsiteX195" fmla="*/ 2186609 w 12192000"/>
              <a:gd name="connsiteY195" fmla="*/ 2008263 h 2237474"/>
              <a:gd name="connsiteX196" fmla="*/ 2164831 w 12192000"/>
              <a:gd name="connsiteY196" fmla="*/ 2010143 h 2237474"/>
              <a:gd name="connsiteX197" fmla="*/ 2152836 w 12192000"/>
              <a:gd name="connsiteY197" fmla="*/ 2010048 h 2237474"/>
              <a:gd name="connsiteX198" fmla="*/ 2117102 w 12192000"/>
              <a:gd name="connsiteY198" fmla="*/ 2023004 h 2237474"/>
              <a:gd name="connsiteX199" fmla="*/ 2111935 w 12192000"/>
              <a:gd name="connsiteY199" fmla="*/ 2023163 h 2237474"/>
              <a:gd name="connsiteX200" fmla="*/ 2089991 w 12192000"/>
              <a:gd name="connsiteY200" fmla="*/ 2034193 h 2237474"/>
              <a:gd name="connsiteX201" fmla="*/ 2058061 w 12192000"/>
              <a:gd name="connsiteY201" fmla="*/ 2047942 h 2237474"/>
              <a:gd name="connsiteX202" fmla="*/ 2055737 w 12192000"/>
              <a:gd name="connsiteY202" fmla="*/ 2047704 h 2237474"/>
              <a:gd name="connsiteX203" fmla="*/ 2042244 w 12192000"/>
              <a:gd name="connsiteY203" fmla="*/ 2055560 h 2237474"/>
              <a:gd name="connsiteX204" fmla="*/ 1976224 w 12192000"/>
              <a:gd name="connsiteY204" fmla="*/ 2074257 h 2237474"/>
              <a:gd name="connsiteX205" fmla="*/ 1877728 w 12192000"/>
              <a:gd name="connsiteY205" fmla="*/ 2101004 h 2237474"/>
              <a:gd name="connsiteX206" fmla="*/ 1759056 w 12192000"/>
              <a:gd name="connsiteY206" fmla="*/ 2125608 h 2237474"/>
              <a:gd name="connsiteX207" fmla="*/ 1637948 w 12192000"/>
              <a:gd name="connsiteY207" fmla="*/ 2172597 h 2237474"/>
              <a:gd name="connsiteX208" fmla="*/ 1434549 w 12192000"/>
              <a:gd name="connsiteY208" fmla="*/ 2234522 h 2237474"/>
              <a:gd name="connsiteX209" fmla="*/ 1398481 w 12192000"/>
              <a:gd name="connsiteY209" fmla="*/ 2237074 h 2237474"/>
              <a:gd name="connsiteX210" fmla="*/ 1398407 w 12192000"/>
              <a:gd name="connsiteY210" fmla="*/ 2237095 h 2237474"/>
              <a:gd name="connsiteX211" fmla="*/ 1370962 w 12192000"/>
              <a:gd name="connsiteY211" fmla="*/ 2237474 h 2237474"/>
              <a:gd name="connsiteX212" fmla="*/ 1356367 w 12192000"/>
              <a:gd name="connsiteY212" fmla="*/ 2235089 h 2237474"/>
              <a:gd name="connsiteX213" fmla="*/ 1324828 w 12192000"/>
              <a:gd name="connsiteY213" fmla="*/ 2231968 h 2237474"/>
              <a:gd name="connsiteX214" fmla="*/ 1297744 w 12192000"/>
              <a:gd name="connsiteY214" fmla="*/ 2235849 h 2237474"/>
              <a:gd name="connsiteX215" fmla="*/ 1286236 w 12192000"/>
              <a:gd name="connsiteY215" fmla="*/ 2233135 h 2237474"/>
              <a:gd name="connsiteX216" fmla="*/ 1283504 w 12192000"/>
              <a:gd name="connsiteY216" fmla="*/ 2233797 h 2237474"/>
              <a:gd name="connsiteX217" fmla="*/ 1279765 w 12192000"/>
              <a:gd name="connsiteY217" fmla="*/ 2229639 h 2237474"/>
              <a:gd name="connsiteX218" fmla="*/ 1195347 w 12192000"/>
              <a:gd name="connsiteY218" fmla="*/ 2212354 h 2237474"/>
              <a:gd name="connsiteX219" fmla="*/ 970251 w 12192000"/>
              <a:gd name="connsiteY219" fmla="*/ 2221029 h 2237474"/>
              <a:gd name="connsiteX220" fmla="*/ 812914 w 12192000"/>
              <a:gd name="connsiteY220" fmla="*/ 2202752 h 2237474"/>
              <a:gd name="connsiteX221" fmla="*/ 800195 w 12192000"/>
              <a:gd name="connsiteY221" fmla="*/ 2209407 h 2237474"/>
              <a:gd name="connsiteX222" fmla="*/ 784978 w 12192000"/>
              <a:gd name="connsiteY222" fmla="*/ 2212360 h 2237474"/>
              <a:gd name="connsiteX223" fmla="*/ 681987 w 12192000"/>
              <a:gd name="connsiteY223" fmla="*/ 2216757 h 2237474"/>
              <a:gd name="connsiteX224" fmla="*/ 669923 w 12192000"/>
              <a:gd name="connsiteY224" fmla="*/ 2211682 h 2237474"/>
              <a:gd name="connsiteX225" fmla="*/ 648680 w 12192000"/>
              <a:gd name="connsiteY225" fmla="*/ 2206229 h 2237474"/>
              <a:gd name="connsiteX226" fmla="*/ 597225 w 12192000"/>
              <a:gd name="connsiteY226" fmla="*/ 2180999 h 2237474"/>
              <a:gd name="connsiteX227" fmla="*/ 558449 w 12192000"/>
              <a:gd name="connsiteY227" fmla="*/ 2182346 h 2237474"/>
              <a:gd name="connsiteX228" fmla="*/ 550517 w 12192000"/>
              <a:gd name="connsiteY228" fmla="*/ 2182060 h 2237474"/>
              <a:gd name="connsiteX229" fmla="*/ 550309 w 12192000"/>
              <a:gd name="connsiteY229" fmla="*/ 2181825 h 2237474"/>
              <a:gd name="connsiteX230" fmla="*/ 541836 w 12192000"/>
              <a:gd name="connsiteY230" fmla="*/ 2181063 h 2237474"/>
              <a:gd name="connsiteX231" fmla="*/ 536057 w 12192000"/>
              <a:gd name="connsiteY231" fmla="*/ 2181537 h 2237474"/>
              <a:gd name="connsiteX232" fmla="*/ 520671 w 12192000"/>
              <a:gd name="connsiteY232" fmla="*/ 2180980 h 2237474"/>
              <a:gd name="connsiteX233" fmla="*/ 515024 w 12192000"/>
              <a:gd name="connsiteY233" fmla="*/ 2179258 h 2237474"/>
              <a:gd name="connsiteX234" fmla="*/ 512278 w 12192000"/>
              <a:gd name="connsiteY234" fmla="*/ 2176369 h 2237474"/>
              <a:gd name="connsiteX235" fmla="*/ 480419 w 12192000"/>
              <a:gd name="connsiteY235" fmla="*/ 2167807 h 2237474"/>
              <a:gd name="connsiteX236" fmla="*/ 413835 w 12192000"/>
              <a:gd name="connsiteY236" fmla="*/ 2156783 h 2237474"/>
              <a:gd name="connsiteX237" fmla="*/ 376513 w 12192000"/>
              <a:gd name="connsiteY237" fmla="*/ 2154014 h 2237474"/>
              <a:gd name="connsiteX238" fmla="*/ 273386 w 12192000"/>
              <a:gd name="connsiteY238" fmla="*/ 2142551 h 2237474"/>
              <a:gd name="connsiteX239" fmla="*/ 169207 w 12192000"/>
              <a:gd name="connsiteY239" fmla="*/ 2128100 h 2237474"/>
              <a:gd name="connsiteX240" fmla="*/ 93149 w 12192000"/>
              <a:gd name="connsiteY240" fmla="*/ 2105324 h 2237474"/>
              <a:gd name="connsiteX241" fmla="*/ 88109 w 12192000"/>
              <a:gd name="connsiteY241" fmla="*/ 2106704 h 2237474"/>
              <a:gd name="connsiteX242" fmla="*/ 80022 w 12192000"/>
              <a:gd name="connsiteY242" fmla="*/ 2107254 h 2237474"/>
              <a:gd name="connsiteX243" fmla="*/ 79717 w 12192000"/>
              <a:gd name="connsiteY243" fmla="*/ 2107046 h 2237474"/>
              <a:gd name="connsiteX244" fmla="*/ 72352 w 12192000"/>
              <a:gd name="connsiteY244" fmla="*/ 2107991 h 2237474"/>
              <a:gd name="connsiteX245" fmla="*/ 37645 w 12192000"/>
              <a:gd name="connsiteY245" fmla="*/ 2115401 h 2237474"/>
              <a:gd name="connsiteX246" fmla="*/ 4572 w 12192000"/>
              <a:gd name="connsiteY246" fmla="*/ 2111091 h 2237474"/>
              <a:gd name="connsiteX247" fmla="*/ 0 w 12192000"/>
              <a:gd name="connsiteY247" fmla="*/ 2110468 h 2237474"/>
              <a:gd name="connsiteX248" fmla="*/ 0 w 12192000"/>
              <a:gd name="connsiteY2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459810 w 12192000"/>
              <a:gd name="connsiteY143" fmla="*/ 1797886 h 2237474"/>
              <a:gd name="connsiteX144" fmla="*/ 4379064 w 12192000"/>
              <a:gd name="connsiteY144" fmla="*/ 1817177 h 2237474"/>
              <a:gd name="connsiteX145" fmla="*/ 4319209 w 12192000"/>
              <a:gd name="connsiteY145" fmla="*/ 1834833 h 2237474"/>
              <a:gd name="connsiteX146" fmla="*/ 4306907 w 12192000"/>
              <a:gd name="connsiteY146" fmla="*/ 1841641 h 2237474"/>
              <a:gd name="connsiteX147" fmla="*/ 4290981 w 12192000"/>
              <a:gd name="connsiteY147" fmla="*/ 1839677 h 2237474"/>
              <a:gd name="connsiteX148" fmla="*/ 4285792 w 12192000"/>
              <a:gd name="connsiteY148" fmla="*/ 1836231 h 2237474"/>
              <a:gd name="connsiteX149" fmla="*/ 4238372 w 12192000"/>
              <a:gd name="connsiteY149" fmla="*/ 1851480 h 2237474"/>
              <a:gd name="connsiteX150" fmla="*/ 4232517 w 12192000"/>
              <a:gd name="connsiteY150" fmla="*/ 1852567 h 2237474"/>
              <a:gd name="connsiteX151" fmla="*/ 4191732 w 12192000"/>
              <a:gd name="connsiteY151" fmla="*/ 1857328 h 2237474"/>
              <a:gd name="connsiteX152" fmla="*/ 4065532 w 12192000"/>
              <a:gd name="connsiteY152" fmla="*/ 1855477 h 2237474"/>
              <a:gd name="connsiteX153" fmla="*/ 4028460 w 12192000"/>
              <a:gd name="connsiteY153" fmla="*/ 1855137 h 2237474"/>
              <a:gd name="connsiteX154" fmla="*/ 4002267 w 12192000"/>
              <a:gd name="connsiteY154" fmla="*/ 1852352 h 2237474"/>
              <a:gd name="connsiteX155" fmla="*/ 3931396 w 12192000"/>
              <a:gd name="connsiteY155" fmla="*/ 1858915 h 2237474"/>
              <a:gd name="connsiteX156" fmla="*/ 3812162 w 12192000"/>
              <a:gd name="connsiteY156" fmla="*/ 1875501 h 2237474"/>
              <a:gd name="connsiteX157" fmla="*/ 3767672 w 12192000"/>
              <a:gd name="connsiteY157" fmla="*/ 1874600 h 2237474"/>
              <a:gd name="connsiteX158" fmla="*/ 3764741 w 12192000"/>
              <a:gd name="connsiteY158" fmla="*/ 1869433 h 2237474"/>
              <a:gd name="connsiteX159" fmla="*/ 3751332 w 12192000"/>
              <a:gd name="connsiteY159" fmla="*/ 1869854 h 2237474"/>
              <a:gd name="connsiteX160" fmla="*/ 3748155 w 12192000"/>
              <a:gd name="connsiteY160" fmla="*/ 1868903 h 2237474"/>
              <a:gd name="connsiteX161" fmla="*/ 3729530 w 12192000"/>
              <a:gd name="connsiteY161" fmla="*/ 1864513 h 2237474"/>
              <a:gd name="connsiteX162" fmla="*/ 3680177 w 12192000"/>
              <a:gd name="connsiteY162" fmla="*/ 1881552 h 2237474"/>
              <a:gd name="connsiteX163" fmla="*/ 3567259 w 12192000"/>
              <a:gd name="connsiteY163" fmla="*/ 1893482 h 2237474"/>
              <a:gd name="connsiteX164" fmla="*/ 3405770 w 12192000"/>
              <a:gd name="connsiteY164" fmla="*/ 1904591 h 2237474"/>
              <a:gd name="connsiteX165" fmla="*/ 3280097 w 12192000"/>
              <a:gd name="connsiteY165" fmla="*/ 1919610 h 2237474"/>
              <a:gd name="connsiteX166" fmla="*/ 3123424 w 12192000"/>
              <a:gd name="connsiteY166" fmla="*/ 1952930 h 2237474"/>
              <a:gd name="connsiteX167" fmla="*/ 3009910 w 12192000"/>
              <a:gd name="connsiteY167" fmla="*/ 1957866 h 2237474"/>
              <a:gd name="connsiteX168" fmla="*/ 2995934 w 12192000"/>
              <a:gd name="connsiteY168" fmla="*/ 1967085 h 2237474"/>
              <a:gd name="connsiteX169" fmla="*/ 2980071 w 12192000"/>
              <a:gd name="connsiteY169" fmla="*/ 1972988 h 2237474"/>
              <a:gd name="connsiteX170" fmla="*/ 2978094 w 12192000"/>
              <a:gd name="connsiteY170" fmla="*/ 1972369 h 2237474"/>
              <a:gd name="connsiteX171" fmla="*/ 2942858 w 12192000"/>
              <a:gd name="connsiteY171" fmla="*/ 1981367 h 2237474"/>
              <a:gd name="connsiteX172" fmla="*/ 2875436 w 12192000"/>
              <a:gd name="connsiteY172" fmla="*/ 1996977 h 2237474"/>
              <a:gd name="connsiteX173" fmla="*/ 2874892 w 12192000"/>
              <a:gd name="connsiteY173" fmla="*/ 1996085 h 2237474"/>
              <a:gd name="connsiteX174" fmla="*/ 2864145 w 12192000"/>
              <a:gd name="connsiteY174" fmla="*/ 1994061 h 2237474"/>
              <a:gd name="connsiteX175" fmla="*/ 2843662 w 12192000"/>
              <a:gd name="connsiteY175" fmla="*/ 1992498 h 2237474"/>
              <a:gd name="connsiteX176" fmla="*/ 2796128 w 12192000"/>
              <a:gd name="connsiteY176" fmla="*/ 1976403 h 2237474"/>
              <a:gd name="connsiteX177" fmla="*/ 2756784 w 12192000"/>
              <a:gd name="connsiteY177" fmla="*/ 1985116 h 2237474"/>
              <a:gd name="connsiteX178" fmla="*/ 2748833 w 12192000"/>
              <a:gd name="connsiteY178" fmla="*/ 1986323 h 2237474"/>
              <a:gd name="connsiteX179" fmla="*/ 2748661 w 12192000"/>
              <a:gd name="connsiteY179" fmla="*/ 1986122 h 2237474"/>
              <a:gd name="connsiteX180" fmla="*/ 2740251 w 12192000"/>
              <a:gd name="connsiteY180" fmla="*/ 1986946 h 2237474"/>
              <a:gd name="connsiteX181" fmla="*/ 2718916 w 12192000"/>
              <a:gd name="connsiteY181" fmla="*/ 1990867 h 2237474"/>
              <a:gd name="connsiteX182" fmla="*/ 2713522 w 12192000"/>
              <a:gd name="connsiteY182" fmla="*/ 1990173 h 2237474"/>
              <a:gd name="connsiteX183" fmla="*/ 2680597 w 12192000"/>
              <a:gd name="connsiteY183" fmla="*/ 1984996 h 2237474"/>
              <a:gd name="connsiteX184" fmla="*/ 2578178 w 12192000"/>
              <a:gd name="connsiteY184" fmla="*/ 1990531 h 2237474"/>
              <a:gd name="connsiteX185" fmla="*/ 2476147 w 12192000"/>
              <a:gd name="connsiteY185" fmla="*/ 1998305 h 2237474"/>
              <a:gd name="connsiteX186" fmla="*/ 2373568 w 12192000"/>
              <a:gd name="connsiteY186" fmla="*/ 2003219 h 2237474"/>
              <a:gd name="connsiteX187" fmla="*/ 2321399 w 12192000"/>
              <a:gd name="connsiteY187" fmla="*/ 1989467 h 2237474"/>
              <a:gd name="connsiteX188" fmla="*/ 2315525 w 12192000"/>
              <a:gd name="connsiteY188" fmla="*/ 1989708 h 2237474"/>
              <a:gd name="connsiteX189" fmla="*/ 2300792 w 12192000"/>
              <a:gd name="connsiteY189" fmla="*/ 1994290 h 2237474"/>
              <a:gd name="connsiteX190" fmla="*/ 2295469 w 12192000"/>
              <a:gd name="connsiteY190" fmla="*/ 1996659 h 2237474"/>
              <a:gd name="connsiteX191" fmla="*/ 2287219 w 12192000"/>
              <a:gd name="connsiteY191" fmla="*/ 1998750 h 2237474"/>
              <a:gd name="connsiteX192" fmla="*/ 2286948 w 12192000"/>
              <a:gd name="connsiteY192" fmla="*/ 1998596 h 2237474"/>
              <a:gd name="connsiteX193" fmla="*/ 2243069 w 12192000"/>
              <a:gd name="connsiteY193" fmla="*/ 2015111 h 2237474"/>
              <a:gd name="connsiteX194" fmla="*/ 2186609 w 12192000"/>
              <a:gd name="connsiteY194" fmla="*/ 2008263 h 2237474"/>
              <a:gd name="connsiteX195" fmla="*/ 2164831 w 12192000"/>
              <a:gd name="connsiteY195" fmla="*/ 2010143 h 2237474"/>
              <a:gd name="connsiteX196" fmla="*/ 2152836 w 12192000"/>
              <a:gd name="connsiteY196" fmla="*/ 2010048 h 2237474"/>
              <a:gd name="connsiteX197" fmla="*/ 2117102 w 12192000"/>
              <a:gd name="connsiteY197" fmla="*/ 2023004 h 2237474"/>
              <a:gd name="connsiteX198" fmla="*/ 2111935 w 12192000"/>
              <a:gd name="connsiteY198" fmla="*/ 2023163 h 2237474"/>
              <a:gd name="connsiteX199" fmla="*/ 2089991 w 12192000"/>
              <a:gd name="connsiteY199" fmla="*/ 2034193 h 2237474"/>
              <a:gd name="connsiteX200" fmla="*/ 2058061 w 12192000"/>
              <a:gd name="connsiteY200" fmla="*/ 2047942 h 2237474"/>
              <a:gd name="connsiteX201" fmla="*/ 2055737 w 12192000"/>
              <a:gd name="connsiteY201" fmla="*/ 2047704 h 2237474"/>
              <a:gd name="connsiteX202" fmla="*/ 2042244 w 12192000"/>
              <a:gd name="connsiteY202" fmla="*/ 2055560 h 2237474"/>
              <a:gd name="connsiteX203" fmla="*/ 1976224 w 12192000"/>
              <a:gd name="connsiteY203" fmla="*/ 2074257 h 2237474"/>
              <a:gd name="connsiteX204" fmla="*/ 1877728 w 12192000"/>
              <a:gd name="connsiteY204" fmla="*/ 2101004 h 2237474"/>
              <a:gd name="connsiteX205" fmla="*/ 1759056 w 12192000"/>
              <a:gd name="connsiteY205" fmla="*/ 2125608 h 2237474"/>
              <a:gd name="connsiteX206" fmla="*/ 1637948 w 12192000"/>
              <a:gd name="connsiteY206" fmla="*/ 2172597 h 2237474"/>
              <a:gd name="connsiteX207" fmla="*/ 1434549 w 12192000"/>
              <a:gd name="connsiteY207" fmla="*/ 2234522 h 2237474"/>
              <a:gd name="connsiteX208" fmla="*/ 1398481 w 12192000"/>
              <a:gd name="connsiteY208" fmla="*/ 2237074 h 2237474"/>
              <a:gd name="connsiteX209" fmla="*/ 1398407 w 12192000"/>
              <a:gd name="connsiteY209" fmla="*/ 2237095 h 2237474"/>
              <a:gd name="connsiteX210" fmla="*/ 1370962 w 12192000"/>
              <a:gd name="connsiteY210" fmla="*/ 2237474 h 2237474"/>
              <a:gd name="connsiteX211" fmla="*/ 1356367 w 12192000"/>
              <a:gd name="connsiteY211" fmla="*/ 2235089 h 2237474"/>
              <a:gd name="connsiteX212" fmla="*/ 1324828 w 12192000"/>
              <a:gd name="connsiteY212" fmla="*/ 2231968 h 2237474"/>
              <a:gd name="connsiteX213" fmla="*/ 1297744 w 12192000"/>
              <a:gd name="connsiteY213" fmla="*/ 2235849 h 2237474"/>
              <a:gd name="connsiteX214" fmla="*/ 1286236 w 12192000"/>
              <a:gd name="connsiteY214" fmla="*/ 2233135 h 2237474"/>
              <a:gd name="connsiteX215" fmla="*/ 1283504 w 12192000"/>
              <a:gd name="connsiteY215" fmla="*/ 2233797 h 2237474"/>
              <a:gd name="connsiteX216" fmla="*/ 1279765 w 12192000"/>
              <a:gd name="connsiteY216" fmla="*/ 2229639 h 2237474"/>
              <a:gd name="connsiteX217" fmla="*/ 1195347 w 12192000"/>
              <a:gd name="connsiteY217" fmla="*/ 2212354 h 2237474"/>
              <a:gd name="connsiteX218" fmla="*/ 970251 w 12192000"/>
              <a:gd name="connsiteY218" fmla="*/ 2221029 h 2237474"/>
              <a:gd name="connsiteX219" fmla="*/ 812914 w 12192000"/>
              <a:gd name="connsiteY219" fmla="*/ 2202752 h 2237474"/>
              <a:gd name="connsiteX220" fmla="*/ 800195 w 12192000"/>
              <a:gd name="connsiteY220" fmla="*/ 2209407 h 2237474"/>
              <a:gd name="connsiteX221" fmla="*/ 784978 w 12192000"/>
              <a:gd name="connsiteY221" fmla="*/ 2212360 h 2237474"/>
              <a:gd name="connsiteX222" fmla="*/ 681987 w 12192000"/>
              <a:gd name="connsiteY222" fmla="*/ 2216757 h 2237474"/>
              <a:gd name="connsiteX223" fmla="*/ 669923 w 12192000"/>
              <a:gd name="connsiteY223" fmla="*/ 2211682 h 2237474"/>
              <a:gd name="connsiteX224" fmla="*/ 648680 w 12192000"/>
              <a:gd name="connsiteY224" fmla="*/ 2206229 h 2237474"/>
              <a:gd name="connsiteX225" fmla="*/ 597225 w 12192000"/>
              <a:gd name="connsiteY225" fmla="*/ 2180999 h 2237474"/>
              <a:gd name="connsiteX226" fmla="*/ 558449 w 12192000"/>
              <a:gd name="connsiteY226" fmla="*/ 2182346 h 2237474"/>
              <a:gd name="connsiteX227" fmla="*/ 550517 w 12192000"/>
              <a:gd name="connsiteY227" fmla="*/ 2182060 h 2237474"/>
              <a:gd name="connsiteX228" fmla="*/ 550309 w 12192000"/>
              <a:gd name="connsiteY228" fmla="*/ 2181825 h 2237474"/>
              <a:gd name="connsiteX229" fmla="*/ 541836 w 12192000"/>
              <a:gd name="connsiteY229" fmla="*/ 2181063 h 2237474"/>
              <a:gd name="connsiteX230" fmla="*/ 536057 w 12192000"/>
              <a:gd name="connsiteY230" fmla="*/ 2181537 h 2237474"/>
              <a:gd name="connsiteX231" fmla="*/ 520671 w 12192000"/>
              <a:gd name="connsiteY231" fmla="*/ 2180980 h 2237474"/>
              <a:gd name="connsiteX232" fmla="*/ 515024 w 12192000"/>
              <a:gd name="connsiteY232" fmla="*/ 2179258 h 2237474"/>
              <a:gd name="connsiteX233" fmla="*/ 512278 w 12192000"/>
              <a:gd name="connsiteY233" fmla="*/ 2176369 h 2237474"/>
              <a:gd name="connsiteX234" fmla="*/ 480419 w 12192000"/>
              <a:gd name="connsiteY234" fmla="*/ 2167807 h 2237474"/>
              <a:gd name="connsiteX235" fmla="*/ 413835 w 12192000"/>
              <a:gd name="connsiteY235" fmla="*/ 2156783 h 2237474"/>
              <a:gd name="connsiteX236" fmla="*/ 376513 w 12192000"/>
              <a:gd name="connsiteY236" fmla="*/ 2154014 h 2237474"/>
              <a:gd name="connsiteX237" fmla="*/ 273386 w 12192000"/>
              <a:gd name="connsiteY237" fmla="*/ 2142551 h 2237474"/>
              <a:gd name="connsiteX238" fmla="*/ 169207 w 12192000"/>
              <a:gd name="connsiteY238" fmla="*/ 2128100 h 2237474"/>
              <a:gd name="connsiteX239" fmla="*/ 93149 w 12192000"/>
              <a:gd name="connsiteY239" fmla="*/ 2105324 h 2237474"/>
              <a:gd name="connsiteX240" fmla="*/ 88109 w 12192000"/>
              <a:gd name="connsiteY240" fmla="*/ 2106704 h 2237474"/>
              <a:gd name="connsiteX241" fmla="*/ 80022 w 12192000"/>
              <a:gd name="connsiteY241" fmla="*/ 2107254 h 2237474"/>
              <a:gd name="connsiteX242" fmla="*/ 79717 w 12192000"/>
              <a:gd name="connsiteY242" fmla="*/ 2107046 h 2237474"/>
              <a:gd name="connsiteX243" fmla="*/ 72352 w 12192000"/>
              <a:gd name="connsiteY243" fmla="*/ 2107991 h 2237474"/>
              <a:gd name="connsiteX244" fmla="*/ 37645 w 12192000"/>
              <a:gd name="connsiteY244" fmla="*/ 2115401 h 2237474"/>
              <a:gd name="connsiteX245" fmla="*/ 4572 w 12192000"/>
              <a:gd name="connsiteY245" fmla="*/ 2111091 h 2237474"/>
              <a:gd name="connsiteX246" fmla="*/ 0 w 12192000"/>
              <a:gd name="connsiteY246" fmla="*/ 2110468 h 2237474"/>
              <a:gd name="connsiteX247" fmla="*/ 0 w 12192000"/>
              <a:gd name="connsiteY24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53307 w 12192000"/>
              <a:gd name="connsiteY117" fmla="*/ 1815450 h 2237474"/>
              <a:gd name="connsiteX118" fmla="*/ 5364192 w 12192000"/>
              <a:gd name="connsiteY118" fmla="*/ 1826074 h 2237474"/>
              <a:gd name="connsiteX119" fmla="*/ 5350380 w 12192000"/>
              <a:gd name="connsiteY119" fmla="*/ 1830891 h 2237474"/>
              <a:gd name="connsiteX120" fmla="*/ 5259633 w 12192000"/>
              <a:gd name="connsiteY120" fmla="*/ 1837160 h 2237474"/>
              <a:gd name="connsiteX121" fmla="*/ 5197513 w 12192000"/>
              <a:gd name="connsiteY121" fmla="*/ 1844718 h 2237474"/>
              <a:gd name="connsiteX122" fmla="*/ 5184170 w 12192000"/>
              <a:gd name="connsiteY122" fmla="*/ 1849402 h 2237474"/>
              <a:gd name="connsiteX123" fmla="*/ 5168852 w 12192000"/>
              <a:gd name="connsiteY123" fmla="*/ 1844846 h 2237474"/>
              <a:gd name="connsiteX124" fmla="*/ 5164370 w 12192000"/>
              <a:gd name="connsiteY124" fmla="*/ 1840597 h 2237474"/>
              <a:gd name="connsiteX125" fmla="*/ 5114927 w 12192000"/>
              <a:gd name="connsiteY125" fmla="*/ 1847827 h 2237474"/>
              <a:gd name="connsiteX126" fmla="*/ 5108970 w 12192000"/>
              <a:gd name="connsiteY126" fmla="*/ 1847935 h 2237474"/>
              <a:gd name="connsiteX127" fmla="*/ 5067961 w 12192000"/>
              <a:gd name="connsiteY127" fmla="*/ 1845917 h 2237474"/>
              <a:gd name="connsiteX128" fmla="*/ 5007075 w 12192000"/>
              <a:gd name="connsiteY128" fmla="*/ 1838626 h 2237474"/>
              <a:gd name="connsiteX129" fmla="*/ 4944087 w 12192000"/>
              <a:gd name="connsiteY129" fmla="*/ 1823332 h 2237474"/>
              <a:gd name="connsiteX130" fmla="*/ 4907662 w 12192000"/>
              <a:gd name="connsiteY130" fmla="*/ 1816900 h 2237474"/>
              <a:gd name="connsiteX131" fmla="*/ 4882386 w 12192000"/>
              <a:gd name="connsiteY131" fmla="*/ 1809844 h 2237474"/>
              <a:gd name="connsiteX132" fmla="*/ 4811440 w 12192000"/>
              <a:gd name="connsiteY132" fmla="*/ 1804655 h 2237474"/>
              <a:gd name="connsiteX133" fmla="*/ 4691075 w 12192000"/>
              <a:gd name="connsiteY133" fmla="*/ 1801389 h 2237474"/>
              <a:gd name="connsiteX134" fmla="*/ 4647449 w 12192000"/>
              <a:gd name="connsiteY134" fmla="*/ 1793181 h 2237474"/>
              <a:gd name="connsiteX135" fmla="*/ 4645504 w 12192000"/>
              <a:gd name="connsiteY135" fmla="*/ 1787606 h 2237474"/>
              <a:gd name="connsiteX136" fmla="*/ 4632229 w 12192000"/>
              <a:gd name="connsiteY136" fmla="*/ 1785815 h 2237474"/>
              <a:gd name="connsiteX137" fmla="*/ 4629273 w 12192000"/>
              <a:gd name="connsiteY137" fmla="*/ 1784355 h 2237474"/>
              <a:gd name="connsiteX138" fmla="*/ 4611738 w 12192000"/>
              <a:gd name="connsiteY138" fmla="*/ 1776964 h 2237474"/>
              <a:gd name="connsiteX139" fmla="*/ 4560070 w 12192000"/>
              <a:gd name="connsiteY139" fmla="*/ 1785640 h 2237474"/>
              <a:gd name="connsiteX140" fmla="*/ 4536503 w 12192000"/>
              <a:gd name="connsiteY140" fmla="*/ 1785334 h 2237474"/>
              <a:gd name="connsiteX141" fmla="*/ 4513724 w 12192000"/>
              <a:gd name="connsiteY141" fmla="*/ 1791996 h 2237474"/>
              <a:gd name="connsiteX142" fmla="*/ 4459810 w 12192000"/>
              <a:gd name="connsiteY142" fmla="*/ 1797886 h 2237474"/>
              <a:gd name="connsiteX143" fmla="*/ 4379064 w 12192000"/>
              <a:gd name="connsiteY143" fmla="*/ 1817177 h 2237474"/>
              <a:gd name="connsiteX144" fmla="*/ 4319209 w 12192000"/>
              <a:gd name="connsiteY144" fmla="*/ 1834833 h 2237474"/>
              <a:gd name="connsiteX145" fmla="*/ 4306907 w 12192000"/>
              <a:gd name="connsiteY145" fmla="*/ 1841641 h 2237474"/>
              <a:gd name="connsiteX146" fmla="*/ 4290981 w 12192000"/>
              <a:gd name="connsiteY146" fmla="*/ 1839677 h 2237474"/>
              <a:gd name="connsiteX147" fmla="*/ 4285792 w 12192000"/>
              <a:gd name="connsiteY147" fmla="*/ 1836231 h 2237474"/>
              <a:gd name="connsiteX148" fmla="*/ 4238372 w 12192000"/>
              <a:gd name="connsiteY148" fmla="*/ 1851480 h 2237474"/>
              <a:gd name="connsiteX149" fmla="*/ 4232517 w 12192000"/>
              <a:gd name="connsiteY149" fmla="*/ 1852567 h 2237474"/>
              <a:gd name="connsiteX150" fmla="*/ 4191732 w 12192000"/>
              <a:gd name="connsiteY150" fmla="*/ 1857328 h 2237474"/>
              <a:gd name="connsiteX151" fmla="*/ 4065532 w 12192000"/>
              <a:gd name="connsiteY151" fmla="*/ 1855477 h 2237474"/>
              <a:gd name="connsiteX152" fmla="*/ 4028460 w 12192000"/>
              <a:gd name="connsiteY152" fmla="*/ 1855137 h 2237474"/>
              <a:gd name="connsiteX153" fmla="*/ 4002267 w 12192000"/>
              <a:gd name="connsiteY153" fmla="*/ 1852352 h 2237474"/>
              <a:gd name="connsiteX154" fmla="*/ 3931396 w 12192000"/>
              <a:gd name="connsiteY154" fmla="*/ 1858915 h 2237474"/>
              <a:gd name="connsiteX155" fmla="*/ 3812162 w 12192000"/>
              <a:gd name="connsiteY155" fmla="*/ 1875501 h 2237474"/>
              <a:gd name="connsiteX156" fmla="*/ 3767672 w 12192000"/>
              <a:gd name="connsiteY156" fmla="*/ 1874600 h 2237474"/>
              <a:gd name="connsiteX157" fmla="*/ 3764741 w 12192000"/>
              <a:gd name="connsiteY157" fmla="*/ 1869433 h 2237474"/>
              <a:gd name="connsiteX158" fmla="*/ 3751332 w 12192000"/>
              <a:gd name="connsiteY158" fmla="*/ 1869854 h 2237474"/>
              <a:gd name="connsiteX159" fmla="*/ 3748155 w 12192000"/>
              <a:gd name="connsiteY159" fmla="*/ 1868903 h 2237474"/>
              <a:gd name="connsiteX160" fmla="*/ 3729530 w 12192000"/>
              <a:gd name="connsiteY160" fmla="*/ 1864513 h 2237474"/>
              <a:gd name="connsiteX161" fmla="*/ 3680177 w 12192000"/>
              <a:gd name="connsiteY161" fmla="*/ 1881552 h 2237474"/>
              <a:gd name="connsiteX162" fmla="*/ 3567259 w 12192000"/>
              <a:gd name="connsiteY162" fmla="*/ 1893482 h 2237474"/>
              <a:gd name="connsiteX163" fmla="*/ 3405770 w 12192000"/>
              <a:gd name="connsiteY163" fmla="*/ 1904591 h 2237474"/>
              <a:gd name="connsiteX164" fmla="*/ 3280097 w 12192000"/>
              <a:gd name="connsiteY164" fmla="*/ 1919610 h 2237474"/>
              <a:gd name="connsiteX165" fmla="*/ 3123424 w 12192000"/>
              <a:gd name="connsiteY165" fmla="*/ 1952930 h 2237474"/>
              <a:gd name="connsiteX166" fmla="*/ 3009910 w 12192000"/>
              <a:gd name="connsiteY166" fmla="*/ 1957866 h 2237474"/>
              <a:gd name="connsiteX167" fmla="*/ 2995934 w 12192000"/>
              <a:gd name="connsiteY167" fmla="*/ 1967085 h 2237474"/>
              <a:gd name="connsiteX168" fmla="*/ 2980071 w 12192000"/>
              <a:gd name="connsiteY168" fmla="*/ 1972988 h 2237474"/>
              <a:gd name="connsiteX169" fmla="*/ 2978094 w 12192000"/>
              <a:gd name="connsiteY169" fmla="*/ 1972369 h 2237474"/>
              <a:gd name="connsiteX170" fmla="*/ 2942858 w 12192000"/>
              <a:gd name="connsiteY170" fmla="*/ 1981367 h 2237474"/>
              <a:gd name="connsiteX171" fmla="*/ 2875436 w 12192000"/>
              <a:gd name="connsiteY171" fmla="*/ 1996977 h 2237474"/>
              <a:gd name="connsiteX172" fmla="*/ 2874892 w 12192000"/>
              <a:gd name="connsiteY172" fmla="*/ 1996085 h 2237474"/>
              <a:gd name="connsiteX173" fmla="*/ 2864145 w 12192000"/>
              <a:gd name="connsiteY173" fmla="*/ 1994061 h 2237474"/>
              <a:gd name="connsiteX174" fmla="*/ 2843662 w 12192000"/>
              <a:gd name="connsiteY174" fmla="*/ 1992498 h 2237474"/>
              <a:gd name="connsiteX175" fmla="*/ 2796128 w 12192000"/>
              <a:gd name="connsiteY175" fmla="*/ 1976403 h 2237474"/>
              <a:gd name="connsiteX176" fmla="*/ 2756784 w 12192000"/>
              <a:gd name="connsiteY176" fmla="*/ 1985116 h 2237474"/>
              <a:gd name="connsiteX177" fmla="*/ 2748833 w 12192000"/>
              <a:gd name="connsiteY177" fmla="*/ 1986323 h 2237474"/>
              <a:gd name="connsiteX178" fmla="*/ 2748661 w 12192000"/>
              <a:gd name="connsiteY178" fmla="*/ 1986122 h 2237474"/>
              <a:gd name="connsiteX179" fmla="*/ 2740251 w 12192000"/>
              <a:gd name="connsiteY179" fmla="*/ 1986946 h 2237474"/>
              <a:gd name="connsiteX180" fmla="*/ 2718916 w 12192000"/>
              <a:gd name="connsiteY180" fmla="*/ 1990867 h 2237474"/>
              <a:gd name="connsiteX181" fmla="*/ 2713522 w 12192000"/>
              <a:gd name="connsiteY181" fmla="*/ 1990173 h 2237474"/>
              <a:gd name="connsiteX182" fmla="*/ 2680597 w 12192000"/>
              <a:gd name="connsiteY182" fmla="*/ 1984996 h 2237474"/>
              <a:gd name="connsiteX183" fmla="*/ 2578178 w 12192000"/>
              <a:gd name="connsiteY183" fmla="*/ 1990531 h 2237474"/>
              <a:gd name="connsiteX184" fmla="*/ 2476147 w 12192000"/>
              <a:gd name="connsiteY184" fmla="*/ 1998305 h 2237474"/>
              <a:gd name="connsiteX185" fmla="*/ 2373568 w 12192000"/>
              <a:gd name="connsiteY185" fmla="*/ 2003219 h 2237474"/>
              <a:gd name="connsiteX186" fmla="*/ 2321399 w 12192000"/>
              <a:gd name="connsiteY186" fmla="*/ 1989467 h 2237474"/>
              <a:gd name="connsiteX187" fmla="*/ 2315525 w 12192000"/>
              <a:gd name="connsiteY187" fmla="*/ 1989708 h 2237474"/>
              <a:gd name="connsiteX188" fmla="*/ 2300792 w 12192000"/>
              <a:gd name="connsiteY188" fmla="*/ 1994290 h 2237474"/>
              <a:gd name="connsiteX189" fmla="*/ 2295469 w 12192000"/>
              <a:gd name="connsiteY189" fmla="*/ 1996659 h 2237474"/>
              <a:gd name="connsiteX190" fmla="*/ 2287219 w 12192000"/>
              <a:gd name="connsiteY190" fmla="*/ 1998750 h 2237474"/>
              <a:gd name="connsiteX191" fmla="*/ 2286948 w 12192000"/>
              <a:gd name="connsiteY191" fmla="*/ 1998596 h 2237474"/>
              <a:gd name="connsiteX192" fmla="*/ 2243069 w 12192000"/>
              <a:gd name="connsiteY192" fmla="*/ 2015111 h 2237474"/>
              <a:gd name="connsiteX193" fmla="*/ 2186609 w 12192000"/>
              <a:gd name="connsiteY193" fmla="*/ 2008263 h 2237474"/>
              <a:gd name="connsiteX194" fmla="*/ 2164831 w 12192000"/>
              <a:gd name="connsiteY194" fmla="*/ 2010143 h 2237474"/>
              <a:gd name="connsiteX195" fmla="*/ 2152836 w 12192000"/>
              <a:gd name="connsiteY195" fmla="*/ 2010048 h 2237474"/>
              <a:gd name="connsiteX196" fmla="*/ 2117102 w 12192000"/>
              <a:gd name="connsiteY196" fmla="*/ 2023004 h 2237474"/>
              <a:gd name="connsiteX197" fmla="*/ 2111935 w 12192000"/>
              <a:gd name="connsiteY197" fmla="*/ 2023163 h 2237474"/>
              <a:gd name="connsiteX198" fmla="*/ 2089991 w 12192000"/>
              <a:gd name="connsiteY198" fmla="*/ 2034193 h 2237474"/>
              <a:gd name="connsiteX199" fmla="*/ 2058061 w 12192000"/>
              <a:gd name="connsiteY199" fmla="*/ 2047942 h 2237474"/>
              <a:gd name="connsiteX200" fmla="*/ 2055737 w 12192000"/>
              <a:gd name="connsiteY200" fmla="*/ 2047704 h 2237474"/>
              <a:gd name="connsiteX201" fmla="*/ 2042244 w 12192000"/>
              <a:gd name="connsiteY201" fmla="*/ 2055560 h 2237474"/>
              <a:gd name="connsiteX202" fmla="*/ 1976224 w 12192000"/>
              <a:gd name="connsiteY202" fmla="*/ 2074257 h 2237474"/>
              <a:gd name="connsiteX203" fmla="*/ 1877728 w 12192000"/>
              <a:gd name="connsiteY203" fmla="*/ 2101004 h 2237474"/>
              <a:gd name="connsiteX204" fmla="*/ 1759056 w 12192000"/>
              <a:gd name="connsiteY204" fmla="*/ 2125608 h 2237474"/>
              <a:gd name="connsiteX205" fmla="*/ 1637948 w 12192000"/>
              <a:gd name="connsiteY205" fmla="*/ 2172597 h 2237474"/>
              <a:gd name="connsiteX206" fmla="*/ 1434549 w 12192000"/>
              <a:gd name="connsiteY206" fmla="*/ 2234522 h 2237474"/>
              <a:gd name="connsiteX207" fmla="*/ 1398481 w 12192000"/>
              <a:gd name="connsiteY207" fmla="*/ 2237074 h 2237474"/>
              <a:gd name="connsiteX208" fmla="*/ 1398407 w 12192000"/>
              <a:gd name="connsiteY208" fmla="*/ 2237095 h 2237474"/>
              <a:gd name="connsiteX209" fmla="*/ 1370962 w 12192000"/>
              <a:gd name="connsiteY209" fmla="*/ 2237474 h 2237474"/>
              <a:gd name="connsiteX210" fmla="*/ 1356367 w 12192000"/>
              <a:gd name="connsiteY210" fmla="*/ 2235089 h 2237474"/>
              <a:gd name="connsiteX211" fmla="*/ 1324828 w 12192000"/>
              <a:gd name="connsiteY211" fmla="*/ 2231968 h 2237474"/>
              <a:gd name="connsiteX212" fmla="*/ 1297744 w 12192000"/>
              <a:gd name="connsiteY212" fmla="*/ 2235849 h 2237474"/>
              <a:gd name="connsiteX213" fmla="*/ 1286236 w 12192000"/>
              <a:gd name="connsiteY213" fmla="*/ 2233135 h 2237474"/>
              <a:gd name="connsiteX214" fmla="*/ 1283504 w 12192000"/>
              <a:gd name="connsiteY214" fmla="*/ 2233797 h 2237474"/>
              <a:gd name="connsiteX215" fmla="*/ 1279765 w 12192000"/>
              <a:gd name="connsiteY215" fmla="*/ 2229639 h 2237474"/>
              <a:gd name="connsiteX216" fmla="*/ 1195347 w 12192000"/>
              <a:gd name="connsiteY216" fmla="*/ 2212354 h 2237474"/>
              <a:gd name="connsiteX217" fmla="*/ 970251 w 12192000"/>
              <a:gd name="connsiteY217" fmla="*/ 2221029 h 2237474"/>
              <a:gd name="connsiteX218" fmla="*/ 812914 w 12192000"/>
              <a:gd name="connsiteY218" fmla="*/ 2202752 h 2237474"/>
              <a:gd name="connsiteX219" fmla="*/ 800195 w 12192000"/>
              <a:gd name="connsiteY219" fmla="*/ 2209407 h 2237474"/>
              <a:gd name="connsiteX220" fmla="*/ 784978 w 12192000"/>
              <a:gd name="connsiteY220" fmla="*/ 2212360 h 2237474"/>
              <a:gd name="connsiteX221" fmla="*/ 681987 w 12192000"/>
              <a:gd name="connsiteY221" fmla="*/ 2216757 h 2237474"/>
              <a:gd name="connsiteX222" fmla="*/ 669923 w 12192000"/>
              <a:gd name="connsiteY222" fmla="*/ 2211682 h 2237474"/>
              <a:gd name="connsiteX223" fmla="*/ 648680 w 12192000"/>
              <a:gd name="connsiteY223" fmla="*/ 2206229 h 2237474"/>
              <a:gd name="connsiteX224" fmla="*/ 597225 w 12192000"/>
              <a:gd name="connsiteY224" fmla="*/ 2180999 h 2237474"/>
              <a:gd name="connsiteX225" fmla="*/ 558449 w 12192000"/>
              <a:gd name="connsiteY225" fmla="*/ 2182346 h 2237474"/>
              <a:gd name="connsiteX226" fmla="*/ 550517 w 12192000"/>
              <a:gd name="connsiteY226" fmla="*/ 2182060 h 2237474"/>
              <a:gd name="connsiteX227" fmla="*/ 550309 w 12192000"/>
              <a:gd name="connsiteY227" fmla="*/ 2181825 h 2237474"/>
              <a:gd name="connsiteX228" fmla="*/ 541836 w 12192000"/>
              <a:gd name="connsiteY228" fmla="*/ 2181063 h 2237474"/>
              <a:gd name="connsiteX229" fmla="*/ 536057 w 12192000"/>
              <a:gd name="connsiteY229" fmla="*/ 2181537 h 2237474"/>
              <a:gd name="connsiteX230" fmla="*/ 520671 w 12192000"/>
              <a:gd name="connsiteY230" fmla="*/ 2180980 h 2237474"/>
              <a:gd name="connsiteX231" fmla="*/ 515024 w 12192000"/>
              <a:gd name="connsiteY231" fmla="*/ 2179258 h 2237474"/>
              <a:gd name="connsiteX232" fmla="*/ 512278 w 12192000"/>
              <a:gd name="connsiteY232" fmla="*/ 2176369 h 2237474"/>
              <a:gd name="connsiteX233" fmla="*/ 480419 w 12192000"/>
              <a:gd name="connsiteY233" fmla="*/ 2167807 h 2237474"/>
              <a:gd name="connsiteX234" fmla="*/ 413835 w 12192000"/>
              <a:gd name="connsiteY234" fmla="*/ 2156783 h 2237474"/>
              <a:gd name="connsiteX235" fmla="*/ 376513 w 12192000"/>
              <a:gd name="connsiteY235" fmla="*/ 2154014 h 2237474"/>
              <a:gd name="connsiteX236" fmla="*/ 273386 w 12192000"/>
              <a:gd name="connsiteY236" fmla="*/ 2142551 h 2237474"/>
              <a:gd name="connsiteX237" fmla="*/ 169207 w 12192000"/>
              <a:gd name="connsiteY237" fmla="*/ 2128100 h 2237474"/>
              <a:gd name="connsiteX238" fmla="*/ 93149 w 12192000"/>
              <a:gd name="connsiteY238" fmla="*/ 2105324 h 2237474"/>
              <a:gd name="connsiteX239" fmla="*/ 88109 w 12192000"/>
              <a:gd name="connsiteY239" fmla="*/ 2106704 h 2237474"/>
              <a:gd name="connsiteX240" fmla="*/ 80022 w 12192000"/>
              <a:gd name="connsiteY240" fmla="*/ 2107254 h 2237474"/>
              <a:gd name="connsiteX241" fmla="*/ 79717 w 12192000"/>
              <a:gd name="connsiteY241" fmla="*/ 2107046 h 2237474"/>
              <a:gd name="connsiteX242" fmla="*/ 72352 w 12192000"/>
              <a:gd name="connsiteY242" fmla="*/ 2107991 h 2237474"/>
              <a:gd name="connsiteX243" fmla="*/ 37645 w 12192000"/>
              <a:gd name="connsiteY243" fmla="*/ 2115401 h 2237474"/>
              <a:gd name="connsiteX244" fmla="*/ 4572 w 12192000"/>
              <a:gd name="connsiteY244" fmla="*/ 2111091 h 2237474"/>
              <a:gd name="connsiteX245" fmla="*/ 0 w 12192000"/>
              <a:gd name="connsiteY245" fmla="*/ 2110468 h 2237474"/>
              <a:gd name="connsiteX246" fmla="*/ 0 w 12192000"/>
              <a:gd name="connsiteY24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32229 w 12192000"/>
              <a:gd name="connsiteY135" fmla="*/ 1785815 h 2237474"/>
              <a:gd name="connsiteX136" fmla="*/ 4629273 w 12192000"/>
              <a:gd name="connsiteY136" fmla="*/ 1784355 h 2237474"/>
              <a:gd name="connsiteX137" fmla="*/ 4611738 w 12192000"/>
              <a:gd name="connsiteY137" fmla="*/ 1776964 h 2237474"/>
              <a:gd name="connsiteX138" fmla="*/ 4560070 w 12192000"/>
              <a:gd name="connsiteY138" fmla="*/ 1785640 h 2237474"/>
              <a:gd name="connsiteX139" fmla="*/ 4536503 w 12192000"/>
              <a:gd name="connsiteY139" fmla="*/ 1785334 h 2237474"/>
              <a:gd name="connsiteX140" fmla="*/ 4513724 w 12192000"/>
              <a:gd name="connsiteY140" fmla="*/ 1791996 h 2237474"/>
              <a:gd name="connsiteX141" fmla="*/ 4459810 w 12192000"/>
              <a:gd name="connsiteY141" fmla="*/ 1797886 h 2237474"/>
              <a:gd name="connsiteX142" fmla="*/ 4379064 w 12192000"/>
              <a:gd name="connsiteY142" fmla="*/ 1817177 h 2237474"/>
              <a:gd name="connsiteX143" fmla="*/ 4319209 w 12192000"/>
              <a:gd name="connsiteY143" fmla="*/ 1834833 h 2237474"/>
              <a:gd name="connsiteX144" fmla="*/ 4306907 w 12192000"/>
              <a:gd name="connsiteY144" fmla="*/ 1841641 h 2237474"/>
              <a:gd name="connsiteX145" fmla="*/ 4290981 w 12192000"/>
              <a:gd name="connsiteY145" fmla="*/ 1839677 h 2237474"/>
              <a:gd name="connsiteX146" fmla="*/ 4285792 w 12192000"/>
              <a:gd name="connsiteY146" fmla="*/ 1836231 h 2237474"/>
              <a:gd name="connsiteX147" fmla="*/ 4238372 w 12192000"/>
              <a:gd name="connsiteY147" fmla="*/ 1851480 h 2237474"/>
              <a:gd name="connsiteX148" fmla="*/ 4232517 w 12192000"/>
              <a:gd name="connsiteY148" fmla="*/ 1852567 h 2237474"/>
              <a:gd name="connsiteX149" fmla="*/ 4191732 w 12192000"/>
              <a:gd name="connsiteY149" fmla="*/ 1857328 h 2237474"/>
              <a:gd name="connsiteX150" fmla="*/ 4065532 w 12192000"/>
              <a:gd name="connsiteY150" fmla="*/ 1855477 h 2237474"/>
              <a:gd name="connsiteX151" fmla="*/ 4028460 w 12192000"/>
              <a:gd name="connsiteY151" fmla="*/ 1855137 h 2237474"/>
              <a:gd name="connsiteX152" fmla="*/ 4002267 w 12192000"/>
              <a:gd name="connsiteY152" fmla="*/ 1852352 h 2237474"/>
              <a:gd name="connsiteX153" fmla="*/ 3931396 w 12192000"/>
              <a:gd name="connsiteY153" fmla="*/ 1858915 h 2237474"/>
              <a:gd name="connsiteX154" fmla="*/ 3812162 w 12192000"/>
              <a:gd name="connsiteY154" fmla="*/ 1875501 h 2237474"/>
              <a:gd name="connsiteX155" fmla="*/ 3767672 w 12192000"/>
              <a:gd name="connsiteY155" fmla="*/ 1874600 h 2237474"/>
              <a:gd name="connsiteX156" fmla="*/ 3764741 w 12192000"/>
              <a:gd name="connsiteY156" fmla="*/ 1869433 h 2237474"/>
              <a:gd name="connsiteX157" fmla="*/ 3751332 w 12192000"/>
              <a:gd name="connsiteY157" fmla="*/ 1869854 h 2237474"/>
              <a:gd name="connsiteX158" fmla="*/ 3748155 w 12192000"/>
              <a:gd name="connsiteY158" fmla="*/ 1868903 h 2237474"/>
              <a:gd name="connsiteX159" fmla="*/ 3729530 w 12192000"/>
              <a:gd name="connsiteY159" fmla="*/ 1864513 h 2237474"/>
              <a:gd name="connsiteX160" fmla="*/ 3680177 w 12192000"/>
              <a:gd name="connsiteY160" fmla="*/ 1881552 h 2237474"/>
              <a:gd name="connsiteX161" fmla="*/ 3567259 w 12192000"/>
              <a:gd name="connsiteY161" fmla="*/ 1893482 h 2237474"/>
              <a:gd name="connsiteX162" fmla="*/ 3405770 w 12192000"/>
              <a:gd name="connsiteY162" fmla="*/ 1904591 h 2237474"/>
              <a:gd name="connsiteX163" fmla="*/ 3280097 w 12192000"/>
              <a:gd name="connsiteY163" fmla="*/ 1919610 h 2237474"/>
              <a:gd name="connsiteX164" fmla="*/ 3123424 w 12192000"/>
              <a:gd name="connsiteY164" fmla="*/ 1952930 h 2237474"/>
              <a:gd name="connsiteX165" fmla="*/ 3009910 w 12192000"/>
              <a:gd name="connsiteY165" fmla="*/ 1957866 h 2237474"/>
              <a:gd name="connsiteX166" fmla="*/ 2995934 w 12192000"/>
              <a:gd name="connsiteY166" fmla="*/ 1967085 h 2237474"/>
              <a:gd name="connsiteX167" fmla="*/ 2980071 w 12192000"/>
              <a:gd name="connsiteY167" fmla="*/ 1972988 h 2237474"/>
              <a:gd name="connsiteX168" fmla="*/ 2978094 w 12192000"/>
              <a:gd name="connsiteY168" fmla="*/ 1972369 h 2237474"/>
              <a:gd name="connsiteX169" fmla="*/ 2942858 w 12192000"/>
              <a:gd name="connsiteY169" fmla="*/ 1981367 h 2237474"/>
              <a:gd name="connsiteX170" fmla="*/ 2875436 w 12192000"/>
              <a:gd name="connsiteY170" fmla="*/ 1996977 h 2237474"/>
              <a:gd name="connsiteX171" fmla="*/ 2874892 w 12192000"/>
              <a:gd name="connsiteY171" fmla="*/ 1996085 h 2237474"/>
              <a:gd name="connsiteX172" fmla="*/ 2864145 w 12192000"/>
              <a:gd name="connsiteY172" fmla="*/ 1994061 h 2237474"/>
              <a:gd name="connsiteX173" fmla="*/ 2843662 w 12192000"/>
              <a:gd name="connsiteY173" fmla="*/ 1992498 h 2237474"/>
              <a:gd name="connsiteX174" fmla="*/ 2796128 w 12192000"/>
              <a:gd name="connsiteY174" fmla="*/ 1976403 h 2237474"/>
              <a:gd name="connsiteX175" fmla="*/ 2756784 w 12192000"/>
              <a:gd name="connsiteY175" fmla="*/ 1985116 h 2237474"/>
              <a:gd name="connsiteX176" fmla="*/ 2748833 w 12192000"/>
              <a:gd name="connsiteY176" fmla="*/ 1986323 h 2237474"/>
              <a:gd name="connsiteX177" fmla="*/ 2748661 w 12192000"/>
              <a:gd name="connsiteY177" fmla="*/ 1986122 h 2237474"/>
              <a:gd name="connsiteX178" fmla="*/ 2740251 w 12192000"/>
              <a:gd name="connsiteY178" fmla="*/ 1986946 h 2237474"/>
              <a:gd name="connsiteX179" fmla="*/ 2718916 w 12192000"/>
              <a:gd name="connsiteY179" fmla="*/ 1990867 h 2237474"/>
              <a:gd name="connsiteX180" fmla="*/ 2713522 w 12192000"/>
              <a:gd name="connsiteY180" fmla="*/ 1990173 h 2237474"/>
              <a:gd name="connsiteX181" fmla="*/ 2680597 w 12192000"/>
              <a:gd name="connsiteY181" fmla="*/ 1984996 h 2237474"/>
              <a:gd name="connsiteX182" fmla="*/ 2578178 w 12192000"/>
              <a:gd name="connsiteY182" fmla="*/ 1990531 h 2237474"/>
              <a:gd name="connsiteX183" fmla="*/ 2476147 w 12192000"/>
              <a:gd name="connsiteY183" fmla="*/ 1998305 h 2237474"/>
              <a:gd name="connsiteX184" fmla="*/ 2373568 w 12192000"/>
              <a:gd name="connsiteY184" fmla="*/ 2003219 h 2237474"/>
              <a:gd name="connsiteX185" fmla="*/ 2321399 w 12192000"/>
              <a:gd name="connsiteY185" fmla="*/ 1989467 h 2237474"/>
              <a:gd name="connsiteX186" fmla="*/ 2315525 w 12192000"/>
              <a:gd name="connsiteY186" fmla="*/ 1989708 h 2237474"/>
              <a:gd name="connsiteX187" fmla="*/ 2300792 w 12192000"/>
              <a:gd name="connsiteY187" fmla="*/ 1994290 h 2237474"/>
              <a:gd name="connsiteX188" fmla="*/ 2295469 w 12192000"/>
              <a:gd name="connsiteY188" fmla="*/ 1996659 h 2237474"/>
              <a:gd name="connsiteX189" fmla="*/ 2287219 w 12192000"/>
              <a:gd name="connsiteY189" fmla="*/ 1998750 h 2237474"/>
              <a:gd name="connsiteX190" fmla="*/ 2286948 w 12192000"/>
              <a:gd name="connsiteY190" fmla="*/ 1998596 h 2237474"/>
              <a:gd name="connsiteX191" fmla="*/ 2243069 w 12192000"/>
              <a:gd name="connsiteY191" fmla="*/ 2015111 h 2237474"/>
              <a:gd name="connsiteX192" fmla="*/ 2186609 w 12192000"/>
              <a:gd name="connsiteY192" fmla="*/ 2008263 h 2237474"/>
              <a:gd name="connsiteX193" fmla="*/ 2164831 w 12192000"/>
              <a:gd name="connsiteY193" fmla="*/ 2010143 h 2237474"/>
              <a:gd name="connsiteX194" fmla="*/ 2152836 w 12192000"/>
              <a:gd name="connsiteY194" fmla="*/ 2010048 h 2237474"/>
              <a:gd name="connsiteX195" fmla="*/ 2117102 w 12192000"/>
              <a:gd name="connsiteY195" fmla="*/ 2023004 h 2237474"/>
              <a:gd name="connsiteX196" fmla="*/ 2111935 w 12192000"/>
              <a:gd name="connsiteY196" fmla="*/ 2023163 h 2237474"/>
              <a:gd name="connsiteX197" fmla="*/ 2089991 w 12192000"/>
              <a:gd name="connsiteY197" fmla="*/ 2034193 h 2237474"/>
              <a:gd name="connsiteX198" fmla="*/ 2058061 w 12192000"/>
              <a:gd name="connsiteY198" fmla="*/ 2047942 h 2237474"/>
              <a:gd name="connsiteX199" fmla="*/ 2055737 w 12192000"/>
              <a:gd name="connsiteY199" fmla="*/ 2047704 h 2237474"/>
              <a:gd name="connsiteX200" fmla="*/ 2042244 w 12192000"/>
              <a:gd name="connsiteY200" fmla="*/ 2055560 h 2237474"/>
              <a:gd name="connsiteX201" fmla="*/ 1976224 w 12192000"/>
              <a:gd name="connsiteY201" fmla="*/ 2074257 h 2237474"/>
              <a:gd name="connsiteX202" fmla="*/ 1877728 w 12192000"/>
              <a:gd name="connsiteY202" fmla="*/ 2101004 h 2237474"/>
              <a:gd name="connsiteX203" fmla="*/ 1759056 w 12192000"/>
              <a:gd name="connsiteY203" fmla="*/ 2125608 h 2237474"/>
              <a:gd name="connsiteX204" fmla="*/ 1637948 w 12192000"/>
              <a:gd name="connsiteY204" fmla="*/ 2172597 h 2237474"/>
              <a:gd name="connsiteX205" fmla="*/ 1434549 w 12192000"/>
              <a:gd name="connsiteY205" fmla="*/ 2234522 h 2237474"/>
              <a:gd name="connsiteX206" fmla="*/ 1398481 w 12192000"/>
              <a:gd name="connsiteY206" fmla="*/ 2237074 h 2237474"/>
              <a:gd name="connsiteX207" fmla="*/ 1398407 w 12192000"/>
              <a:gd name="connsiteY207" fmla="*/ 2237095 h 2237474"/>
              <a:gd name="connsiteX208" fmla="*/ 1370962 w 12192000"/>
              <a:gd name="connsiteY208" fmla="*/ 2237474 h 2237474"/>
              <a:gd name="connsiteX209" fmla="*/ 1356367 w 12192000"/>
              <a:gd name="connsiteY209" fmla="*/ 2235089 h 2237474"/>
              <a:gd name="connsiteX210" fmla="*/ 1324828 w 12192000"/>
              <a:gd name="connsiteY210" fmla="*/ 2231968 h 2237474"/>
              <a:gd name="connsiteX211" fmla="*/ 1297744 w 12192000"/>
              <a:gd name="connsiteY211" fmla="*/ 2235849 h 2237474"/>
              <a:gd name="connsiteX212" fmla="*/ 1286236 w 12192000"/>
              <a:gd name="connsiteY212" fmla="*/ 2233135 h 2237474"/>
              <a:gd name="connsiteX213" fmla="*/ 1283504 w 12192000"/>
              <a:gd name="connsiteY213" fmla="*/ 2233797 h 2237474"/>
              <a:gd name="connsiteX214" fmla="*/ 1279765 w 12192000"/>
              <a:gd name="connsiteY214" fmla="*/ 2229639 h 2237474"/>
              <a:gd name="connsiteX215" fmla="*/ 1195347 w 12192000"/>
              <a:gd name="connsiteY215" fmla="*/ 2212354 h 2237474"/>
              <a:gd name="connsiteX216" fmla="*/ 970251 w 12192000"/>
              <a:gd name="connsiteY216" fmla="*/ 2221029 h 2237474"/>
              <a:gd name="connsiteX217" fmla="*/ 812914 w 12192000"/>
              <a:gd name="connsiteY217" fmla="*/ 2202752 h 2237474"/>
              <a:gd name="connsiteX218" fmla="*/ 800195 w 12192000"/>
              <a:gd name="connsiteY218" fmla="*/ 2209407 h 2237474"/>
              <a:gd name="connsiteX219" fmla="*/ 784978 w 12192000"/>
              <a:gd name="connsiteY219" fmla="*/ 2212360 h 2237474"/>
              <a:gd name="connsiteX220" fmla="*/ 681987 w 12192000"/>
              <a:gd name="connsiteY220" fmla="*/ 2216757 h 2237474"/>
              <a:gd name="connsiteX221" fmla="*/ 669923 w 12192000"/>
              <a:gd name="connsiteY221" fmla="*/ 2211682 h 2237474"/>
              <a:gd name="connsiteX222" fmla="*/ 648680 w 12192000"/>
              <a:gd name="connsiteY222" fmla="*/ 2206229 h 2237474"/>
              <a:gd name="connsiteX223" fmla="*/ 597225 w 12192000"/>
              <a:gd name="connsiteY223" fmla="*/ 2180999 h 2237474"/>
              <a:gd name="connsiteX224" fmla="*/ 558449 w 12192000"/>
              <a:gd name="connsiteY224" fmla="*/ 2182346 h 2237474"/>
              <a:gd name="connsiteX225" fmla="*/ 550517 w 12192000"/>
              <a:gd name="connsiteY225" fmla="*/ 2182060 h 2237474"/>
              <a:gd name="connsiteX226" fmla="*/ 550309 w 12192000"/>
              <a:gd name="connsiteY226" fmla="*/ 2181825 h 2237474"/>
              <a:gd name="connsiteX227" fmla="*/ 541836 w 12192000"/>
              <a:gd name="connsiteY227" fmla="*/ 2181063 h 2237474"/>
              <a:gd name="connsiteX228" fmla="*/ 536057 w 12192000"/>
              <a:gd name="connsiteY228" fmla="*/ 2181537 h 2237474"/>
              <a:gd name="connsiteX229" fmla="*/ 520671 w 12192000"/>
              <a:gd name="connsiteY229" fmla="*/ 2180980 h 2237474"/>
              <a:gd name="connsiteX230" fmla="*/ 515024 w 12192000"/>
              <a:gd name="connsiteY230" fmla="*/ 2179258 h 2237474"/>
              <a:gd name="connsiteX231" fmla="*/ 512278 w 12192000"/>
              <a:gd name="connsiteY231" fmla="*/ 2176369 h 2237474"/>
              <a:gd name="connsiteX232" fmla="*/ 480419 w 12192000"/>
              <a:gd name="connsiteY232" fmla="*/ 2167807 h 2237474"/>
              <a:gd name="connsiteX233" fmla="*/ 413835 w 12192000"/>
              <a:gd name="connsiteY233" fmla="*/ 2156783 h 2237474"/>
              <a:gd name="connsiteX234" fmla="*/ 376513 w 12192000"/>
              <a:gd name="connsiteY234" fmla="*/ 2154014 h 2237474"/>
              <a:gd name="connsiteX235" fmla="*/ 273386 w 12192000"/>
              <a:gd name="connsiteY235" fmla="*/ 2142551 h 2237474"/>
              <a:gd name="connsiteX236" fmla="*/ 169207 w 12192000"/>
              <a:gd name="connsiteY236" fmla="*/ 2128100 h 2237474"/>
              <a:gd name="connsiteX237" fmla="*/ 93149 w 12192000"/>
              <a:gd name="connsiteY237" fmla="*/ 2105324 h 2237474"/>
              <a:gd name="connsiteX238" fmla="*/ 88109 w 12192000"/>
              <a:gd name="connsiteY238" fmla="*/ 2106704 h 2237474"/>
              <a:gd name="connsiteX239" fmla="*/ 80022 w 12192000"/>
              <a:gd name="connsiteY239" fmla="*/ 2107254 h 2237474"/>
              <a:gd name="connsiteX240" fmla="*/ 79717 w 12192000"/>
              <a:gd name="connsiteY240" fmla="*/ 2107046 h 2237474"/>
              <a:gd name="connsiteX241" fmla="*/ 72352 w 12192000"/>
              <a:gd name="connsiteY241" fmla="*/ 2107991 h 2237474"/>
              <a:gd name="connsiteX242" fmla="*/ 37645 w 12192000"/>
              <a:gd name="connsiteY242" fmla="*/ 2115401 h 2237474"/>
              <a:gd name="connsiteX243" fmla="*/ 4572 w 12192000"/>
              <a:gd name="connsiteY243" fmla="*/ 2111091 h 2237474"/>
              <a:gd name="connsiteX244" fmla="*/ 0 w 12192000"/>
              <a:gd name="connsiteY244" fmla="*/ 2110468 h 2237474"/>
              <a:gd name="connsiteX245" fmla="*/ 0 w 12192000"/>
              <a:gd name="connsiteY24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32229 w 12192000"/>
              <a:gd name="connsiteY135" fmla="*/ 1785815 h 2237474"/>
              <a:gd name="connsiteX136" fmla="*/ 4611738 w 12192000"/>
              <a:gd name="connsiteY136" fmla="*/ 1776964 h 2237474"/>
              <a:gd name="connsiteX137" fmla="*/ 4560070 w 12192000"/>
              <a:gd name="connsiteY137" fmla="*/ 1785640 h 2237474"/>
              <a:gd name="connsiteX138" fmla="*/ 4536503 w 12192000"/>
              <a:gd name="connsiteY138" fmla="*/ 1785334 h 2237474"/>
              <a:gd name="connsiteX139" fmla="*/ 4513724 w 12192000"/>
              <a:gd name="connsiteY139" fmla="*/ 1791996 h 2237474"/>
              <a:gd name="connsiteX140" fmla="*/ 4459810 w 12192000"/>
              <a:gd name="connsiteY140" fmla="*/ 1797886 h 2237474"/>
              <a:gd name="connsiteX141" fmla="*/ 4379064 w 12192000"/>
              <a:gd name="connsiteY141" fmla="*/ 1817177 h 2237474"/>
              <a:gd name="connsiteX142" fmla="*/ 4319209 w 12192000"/>
              <a:gd name="connsiteY142" fmla="*/ 1834833 h 2237474"/>
              <a:gd name="connsiteX143" fmla="*/ 4306907 w 12192000"/>
              <a:gd name="connsiteY143" fmla="*/ 1841641 h 2237474"/>
              <a:gd name="connsiteX144" fmla="*/ 4290981 w 12192000"/>
              <a:gd name="connsiteY144" fmla="*/ 1839677 h 2237474"/>
              <a:gd name="connsiteX145" fmla="*/ 4285792 w 12192000"/>
              <a:gd name="connsiteY145" fmla="*/ 1836231 h 2237474"/>
              <a:gd name="connsiteX146" fmla="*/ 4238372 w 12192000"/>
              <a:gd name="connsiteY146" fmla="*/ 1851480 h 2237474"/>
              <a:gd name="connsiteX147" fmla="*/ 4232517 w 12192000"/>
              <a:gd name="connsiteY147" fmla="*/ 1852567 h 2237474"/>
              <a:gd name="connsiteX148" fmla="*/ 4191732 w 12192000"/>
              <a:gd name="connsiteY148" fmla="*/ 1857328 h 2237474"/>
              <a:gd name="connsiteX149" fmla="*/ 4065532 w 12192000"/>
              <a:gd name="connsiteY149" fmla="*/ 1855477 h 2237474"/>
              <a:gd name="connsiteX150" fmla="*/ 4028460 w 12192000"/>
              <a:gd name="connsiteY150" fmla="*/ 1855137 h 2237474"/>
              <a:gd name="connsiteX151" fmla="*/ 4002267 w 12192000"/>
              <a:gd name="connsiteY151" fmla="*/ 1852352 h 2237474"/>
              <a:gd name="connsiteX152" fmla="*/ 3931396 w 12192000"/>
              <a:gd name="connsiteY152" fmla="*/ 1858915 h 2237474"/>
              <a:gd name="connsiteX153" fmla="*/ 3812162 w 12192000"/>
              <a:gd name="connsiteY153" fmla="*/ 1875501 h 2237474"/>
              <a:gd name="connsiteX154" fmla="*/ 3767672 w 12192000"/>
              <a:gd name="connsiteY154" fmla="*/ 1874600 h 2237474"/>
              <a:gd name="connsiteX155" fmla="*/ 3764741 w 12192000"/>
              <a:gd name="connsiteY155" fmla="*/ 1869433 h 2237474"/>
              <a:gd name="connsiteX156" fmla="*/ 3751332 w 12192000"/>
              <a:gd name="connsiteY156" fmla="*/ 1869854 h 2237474"/>
              <a:gd name="connsiteX157" fmla="*/ 3748155 w 12192000"/>
              <a:gd name="connsiteY157" fmla="*/ 1868903 h 2237474"/>
              <a:gd name="connsiteX158" fmla="*/ 3729530 w 12192000"/>
              <a:gd name="connsiteY158" fmla="*/ 1864513 h 2237474"/>
              <a:gd name="connsiteX159" fmla="*/ 3680177 w 12192000"/>
              <a:gd name="connsiteY159" fmla="*/ 1881552 h 2237474"/>
              <a:gd name="connsiteX160" fmla="*/ 3567259 w 12192000"/>
              <a:gd name="connsiteY160" fmla="*/ 1893482 h 2237474"/>
              <a:gd name="connsiteX161" fmla="*/ 3405770 w 12192000"/>
              <a:gd name="connsiteY161" fmla="*/ 1904591 h 2237474"/>
              <a:gd name="connsiteX162" fmla="*/ 3280097 w 12192000"/>
              <a:gd name="connsiteY162" fmla="*/ 1919610 h 2237474"/>
              <a:gd name="connsiteX163" fmla="*/ 3123424 w 12192000"/>
              <a:gd name="connsiteY163" fmla="*/ 1952930 h 2237474"/>
              <a:gd name="connsiteX164" fmla="*/ 3009910 w 12192000"/>
              <a:gd name="connsiteY164" fmla="*/ 1957866 h 2237474"/>
              <a:gd name="connsiteX165" fmla="*/ 2995934 w 12192000"/>
              <a:gd name="connsiteY165" fmla="*/ 1967085 h 2237474"/>
              <a:gd name="connsiteX166" fmla="*/ 2980071 w 12192000"/>
              <a:gd name="connsiteY166" fmla="*/ 1972988 h 2237474"/>
              <a:gd name="connsiteX167" fmla="*/ 2978094 w 12192000"/>
              <a:gd name="connsiteY167" fmla="*/ 1972369 h 2237474"/>
              <a:gd name="connsiteX168" fmla="*/ 2942858 w 12192000"/>
              <a:gd name="connsiteY168" fmla="*/ 1981367 h 2237474"/>
              <a:gd name="connsiteX169" fmla="*/ 2875436 w 12192000"/>
              <a:gd name="connsiteY169" fmla="*/ 1996977 h 2237474"/>
              <a:gd name="connsiteX170" fmla="*/ 2874892 w 12192000"/>
              <a:gd name="connsiteY170" fmla="*/ 1996085 h 2237474"/>
              <a:gd name="connsiteX171" fmla="*/ 2864145 w 12192000"/>
              <a:gd name="connsiteY171" fmla="*/ 1994061 h 2237474"/>
              <a:gd name="connsiteX172" fmla="*/ 2843662 w 12192000"/>
              <a:gd name="connsiteY172" fmla="*/ 1992498 h 2237474"/>
              <a:gd name="connsiteX173" fmla="*/ 2796128 w 12192000"/>
              <a:gd name="connsiteY173" fmla="*/ 1976403 h 2237474"/>
              <a:gd name="connsiteX174" fmla="*/ 2756784 w 12192000"/>
              <a:gd name="connsiteY174" fmla="*/ 1985116 h 2237474"/>
              <a:gd name="connsiteX175" fmla="*/ 2748833 w 12192000"/>
              <a:gd name="connsiteY175" fmla="*/ 1986323 h 2237474"/>
              <a:gd name="connsiteX176" fmla="*/ 2748661 w 12192000"/>
              <a:gd name="connsiteY176" fmla="*/ 1986122 h 2237474"/>
              <a:gd name="connsiteX177" fmla="*/ 2740251 w 12192000"/>
              <a:gd name="connsiteY177" fmla="*/ 1986946 h 2237474"/>
              <a:gd name="connsiteX178" fmla="*/ 2718916 w 12192000"/>
              <a:gd name="connsiteY178" fmla="*/ 1990867 h 2237474"/>
              <a:gd name="connsiteX179" fmla="*/ 2713522 w 12192000"/>
              <a:gd name="connsiteY179" fmla="*/ 1990173 h 2237474"/>
              <a:gd name="connsiteX180" fmla="*/ 2680597 w 12192000"/>
              <a:gd name="connsiteY180" fmla="*/ 1984996 h 2237474"/>
              <a:gd name="connsiteX181" fmla="*/ 2578178 w 12192000"/>
              <a:gd name="connsiteY181" fmla="*/ 1990531 h 2237474"/>
              <a:gd name="connsiteX182" fmla="*/ 2476147 w 12192000"/>
              <a:gd name="connsiteY182" fmla="*/ 1998305 h 2237474"/>
              <a:gd name="connsiteX183" fmla="*/ 2373568 w 12192000"/>
              <a:gd name="connsiteY183" fmla="*/ 2003219 h 2237474"/>
              <a:gd name="connsiteX184" fmla="*/ 2321399 w 12192000"/>
              <a:gd name="connsiteY184" fmla="*/ 1989467 h 2237474"/>
              <a:gd name="connsiteX185" fmla="*/ 2315525 w 12192000"/>
              <a:gd name="connsiteY185" fmla="*/ 1989708 h 2237474"/>
              <a:gd name="connsiteX186" fmla="*/ 2300792 w 12192000"/>
              <a:gd name="connsiteY186" fmla="*/ 1994290 h 2237474"/>
              <a:gd name="connsiteX187" fmla="*/ 2295469 w 12192000"/>
              <a:gd name="connsiteY187" fmla="*/ 1996659 h 2237474"/>
              <a:gd name="connsiteX188" fmla="*/ 2287219 w 12192000"/>
              <a:gd name="connsiteY188" fmla="*/ 1998750 h 2237474"/>
              <a:gd name="connsiteX189" fmla="*/ 2286948 w 12192000"/>
              <a:gd name="connsiteY189" fmla="*/ 1998596 h 2237474"/>
              <a:gd name="connsiteX190" fmla="*/ 2243069 w 12192000"/>
              <a:gd name="connsiteY190" fmla="*/ 2015111 h 2237474"/>
              <a:gd name="connsiteX191" fmla="*/ 2186609 w 12192000"/>
              <a:gd name="connsiteY191" fmla="*/ 2008263 h 2237474"/>
              <a:gd name="connsiteX192" fmla="*/ 2164831 w 12192000"/>
              <a:gd name="connsiteY192" fmla="*/ 2010143 h 2237474"/>
              <a:gd name="connsiteX193" fmla="*/ 2152836 w 12192000"/>
              <a:gd name="connsiteY193" fmla="*/ 2010048 h 2237474"/>
              <a:gd name="connsiteX194" fmla="*/ 2117102 w 12192000"/>
              <a:gd name="connsiteY194" fmla="*/ 2023004 h 2237474"/>
              <a:gd name="connsiteX195" fmla="*/ 2111935 w 12192000"/>
              <a:gd name="connsiteY195" fmla="*/ 2023163 h 2237474"/>
              <a:gd name="connsiteX196" fmla="*/ 2089991 w 12192000"/>
              <a:gd name="connsiteY196" fmla="*/ 2034193 h 2237474"/>
              <a:gd name="connsiteX197" fmla="*/ 2058061 w 12192000"/>
              <a:gd name="connsiteY197" fmla="*/ 2047942 h 2237474"/>
              <a:gd name="connsiteX198" fmla="*/ 2055737 w 12192000"/>
              <a:gd name="connsiteY198" fmla="*/ 2047704 h 2237474"/>
              <a:gd name="connsiteX199" fmla="*/ 2042244 w 12192000"/>
              <a:gd name="connsiteY199" fmla="*/ 2055560 h 2237474"/>
              <a:gd name="connsiteX200" fmla="*/ 1976224 w 12192000"/>
              <a:gd name="connsiteY200" fmla="*/ 2074257 h 2237474"/>
              <a:gd name="connsiteX201" fmla="*/ 1877728 w 12192000"/>
              <a:gd name="connsiteY201" fmla="*/ 2101004 h 2237474"/>
              <a:gd name="connsiteX202" fmla="*/ 1759056 w 12192000"/>
              <a:gd name="connsiteY202" fmla="*/ 2125608 h 2237474"/>
              <a:gd name="connsiteX203" fmla="*/ 1637948 w 12192000"/>
              <a:gd name="connsiteY203" fmla="*/ 2172597 h 2237474"/>
              <a:gd name="connsiteX204" fmla="*/ 1434549 w 12192000"/>
              <a:gd name="connsiteY204" fmla="*/ 2234522 h 2237474"/>
              <a:gd name="connsiteX205" fmla="*/ 1398481 w 12192000"/>
              <a:gd name="connsiteY205" fmla="*/ 2237074 h 2237474"/>
              <a:gd name="connsiteX206" fmla="*/ 1398407 w 12192000"/>
              <a:gd name="connsiteY206" fmla="*/ 2237095 h 2237474"/>
              <a:gd name="connsiteX207" fmla="*/ 1370962 w 12192000"/>
              <a:gd name="connsiteY207" fmla="*/ 2237474 h 2237474"/>
              <a:gd name="connsiteX208" fmla="*/ 1356367 w 12192000"/>
              <a:gd name="connsiteY208" fmla="*/ 2235089 h 2237474"/>
              <a:gd name="connsiteX209" fmla="*/ 1324828 w 12192000"/>
              <a:gd name="connsiteY209" fmla="*/ 2231968 h 2237474"/>
              <a:gd name="connsiteX210" fmla="*/ 1297744 w 12192000"/>
              <a:gd name="connsiteY210" fmla="*/ 2235849 h 2237474"/>
              <a:gd name="connsiteX211" fmla="*/ 1286236 w 12192000"/>
              <a:gd name="connsiteY211" fmla="*/ 2233135 h 2237474"/>
              <a:gd name="connsiteX212" fmla="*/ 1283504 w 12192000"/>
              <a:gd name="connsiteY212" fmla="*/ 2233797 h 2237474"/>
              <a:gd name="connsiteX213" fmla="*/ 1279765 w 12192000"/>
              <a:gd name="connsiteY213" fmla="*/ 2229639 h 2237474"/>
              <a:gd name="connsiteX214" fmla="*/ 1195347 w 12192000"/>
              <a:gd name="connsiteY214" fmla="*/ 2212354 h 2237474"/>
              <a:gd name="connsiteX215" fmla="*/ 970251 w 12192000"/>
              <a:gd name="connsiteY215" fmla="*/ 2221029 h 2237474"/>
              <a:gd name="connsiteX216" fmla="*/ 812914 w 12192000"/>
              <a:gd name="connsiteY216" fmla="*/ 2202752 h 2237474"/>
              <a:gd name="connsiteX217" fmla="*/ 800195 w 12192000"/>
              <a:gd name="connsiteY217" fmla="*/ 2209407 h 2237474"/>
              <a:gd name="connsiteX218" fmla="*/ 784978 w 12192000"/>
              <a:gd name="connsiteY218" fmla="*/ 2212360 h 2237474"/>
              <a:gd name="connsiteX219" fmla="*/ 681987 w 12192000"/>
              <a:gd name="connsiteY219" fmla="*/ 2216757 h 2237474"/>
              <a:gd name="connsiteX220" fmla="*/ 669923 w 12192000"/>
              <a:gd name="connsiteY220" fmla="*/ 2211682 h 2237474"/>
              <a:gd name="connsiteX221" fmla="*/ 648680 w 12192000"/>
              <a:gd name="connsiteY221" fmla="*/ 2206229 h 2237474"/>
              <a:gd name="connsiteX222" fmla="*/ 597225 w 12192000"/>
              <a:gd name="connsiteY222" fmla="*/ 2180999 h 2237474"/>
              <a:gd name="connsiteX223" fmla="*/ 558449 w 12192000"/>
              <a:gd name="connsiteY223" fmla="*/ 2182346 h 2237474"/>
              <a:gd name="connsiteX224" fmla="*/ 550517 w 12192000"/>
              <a:gd name="connsiteY224" fmla="*/ 2182060 h 2237474"/>
              <a:gd name="connsiteX225" fmla="*/ 550309 w 12192000"/>
              <a:gd name="connsiteY225" fmla="*/ 2181825 h 2237474"/>
              <a:gd name="connsiteX226" fmla="*/ 541836 w 12192000"/>
              <a:gd name="connsiteY226" fmla="*/ 2181063 h 2237474"/>
              <a:gd name="connsiteX227" fmla="*/ 536057 w 12192000"/>
              <a:gd name="connsiteY227" fmla="*/ 2181537 h 2237474"/>
              <a:gd name="connsiteX228" fmla="*/ 520671 w 12192000"/>
              <a:gd name="connsiteY228" fmla="*/ 2180980 h 2237474"/>
              <a:gd name="connsiteX229" fmla="*/ 515024 w 12192000"/>
              <a:gd name="connsiteY229" fmla="*/ 2179258 h 2237474"/>
              <a:gd name="connsiteX230" fmla="*/ 512278 w 12192000"/>
              <a:gd name="connsiteY230" fmla="*/ 2176369 h 2237474"/>
              <a:gd name="connsiteX231" fmla="*/ 480419 w 12192000"/>
              <a:gd name="connsiteY231" fmla="*/ 2167807 h 2237474"/>
              <a:gd name="connsiteX232" fmla="*/ 413835 w 12192000"/>
              <a:gd name="connsiteY232" fmla="*/ 2156783 h 2237474"/>
              <a:gd name="connsiteX233" fmla="*/ 376513 w 12192000"/>
              <a:gd name="connsiteY233" fmla="*/ 2154014 h 2237474"/>
              <a:gd name="connsiteX234" fmla="*/ 273386 w 12192000"/>
              <a:gd name="connsiteY234" fmla="*/ 2142551 h 2237474"/>
              <a:gd name="connsiteX235" fmla="*/ 169207 w 12192000"/>
              <a:gd name="connsiteY235" fmla="*/ 2128100 h 2237474"/>
              <a:gd name="connsiteX236" fmla="*/ 93149 w 12192000"/>
              <a:gd name="connsiteY236" fmla="*/ 2105324 h 2237474"/>
              <a:gd name="connsiteX237" fmla="*/ 88109 w 12192000"/>
              <a:gd name="connsiteY237" fmla="*/ 2106704 h 2237474"/>
              <a:gd name="connsiteX238" fmla="*/ 80022 w 12192000"/>
              <a:gd name="connsiteY238" fmla="*/ 2107254 h 2237474"/>
              <a:gd name="connsiteX239" fmla="*/ 79717 w 12192000"/>
              <a:gd name="connsiteY239" fmla="*/ 2107046 h 2237474"/>
              <a:gd name="connsiteX240" fmla="*/ 72352 w 12192000"/>
              <a:gd name="connsiteY240" fmla="*/ 2107991 h 2237474"/>
              <a:gd name="connsiteX241" fmla="*/ 37645 w 12192000"/>
              <a:gd name="connsiteY241" fmla="*/ 2115401 h 2237474"/>
              <a:gd name="connsiteX242" fmla="*/ 4572 w 12192000"/>
              <a:gd name="connsiteY242" fmla="*/ 2111091 h 2237474"/>
              <a:gd name="connsiteX243" fmla="*/ 0 w 12192000"/>
              <a:gd name="connsiteY243" fmla="*/ 2110468 h 2237474"/>
              <a:gd name="connsiteX244" fmla="*/ 0 w 12192000"/>
              <a:gd name="connsiteY2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11738 w 12192000"/>
              <a:gd name="connsiteY135" fmla="*/ 1776964 h 2237474"/>
              <a:gd name="connsiteX136" fmla="*/ 4560070 w 12192000"/>
              <a:gd name="connsiteY136" fmla="*/ 1785640 h 2237474"/>
              <a:gd name="connsiteX137" fmla="*/ 4536503 w 12192000"/>
              <a:gd name="connsiteY137" fmla="*/ 1785334 h 2237474"/>
              <a:gd name="connsiteX138" fmla="*/ 4513724 w 12192000"/>
              <a:gd name="connsiteY138" fmla="*/ 1791996 h 2237474"/>
              <a:gd name="connsiteX139" fmla="*/ 4459810 w 12192000"/>
              <a:gd name="connsiteY139" fmla="*/ 1797886 h 2237474"/>
              <a:gd name="connsiteX140" fmla="*/ 4379064 w 12192000"/>
              <a:gd name="connsiteY140" fmla="*/ 1817177 h 2237474"/>
              <a:gd name="connsiteX141" fmla="*/ 4319209 w 12192000"/>
              <a:gd name="connsiteY141" fmla="*/ 1834833 h 2237474"/>
              <a:gd name="connsiteX142" fmla="*/ 4306907 w 12192000"/>
              <a:gd name="connsiteY142" fmla="*/ 1841641 h 2237474"/>
              <a:gd name="connsiteX143" fmla="*/ 4290981 w 12192000"/>
              <a:gd name="connsiteY143" fmla="*/ 1839677 h 2237474"/>
              <a:gd name="connsiteX144" fmla="*/ 4285792 w 12192000"/>
              <a:gd name="connsiteY144" fmla="*/ 1836231 h 2237474"/>
              <a:gd name="connsiteX145" fmla="*/ 4238372 w 12192000"/>
              <a:gd name="connsiteY145" fmla="*/ 1851480 h 2237474"/>
              <a:gd name="connsiteX146" fmla="*/ 4232517 w 12192000"/>
              <a:gd name="connsiteY146" fmla="*/ 1852567 h 2237474"/>
              <a:gd name="connsiteX147" fmla="*/ 4191732 w 12192000"/>
              <a:gd name="connsiteY147" fmla="*/ 1857328 h 2237474"/>
              <a:gd name="connsiteX148" fmla="*/ 4065532 w 12192000"/>
              <a:gd name="connsiteY148" fmla="*/ 1855477 h 2237474"/>
              <a:gd name="connsiteX149" fmla="*/ 4028460 w 12192000"/>
              <a:gd name="connsiteY149" fmla="*/ 1855137 h 2237474"/>
              <a:gd name="connsiteX150" fmla="*/ 4002267 w 12192000"/>
              <a:gd name="connsiteY150" fmla="*/ 1852352 h 2237474"/>
              <a:gd name="connsiteX151" fmla="*/ 3931396 w 12192000"/>
              <a:gd name="connsiteY151" fmla="*/ 1858915 h 2237474"/>
              <a:gd name="connsiteX152" fmla="*/ 3812162 w 12192000"/>
              <a:gd name="connsiteY152" fmla="*/ 1875501 h 2237474"/>
              <a:gd name="connsiteX153" fmla="*/ 3767672 w 12192000"/>
              <a:gd name="connsiteY153" fmla="*/ 1874600 h 2237474"/>
              <a:gd name="connsiteX154" fmla="*/ 3764741 w 12192000"/>
              <a:gd name="connsiteY154" fmla="*/ 1869433 h 2237474"/>
              <a:gd name="connsiteX155" fmla="*/ 3751332 w 12192000"/>
              <a:gd name="connsiteY155" fmla="*/ 1869854 h 2237474"/>
              <a:gd name="connsiteX156" fmla="*/ 3748155 w 12192000"/>
              <a:gd name="connsiteY156" fmla="*/ 1868903 h 2237474"/>
              <a:gd name="connsiteX157" fmla="*/ 3729530 w 12192000"/>
              <a:gd name="connsiteY157" fmla="*/ 1864513 h 2237474"/>
              <a:gd name="connsiteX158" fmla="*/ 3680177 w 12192000"/>
              <a:gd name="connsiteY158" fmla="*/ 1881552 h 2237474"/>
              <a:gd name="connsiteX159" fmla="*/ 3567259 w 12192000"/>
              <a:gd name="connsiteY159" fmla="*/ 1893482 h 2237474"/>
              <a:gd name="connsiteX160" fmla="*/ 3405770 w 12192000"/>
              <a:gd name="connsiteY160" fmla="*/ 1904591 h 2237474"/>
              <a:gd name="connsiteX161" fmla="*/ 3280097 w 12192000"/>
              <a:gd name="connsiteY161" fmla="*/ 1919610 h 2237474"/>
              <a:gd name="connsiteX162" fmla="*/ 3123424 w 12192000"/>
              <a:gd name="connsiteY162" fmla="*/ 1952930 h 2237474"/>
              <a:gd name="connsiteX163" fmla="*/ 3009910 w 12192000"/>
              <a:gd name="connsiteY163" fmla="*/ 1957866 h 2237474"/>
              <a:gd name="connsiteX164" fmla="*/ 2995934 w 12192000"/>
              <a:gd name="connsiteY164" fmla="*/ 1967085 h 2237474"/>
              <a:gd name="connsiteX165" fmla="*/ 2980071 w 12192000"/>
              <a:gd name="connsiteY165" fmla="*/ 1972988 h 2237474"/>
              <a:gd name="connsiteX166" fmla="*/ 2978094 w 12192000"/>
              <a:gd name="connsiteY166" fmla="*/ 1972369 h 2237474"/>
              <a:gd name="connsiteX167" fmla="*/ 2942858 w 12192000"/>
              <a:gd name="connsiteY167" fmla="*/ 1981367 h 2237474"/>
              <a:gd name="connsiteX168" fmla="*/ 2875436 w 12192000"/>
              <a:gd name="connsiteY168" fmla="*/ 1996977 h 2237474"/>
              <a:gd name="connsiteX169" fmla="*/ 2874892 w 12192000"/>
              <a:gd name="connsiteY169" fmla="*/ 1996085 h 2237474"/>
              <a:gd name="connsiteX170" fmla="*/ 2864145 w 12192000"/>
              <a:gd name="connsiteY170" fmla="*/ 1994061 h 2237474"/>
              <a:gd name="connsiteX171" fmla="*/ 2843662 w 12192000"/>
              <a:gd name="connsiteY171" fmla="*/ 1992498 h 2237474"/>
              <a:gd name="connsiteX172" fmla="*/ 2796128 w 12192000"/>
              <a:gd name="connsiteY172" fmla="*/ 1976403 h 2237474"/>
              <a:gd name="connsiteX173" fmla="*/ 2756784 w 12192000"/>
              <a:gd name="connsiteY173" fmla="*/ 1985116 h 2237474"/>
              <a:gd name="connsiteX174" fmla="*/ 2748833 w 12192000"/>
              <a:gd name="connsiteY174" fmla="*/ 1986323 h 2237474"/>
              <a:gd name="connsiteX175" fmla="*/ 2748661 w 12192000"/>
              <a:gd name="connsiteY175" fmla="*/ 1986122 h 2237474"/>
              <a:gd name="connsiteX176" fmla="*/ 2740251 w 12192000"/>
              <a:gd name="connsiteY176" fmla="*/ 1986946 h 2237474"/>
              <a:gd name="connsiteX177" fmla="*/ 2718916 w 12192000"/>
              <a:gd name="connsiteY177" fmla="*/ 1990867 h 2237474"/>
              <a:gd name="connsiteX178" fmla="*/ 2713522 w 12192000"/>
              <a:gd name="connsiteY178" fmla="*/ 1990173 h 2237474"/>
              <a:gd name="connsiteX179" fmla="*/ 2680597 w 12192000"/>
              <a:gd name="connsiteY179" fmla="*/ 1984996 h 2237474"/>
              <a:gd name="connsiteX180" fmla="*/ 2578178 w 12192000"/>
              <a:gd name="connsiteY180" fmla="*/ 1990531 h 2237474"/>
              <a:gd name="connsiteX181" fmla="*/ 2476147 w 12192000"/>
              <a:gd name="connsiteY181" fmla="*/ 1998305 h 2237474"/>
              <a:gd name="connsiteX182" fmla="*/ 2373568 w 12192000"/>
              <a:gd name="connsiteY182" fmla="*/ 2003219 h 2237474"/>
              <a:gd name="connsiteX183" fmla="*/ 2321399 w 12192000"/>
              <a:gd name="connsiteY183" fmla="*/ 1989467 h 2237474"/>
              <a:gd name="connsiteX184" fmla="*/ 2315525 w 12192000"/>
              <a:gd name="connsiteY184" fmla="*/ 1989708 h 2237474"/>
              <a:gd name="connsiteX185" fmla="*/ 2300792 w 12192000"/>
              <a:gd name="connsiteY185" fmla="*/ 1994290 h 2237474"/>
              <a:gd name="connsiteX186" fmla="*/ 2295469 w 12192000"/>
              <a:gd name="connsiteY186" fmla="*/ 1996659 h 2237474"/>
              <a:gd name="connsiteX187" fmla="*/ 2287219 w 12192000"/>
              <a:gd name="connsiteY187" fmla="*/ 1998750 h 2237474"/>
              <a:gd name="connsiteX188" fmla="*/ 2286948 w 12192000"/>
              <a:gd name="connsiteY188" fmla="*/ 1998596 h 2237474"/>
              <a:gd name="connsiteX189" fmla="*/ 2243069 w 12192000"/>
              <a:gd name="connsiteY189" fmla="*/ 2015111 h 2237474"/>
              <a:gd name="connsiteX190" fmla="*/ 2186609 w 12192000"/>
              <a:gd name="connsiteY190" fmla="*/ 2008263 h 2237474"/>
              <a:gd name="connsiteX191" fmla="*/ 2164831 w 12192000"/>
              <a:gd name="connsiteY191" fmla="*/ 2010143 h 2237474"/>
              <a:gd name="connsiteX192" fmla="*/ 2152836 w 12192000"/>
              <a:gd name="connsiteY192" fmla="*/ 2010048 h 2237474"/>
              <a:gd name="connsiteX193" fmla="*/ 2117102 w 12192000"/>
              <a:gd name="connsiteY193" fmla="*/ 2023004 h 2237474"/>
              <a:gd name="connsiteX194" fmla="*/ 2111935 w 12192000"/>
              <a:gd name="connsiteY194" fmla="*/ 2023163 h 2237474"/>
              <a:gd name="connsiteX195" fmla="*/ 2089991 w 12192000"/>
              <a:gd name="connsiteY195" fmla="*/ 2034193 h 2237474"/>
              <a:gd name="connsiteX196" fmla="*/ 2058061 w 12192000"/>
              <a:gd name="connsiteY196" fmla="*/ 2047942 h 2237474"/>
              <a:gd name="connsiteX197" fmla="*/ 2055737 w 12192000"/>
              <a:gd name="connsiteY197" fmla="*/ 2047704 h 2237474"/>
              <a:gd name="connsiteX198" fmla="*/ 2042244 w 12192000"/>
              <a:gd name="connsiteY198" fmla="*/ 2055560 h 2237474"/>
              <a:gd name="connsiteX199" fmla="*/ 1976224 w 12192000"/>
              <a:gd name="connsiteY199" fmla="*/ 2074257 h 2237474"/>
              <a:gd name="connsiteX200" fmla="*/ 1877728 w 12192000"/>
              <a:gd name="connsiteY200" fmla="*/ 2101004 h 2237474"/>
              <a:gd name="connsiteX201" fmla="*/ 1759056 w 12192000"/>
              <a:gd name="connsiteY201" fmla="*/ 2125608 h 2237474"/>
              <a:gd name="connsiteX202" fmla="*/ 1637948 w 12192000"/>
              <a:gd name="connsiteY202" fmla="*/ 2172597 h 2237474"/>
              <a:gd name="connsiteX203" fmla="*/ 1434549 w 12192000"/>
              <a:gd name="connsiteY203" fmla="*/ 2234522 h 2237474"/>
              <a:gd name="connsiteX204" fmla="*/ 1398481 w 12192000"/>
              <a:gd name="connsiteY204" fmla="*/ 2237074 h 2237474"/>
              <a:gd name="connsiteX205" fmla="*/ 1398407 w 12192000"/>
              <a:gd name="connsiteY205" fmla="*/ 2237095 h 2237474"/>
              <a:gd name="connsiteX206" fmla="*/ 1370962 w 12192000"/>
              <a:gd name="connsiteY206" fmla="*/ 2237474 h 2237474"/>
              <a:gd name="connsiteX207" fmla="*/ 1356367 w 12192000"/>
              <a:gd name="connsiteY207" fmla="*/ 2235089 h 2237474"/>
              <a:gd name="connsiteX208" fmla="*/ 1324828 w 12192000"/>
              <a:gd name="connsiteY208" fmla="*/ 2231968 h 2237474"/>
              <a:gd name="connsiteX209" fmla="*/ 1297744 w 12192000"/>
              <a:gd name="connsiteY209" fmla="*/ 2235849 h 2237474"/>
              <a:gd name="connsiteX210" fmla="*/ 1286236 w 12192000"/>
              <a:gd name="connsiteY210" fmla="*/ 2233135 h 2237474"/>
              <a:gd name="connsiteX211" fmla="*/ 1283504 w 12192000"/>
              <a:gd name="connsiteY211" fmla="*/ 2233797 h 2237474"/>
              <a:gd name="connsiteX212" fmla="*/ 1279765 w 12192000"/>
              <a:gd name="connsiteY212" fmla="*/ 2229639 h 2237474"/>
              <a:gd name="connsiteX213" fmla="*/ 1195347 w 12192000"/>
              <a:gd name="connsiteY213" fmla="*/ 2212354 h 2237474"/>
              <a:gd name="connsiteX214" fmla="*/ 970251 w 12192000"/>
              <a:gd name="connsiteY214" fmla="*/ 2221029 h 2237474"/>
              <a:gd name="connsiteX215" fmla="*/ 812914 w 12192000"/>
              <a:gd name="connsiteY215" fmla="*/ 2202752 h 2237474"/>
              <a:gd name="connsiteX216" fmla="*/ 800195 w 12192000"/>
              <a:gd name="connsiteY216" fmla="*/ 2209407 h 2237474"/>
              <a:gd name="connsiteX217" fmla="*/ 784978 w 12192000"/>
              <a:gd name="connsiteY217" fmla="*/ 2212360 h 2237474"/>
              <a:gd name="connsiteX218" fmla="*/ 681987 w 12192000"/>
              <a:gd name="connsiteY218" fmla="*/ 2216757 h 2237474"/>
              <a:gd name="connsiteX219" fmla="*/ 669923 w 12192000"/>
              <a:gd name="connsiteY219" fmla="*/ 2211682 h 2237474"/>
              <a:gd name="connsiteX220" fmla="*/ 648680 w 12192000"/>
              <a:gd name="connsiteY220" fmla="*/ 2206229 h 2237474"/>
              <a:gd name="connsiteX221" fmla="*/ 597225 w 12192000"/>
              <a:gd name="connsiteY221" fmla="*/ 2180999 h 2237474"/>
              <a:gd name="connsiteX222" fmla="*/ 558449 w 12192000"/>
              <a:gd name="connsiteY222" fmla="*/ 2182346 h 2237474"/>
              <a:gd name="connsiteX223" fmla="*/ 550517 w 12192000"/>
              <a:gd name="connsiteY223" fmla="*/ 2182060 h 2237474"/>
              <a:gd name="connsiteX224" fmla="*/ 550309 w 12192000"/>
              <a:gd name="connsiteY224" fmla="*/ 2181825 h 2237474"/>
              <a:gd name="connsiteX225" fmla="*/ 541836 w 12192000"/>
              <a:gd name="connsiteY225" fmla="*/ 2181063 h 2237474"/>
              <a:gd name="connsiteX226" fmla="*/ 536057 w 12192000"/>
              <a:gd name="connsiteY226" fmla="*/ 2181537 h 2237474"/>
              <a:gd name="connsiteX227" fmla="*/ 520671 w 12192000"/>
              <a:gd name="connsiteY227" fmla="*/ 2180980 h 2237474"/>
              <a:gd name="connsiteX228" fmla="*/ 515024 w 12192000"/>
              <a:gd name="connsiteY228" fmla="*/ 2179258 h 2237474"/>
              <a:gd name="connsiteX229" fmla="*/ 512278 w 12192000"/>
              <a:gd name="connsiteY229" fmla="*/ 2176369 h 2237474"/>
              <a:gd name="connsiteX230" fmla="*/ 480419 w 12192000"/>
              <a:gd name="connsiteY230" fmla="*/ 2167807 h 2237474"/>
              <a:gd name="connsiteX231" fmla="*/ 413835 w 12192000"/>
              <a:gd name="connsiteY231" fmla="*/ 2156783 h 2237474"/>
              <a:gd name="connsiteX232" fmla="*/ 376513 w 12192000"/>
              <a:gd name="connsiteY232" fmla="*/ 2154014 h 2237474"/>
              <a:gd name="connsiteX233" fmla="*/ 273386 w 12192000"/>
              <a:gd name="connsiteY233" fmla="*/ 2142551 h 2237474"/>
              <a:gd name="connsiteX234" fmla="*/ 169207 w 12192000"/>
              <a:gd name="connsiteY234" fmla="*/ 2128100 h 2237474"/>
              <a:gd name="connsiteX235" fmla="*/ 93149 w 12192000"/>
              <a:gd name="connsiteY235" fmla="*/ 2105324 h 2237474"/>
              <a:gd name="connsiteX236" fmla="*/ 88109 w 12192000"/>
              <a:gd name="connsiteY236" fmla="*/ 2106704 h 2237474"/>
              <a:gd name="connsiteX237" fmla="*/ 80022 w 12192000"/>
              <a:gd name="connsiteY237" fmla="*/ 2107254 h 2237474"/>
              <a:gd name="connsiteX238" fmla="*/ 79717 w 12192000"/>
              <a:gd name="connsiteY238" fmla="*/ 2107046 h 2237474"/>
              <a:gd name="connsiteX239" fmla="*/ 72352 w 12192000"/>
              <a:gd name="connsiteY239" fmla="*/ 2107991 h 2237474"/>
              <a:gd name="connsiteX240" fmla="*/ 37645 w 12192000"/>
              <a:gd name="connsiteY240" fmla="*/ 2115401 h 2237474"/>
              <a:gd name="connsiteX241" fmla="*/ 4572 w 12192000"/>
              <a:gd name="connsiteY241" fmla="*/ 2111091 h 2237474"/>
              <a:gd name="connsiteX242" fmla="*/ 0 w 12192000"/>
              <a:gd name="connsiteY242" fmla="*/ 2110468 h 2237474"/>
              <a:gd name="connsiteX243" fmla="*/ 0 w 12192000"/>
              <a:gd name="connsiteY2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11738 w 12192000"/>
              <a:gd name="connsiteY134" fmla="*/ 1776964 h 2237474"/>
              <a:gd name="connsiteX135" fmla="*/ 4560070 w 12192000"/>
              <a:gd name="connsiteY135" fmla="*/ 1785640 h 2237474"/>
              <a:gd name="connsiteX136" fmla="*/ 4536503 w 12192000"/>
              <a:gd name="connsiteY136" fmla="*/ 1785334 h 2237474"/>
              <a:gd name="connsiteX137" fmla="*/ 4513724 w 12192000"/>
              <a:gd name="connsiteY137" fmla="*/ 1791996 h 2237474"/>
              <a:gd name="connsiteX138" fmla="*/ 4459810 w 12192000"/>
              <a:gd name="connsiteY138" fmla="*/ 1797886 h 2237474"/>
              <a:gd name="connsiteX139" fmla="*/ 4379064 w 12192000"/>
              <a:gd name="connsiteY139" fmla="*/ 1817177 h 2237474"/>
              <a:gd name="connsiteX140" fmla="*/ 4319209 w 12192000"/>
              <a:gd name="connsiteY140" fmla="*/ 1834833 h 2237474"/>
              <a:gd name="connsiteX141" fmla="*/ 4306907 w 12192000"/>
              <a:gd name="connsiteY141" fmla="*/ 1841641 h 2237474"/>
              <a:gd name="connsiteX142" fmla="*/ 4290981 w 12192000"/>
              <a:gd name="connsiteY142" fmla="*/ 1839677 h 2237474"/>
              <a:gd name="connsiteX143" fmla="*/ 4285792 w 12192000"/>
              <a:gd name="connsiteY143" fmla="*/ 1836231 h 2237474"/>
              <a:gd name="connsiteX144" fmla="*/ 4238372 w 12192000"/>
              <a:gd name="connsiteY144" fmla="*/ 1851480 h 2237474"/>
              <a:gd name="connsiteX145" fmla="*/ 4232517 w 12192000"/>
              <a:gd name="connsiteY145" fmla="*/ 1852567 h 2237474"/>
              <a:gd name="connsiteX146" fmla="*/ 4191732 w 12192000"/>
              <a:gd name="connsiteY146" fmla="*/ 1857328 h 2237474"/>
              <a:gd name="connsiteX147" fmla="*/ 4065532 w 12192000"/>
              <a:gd name="connsiteY147" fmla="*/ 1855477 h 2237474"/>
              <a:gd name="connsiteX148" fmla="*/ 4028460 w 12192000"/>
              <a:gd name="connsiteY148" fmla="*/ 1855137 h 2237474"/>
              <a:gd name="connsiteX149" fmla="*/ 4002267 w 12192000"/>
              <a:gd name="connsiteY149" fmla="*/ 1852352 h 2237474"/>
              <a:gd name="connsiteX150" fmla="*/ 3931396 w 12192000"/>
              <a:gd name="connsiteY150" fmla="*/ 1858915 h 2237474"/>
              <a:gd name="connsiteX151" fmla="*/ 3812162 w 12192000"/>
              <a:gd name="connsiteY151" fmla="*/ 1875501 h 2237474"/>
              <a:gd name="connsiteX152" fmla="*/ 3767672 w 12192000"/>
              <a:gd name="connsiteY152" fmla="*/ 1874600 h 2237474"/>
              <a:gd name="connsiteX153" fmla="*/ 3764741 w 12192000"/>
              <a:gd name="connsiteY153" fmla="*/ 1869433 h 2237474"/>
              <a:gd name="connsiteX154" fmla="*/ 3751332 w 12192000"/>
              <a:gd name="connsiteY154" fmla="*/ 1869854 h 2237474"/>
              <a:gd name="connsiteX155" fmla="*/ 3748155 w 12192000"/>
              <a:gd name="connsiteY155" fmla="*/ 1868903 h 2237474"/>
              <a:gd name="connsiteX156" fmla="*/ 3729530 w 12192000"/>
              <a:gd name="connsiteY156" fmla="*/ 1864513 h 2237474"/>
              <a:gd name="connsiteX157" fmla="*/ 3680177 w 12192000"/>
              <a:gd name="connsiteY157" fmla="*/ 1881552 h 2237474"/>
              <a:gd name="connsiteX158" fmla="*/ 3567259 w 12192000"/>
              <a:gd name="connsiteY158" fmla="*/ 1893482 h 2237474"/>
              <a:gd name="connsiteX159" fmla="*/ 3405770 w 12192000"/>
              <a:gd name="connsiteY159" fmla="*/ 1904591 h 2237474"/>
              <a:gd name="connsiteX160" fmla="*/ 3280097 w 12192000"/>
              <a:gd name="connsiteY160" fmla="*/ 1919610 h 2237474"/>
              <a:gd name="connsiteX161" fmla="*/ 3123424 w 12192000"/>
              <a:gd name="connsiteY161" fmla="*/ 1952930 h 2237474"/>
              <a:gd name="connsiteX162" fmla="*/ 3009910 w 12192000"/>
              <a:gd name="connsiteY162" fmla="*/ 1957866 h 2237474"/>
              <a:gd name="connsiteX163" fmla="*/ 2995934 w 12192000"/>
              <a:gd name="connsiteY163" fmla="*/ 1967085 h 2237474"/>
              <a:gd name="connsiteX164" fmla="*/ 2980071 w 12192000"/>
              <a:gd name="connsiteY164" fmla="*/ 1972988 h 2237474"/>
              <a:gd name="connsiteX165" fmla="*/ 2978094 w 12192000"/>
              <a:gd name="connsiteY165" fmla="*/ 1972369 h 2237474"/>
              <a:gd name="connsiteX166" fmla="*/ 2942858 w 12192000"/>
              <a:gd name="connsiteY166" fmla="*/ 1981367 h 2237474"/>
              <a:gd name="connsiteX167" fmla="*/ 2875436 w 12192000"/>
              <a:gd name="connsiteY167" fmla="*/ 1996977 h 2237474"/>
              <a:gd name="connsiteX168" fmla="*/ 2874892 w 12192000"/>
              <a:gd name="connsiteY168" fmla="*/ 1996085 h 2237474"/>
              <a:gd name="connsiteX169" fmla="*/ 2864145 w 12192000"/>
              <a:gd name="connsiteY169" fmla="*/ 1994061 h 2237474"/>
              <a:gd name="connsiteX170" fmla="*/ 2843662 w 12192000"/>
              <a:gd name="connsiteY170" fmla="*/ 1992498 h 2237474"/>
              <a:gd name="connsiteX171" fmla="*/ 2796128 w 12192000"/>
              <a:gd name="connsiteY171" fmla="*/ 1976403 h 2237474"/>
              <a:gd name="connsiteX172" fmla="*/ 2756784 w 12192000"/>
              <a:gd name="connsiteY172" fmla="*/ 1985116 h 2237474"/>
              <a:gd name="connsiteX173" fmla="*/ 2748833 w 12192000"/>
              <a:gd name="connsiteY173" fmla="*/ 1986323 h 2237474"/>
              <a:gd name="connsiteX174" fmla="*/ 2748661 w 12192000"/>
              <a:gd name="connsiteY174" fmla="*/ 1986122 h 2237474"/>
              <a:gd name="connsiteX175" fmla="*/ 2740251 w 12192000"/>
              <a:gd name="connsiteY175" fmla="*/ 1986946 h 2237474"/>
              <a:gd name="connsiteX176" fmla="*/ 2718916 w 12192000"/>
              <a:gd name="connsiteY176" fmla="*/ 1990867 h 2237474"/>
              <a:gd name="connsiteX177" fmla="*/ 2713522 w 12192000"/>
              <a:gd name="connsiteY177" fmla="*/ 1990173 h 2237474"/>
              <a:gd name="connsiteX178" fmla="*/ 2680597 w 12192000"/>
              <a:gd name="connsiteY178" fmla="*/ 1984996 h 2237474"/>
              <a:gd name="connsiteX179" fmla="*/ 2578178 w 12192000"/>
              <a:gd name="connsiteY179" fmla="*/ 1990531 h 2237474"/>
              <a:gd name="connsiteX180" fmla="*/ 2476147 w 12192000"/>
              <a:gd name="connsiteY180" fmla="*/ 1998305 h 2237474"/>
              <a:gd name="connsiteX181" fmla="*/ 2373568 w 12192000"/>
              <a:gd name="connsiteY181" fmla="*/ 2003219 h 2237474"/>
              <a:gd name="connsiteX182" fmla="*/ 2321399 w 12192000"/>
              <a:gd name="connsiteY182" fmla="*/ 1989467 h 2237474"/>
              <a:gd name="connsiteX183" fmla="*/ 2315525 w 12192000"/>
              <a:gd name="connsiteY183" fmla="*/ 1989708 h 2237474"/>
              <a:gd name="connsiteX184" fmla="*/ 2300792 w 12192000"/>
              <a:gd name="connsiteY184" fmla="*/ 1994290 h 2237474"/>
              <a:gd name="connsiteX185" fmla="*/ 2295469 w 12192000"/>
              <a:gd name="connsiteY185" fmla="*/ 1996659 h 2237474"/>
              <a:gd name="connsiteX186" fmla="*/ 2287219 w 12192000"/>
              <a:gd name="connsiteY186" fmla="*/ 1998750 h 2237474"/>
              <a:gd name="connsiteX187" fmla="*/ 2286948 w 12192000"/>
              <a:gd name="connsiteY187" fmla="*/ 1998596 h 2237474"/>
              <a:gd name="connsiteX188" fmla="*/ 2243069 w 12192000"/>
              <a:gd name="connsiteY188" fmla="*/ 2015111 h 2237474"/>
              <a:gd name="connsiteX189" fmla="*/ 2186609 w 12192000"/>
              <a:gd name="connsiteY189" fmla="*/ 2008263 h 2237474"/>
              <a:gd name="connsiteX190" fmla="*/ 2164831 w 12192000"/>
              <a:gd name="connsiteY190" fmla="*/ 2010143 h 2237474"/>
              <a:gd name="connsiteX191" fmla="*/ 2152836 w 12192000"/>
              <a:gd name="connsiteY191" fmla="*/ 2010048 h 2237474"/>
              <a:gd name="connsiteX192" fmla="*/ 2117102 w 12192000"/>
              <a:gd name="connsiteY192" fmla="*/ 2023004 h 2237474"/>
              <a:gd name="connsiteX193" fmla="*/ 2111935 w 12192000"/>
              <a:gd name="connsiteY193" fmla="*/ 2023163 h 2237474"/>
              <a:gd name="connsiteX194" fmla="*/ 2089991 w 12192000"/>
              <a:gd name="connsiteY194" fmla="*/ 2034193 h 2237474"/>
              <a:gd name="connsiteX195" fmla="*/ 2058061 w 12192000"/>
              <a:gd name="connsiteY195" fmla="*/ 2047942 h 2237474"/>
              <a:gd name="connsiteX196" fmla="*/ 2055737 w 12192000"/>
              <a:gd name="connsiteY196" fmla="*/ 2047704 h 2237474"/>
              <a:gd name="connsiteX197" fmla="*/ 2042244 w 12192000"/>
              <a:gd name="connsiteY197" fmla="*/ 2055560 h 2237474"/>
              <a:gd name="connsiteX198" fmla="*/ 1976224 w 12192000"/>
              <a:gd name="connsiteY198" fmla="*/ 2074257 h 2237474"/>
              <a:gd name="connsiteX199" fmla="*/ 1877728 w 12192000"/>
              <a:gd name="connsiteY199" fmla="*/ 2101004 h 2237474"/>
              <a:gd name="connsiteX200" fmla="*/ 1759056 w 12192000"/>
              <a:gd name="connsiteY200" fmla="*/ 2125608 h 2237474"/>
              <a:gd name="connsiteX201" fmla="*/ 1637948 w 12192000"/>
              <a:gd name="connsiteY201" fmla="*/ 2172597 h 2237474"/>
              <a:gd name="connsiteX202" fmla="*/ 1434549 w 12192000"/>
              <a:gd name="connsiteY202" fmla="*/ 2234522 h 2237474"/>
              <a:gd name="connsiteX203" fmla="*/ 1398481 w 12192000"/>
              <a:gd name="connsiteY203" fmla="*/ 2237074 h 2237474"/>
              <a:gd name="connsiteX204" fmla="*/ 1398407 w 12192000"/>
              <a:gd name="connsiteY204" fmla="*/ 2237095 h 2237474"/>
              <a:gd name="connsiteX205" fmla="*/ 1370962 w 12192000"/>
              <a:gd name="connsiteY205" fmla="*/ 2237474 h 2237474"/>
              <a:gd name="connsiteX206" fmla="*/ 1356367 w 12192000"/>
              <a:gd name="connsiteY206" fmla="*/ 2235089 h 2237474"/>
              <a:gd name="connsiteX207" fmla="*/ 1324828 w 12192000"/>
              <a:gd name="connsiteY207" fmla="*/ 2231968 h 2237474"/>
              <a:gd name="connsiteX208" fmla="*/ 1297744 w 12192000"/>
              <a:gd name="connsiteY208" fmla="*/ 2235849 h 2237474"/>
              <a:gd name="connsiteX209" fmla="*/ 1286236 w 12192000"/>
              <a:gd name="connsiteY209" fmla="*/ 2233135 h 2237474"/>
              <a:gd name="connsiteX210" fmla="*/ 1283504 w 12192000"/>
              <a:gd name="connsiteY210" fmla="*/ 2233797 h 2237474"/>
              <a:gd name="connsiteX211" fmla="*/ 1279765 w 12192000"/>
              <a:gd name="connsiteY211" fmla="*/ 2229639 h 2237474"/>
              <a:gd name="connsiteX212" fmla="*/ 1195347 w 12192000"/>
              <a:gd name="connsiteY212" fmla="*/ 2212354 h 2237474"/>
              <a:gd name="connsiteX213" fmla="*/ 970251 w 12192000"/>
              <a:gd name="connsiteY213" fmla="*/ 2221029 h 2237474"/>
              <a:gd name="connsiteX214" fmla="*/ 812914 w 12192000"/>
              <a:gd name="connsiteY214" fmla="*/ 2202752 h 2237474"/>
              <a:gd name="connsiteX215" fmla="*/ 800195 w 12192000"/>
              <a:gd name="connsiteY215" fmla="*/ 2209407 h 2237474"/>
              <a:gd name="connsiteX216" fmla="*/ 784978 w 12192000"/>
              <a:gd name="connsiteY216" fmla="*/ 2212360 h 2237474"/>
              <a:gd name="connsiteX217" fmla="*/ 681987 w 12192000"/>
              <a:gd name="connsiteY217" fmla="*/ 2216757 h 2237474"/>
              <a:gd name="connsiteX218" fmla="*/ 669923 w 12192000"/>
              <a:gd name="connsiteY218" fmla="*/ 2211682 h 2237474"/>
              <a:gd name="connsiteX219" fmla="*/ 648680 w 12192000"/>
              <a:gd name="connsiteY219" fmla="*/ 2206229 h 2237474"/>
              <a:gd name="connsiteX220" fmla="*/ 597225 w 12192000"/>
              <a:gd name="connsiteY220" fmla="*/ 2180999 h 2237474"/>
              <a:gd name="connsiteX221" fmla="*/ 558449 w 12192000"/>
              <a:gd name="connsiteY221" fmla="*/ 2182346 h 2237474"/>
              <a:gd name="connsiteX222" fmla="*/ 550517 w 12192000"/>
              <a:gd name="connsiteY222" fmla="*/ 2182060 h 2237474"/>
              <a:gd name="connsiteX223" fmla="*/ 550309 w 12192000"/>
              <a:gd name="connsiteY223" fmla="*/ 2181825 h 2237474"/>
              <a:gd name="connsiteX224" fmla="*/ 541836 w 12192000"/>
              <a:gd name="connsiteY224" fmla="*/ 2181063 h 2237474"/>
              <a:gd name="connsiteX225" fmla="*/ 536057 w 12192000"/>
              <a:gd name="connsiteY225" fmla="*/ 2181537 h 2237474"/>
              <a:gd name="connsiteX226" fmla="*/ 520671 w 12192000"/>
              <a:gd name="connsiteY226" fmla="*/ 2180980 h 2237474"/>
              <a:gd name="connsiteX227" fmla="*/ 515024 w 12192000"/>
              <a:gd name="connsiteY227" fmla="*/ 2179258 h 2237474"/>
              <a:gd name="connsiteX228" fmla="*/ 512278 w 12192000"/>
              <a:gd name="connsiteY228" fmla="*/ 2176369 h 2237474"/>
              <a:gd name="connsiteX229" fmla="*/ 480419 w 12192000"/>
              <a:gd name="connsiteY229" fmla="*/ 2167807 h 2237474"/>
              <a:gd name="connsiteX230" fmla="*/ 413835 w 12192000"/>
              <a:gd name="connsiteY230" fmla="*/ 2156783 h 2237474"/>
              <a:gd name="connsiteX231" fmla="*/ 376513 w 12192000"/>
              <a:gd name="connsiteY231" fmla="*/ 2154014 h 2237474"/>
              <a:gd name="connsiteX232" fmla="*/ 273386 w 12192000"/>
              <a:gd name="connsiteY232" fmla="*/ 2142551 h 2237474"/>
              <a:gd name="connsiteX233" fmla="*/ 169207 w 12192000"/>
              <a:gd name="connsiteY233" fmla="*/ 2128100 h 2237474"/>
              <a:gd name="connsiteX234" fmla="*/ 93149 w 12192000"/>
              <a:gd name="connsiteY234" fmla="*/ 2105324 h 2237474"/>
              <a:gd name="connsiteX235" fmla="*/ 88109 w 12192000"/>
              <a:gd name="connsiteY235" fmla="*/ 2106704 h 2237474"/>
              <a:gd name="connsiteX236" fmla="*/ 80022 w 12192000"/>
              <a:gd name="connsiteY236" fmla="*/ 2107254 h 2237474"/>
              <a:gd name="connsiteX237" fmla="*/ 79717 w 12192000"/>
              <a:gd name="connsiteY237" fmla="*/ 2107046 h 2237474"/>
              <a:gd name="connsiteX238" fmla="*/ 72352 w 12192000"/>
              <a:gd name="connsiteY238" fmla="*/ 2107991 h 2237474"/>
              <a:gd name="connsiteX239" fmla="*/ 37645 w 12192000"/>
              <a:gd name="connsiteY239" fmla="*/ 2115401 h 2237474"/>
              <a:gd name="connsiteX240" fmla="*/ 4572 w 12192000"/>
              <a:gd name="connsiteY240" fmla="*/ 2111091 h 2237474"/>
              <a:gd name="connsiteX241" fmla="*/ 0 w 12192000"/>
              <a:gd name="connsiteY241" fmla="*/ 2110468 h 2237474"/>
              <a:gd name="connsiteX242" fmla="*/ 0 w 12192000"/>
              <a:gd name="connsiteY2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306907 w 12192000"/>
              <a:gd name="connsiteY140" fmla="*/ 1841641 h 2237474"/>
              <a:gd name="connsiteX141" fmla="*/ 4290981 w 12192000"/>
              <a:gd name="connsiteY141" fmla="*/ 1839677 h 2237474"/>
              <a:gd name="connsiteX142" fmla="*/ 4285792 w 12192000"/>
              <a:gd name="connsiteY142" fmla="*/ 1836231 h 2237474"/>
              <a:gd name="connsiteX143" fmla="*/ 4238372 w 12192000"/>
              <a:gd name="connsiteY143" fmla="*/ 1851480 h 2237474"/>
              <a:gd name="connsiteX144" fmla="*/ 4232517 w 12192000"/>
              <a:gd name="connsiteY144" fmla="*/ 1852567 h 2237474"/>
              <a:gd name="connsiteX145" fmla="*/ 4191732 w 12192000"/>
              <a:gd name="connsiteY145" fmla="*/ 1857328 h 2237474"/>
              <a:gd name="connsiteX146" fmla="*/ 4065532 w 12192000"/>
              <a:gd name="connsiteY146" fmla="*/ 1855477 h 2237474"/>
              <a:gd name="connsiteX147" fmla="*/ 4028460 w 12192000"/>
              <a:gd name="connsiteY147" fmla="*/ 1855137 h 2237474"/>
              <a:gd name="connsiteX148" fmla="*/ 4002267 w 12192000"/>
              <a:gd name="connsiteY148" fmla="*/ 1852352 h 2237474"/>
              <a:gd name="connsiteX149" fmla="*/ 3931396 w 12192000"/>
              <a:gd name="connsiteY149" fmla="*/ 1858915 h 2237474"/>
              <a:gd name="connsiteX150" fmla="*/ 3812162 w 12192000"/>
              <a:gd name="connsiteY150" fmla="*/ 1875501 h 2237474"/>
              <a:gd name="connsiteX151" fmla="*/ 3767672 w 12192000"/>
              <a:gd name="connsiteY151" fmla="*/ 1874600 h 2237474"/>
              <a:gd name="connsiteX152" fmla="*/ 3764741 w 12192000"/>
              <a:gd name="connsiteY152" fmla="*/ 1869433 h 2237474"/>
              <a:gd name="connsiteX153" fmla="*/ 3751332 w 12192000"/>
              <a:gd name="connsiteY153" fmla="*/ 1869854 h 2237474"/>
              <a:gd name="connsiteX154" fmla="*/ 3748155 w 12192000"/>
              <a:gd name="connsiteY154" fmla="*/ 1868903 h 2237474"/>
              <a:gd name="connsiteX155" fmla="*/ 3729530 w 12192000"/>
              <a:gd name="connsiteY155" fmla="*/ 1864513 h 2237474"/>
              <a:gd name="connsiteX156" fmla="*/ 3680177 w 12192000"/>
              <a:gd name="connsiteY156" fmla="*/ 1881552 h 2237474"/>
              <a:gd name="connsiteX157" fmla="*/ 3567259 w 12192000"/>
              <a:gd name="connsiteY157" fmla="*/ 1893482 h 2237474"/>
              <a:gd name="connsiteX158" fmla="*/ 3405770 w 12192000"/>
              <a:gd name="connsiteY158" fmla="*/ 1904591 h 2237474"/>
              <a:gd name="connsiteX159" fmla="*/ 3280097 w 12192000"/>
              <a:gd name="connsiteY159" fmla="*/ 1919610 h 2237474"/>
              <a:gd name="connsiteX160" fmla="*/ 3123424 w 12192000"/>
              <a:gd name="connsiteY160" fmla="*/ 1952930 h 2237474"/>
              <a:gd name="connsiteX161" fmla="*/ 3009910 w 12192000"/>
              <a:gd name="connsiteY161" fmla="*/ 1957866 h 2237474"/>
              <a:gd name="connsiteX162" fmla="*/ 2995934 w 12192000"/>
              <a:gd name="connsiteY162" fmla="*/ 1967085 h 2237474"/>
              <a:gd name="connsiteX163" fmla="*/ 2980071 w 12192000"/>
              <a:gd name="connsiteY163" fmla="*/ 1972988 h 2237474"/>
              <a:gd name="connsiteX164" fmla="*/ 2978094 w 12192000"/>
              <a:gd name="connsiteY164" fmla="*/ 1972369 h 2237474"/>
              <a:gd name="connsiteX165" fmla="*/ 2942858 w 12192000"/>
              <a:gd name="connsiteY165" fmla="*/ 1981367 h 2237474"/>
              <a:gd name="connsiteX166" fmla="*/ 2875436 w 12192000"/>
              <a:gd name="connsiteY166" fmla="*/ 1996977 h 2237474"/>
              <a:gd name="connsiteX167" fmla="*/ 2874892 w 12192000"/>
              <a:gd name="connsiteY167" fmla="*/ 1996085 h 2237474"/>
              <a:gd name="connsiteX168" fmla="*/ 2864145 w 12192000"/>
              <a:gd name="connsiteY168" fmla="*/ 1994061 h 2237474"/>
              <a:gd name="connsiteX169" fmla="*/ 2843662 w 12192000"/>
              <a:gd name="connsiteY169" fmla="*/ 1992498 h 2237474"/>
              <a:gd name="connsiteX170" fmla="*/ 2796128 w 12192000"/>
              <a:gd name="connsiteY170" fmla="*/ 1976403 h 2237474"/>
              <a:gd name="connsiteX171" fmla="*/ 2756784 w 12192000"/>
              <a:gd name="connsiteY171" fmla="*/ 1985116 h 2237474"/>
              <a:gd name="connsiteX172" fmla="*/ 2748833 w 12192000"/>
              <a:gd name="connsiteY172" fmla="*/ 1986323 h 2237474"/>
              <a:gd name="connsiteX173" fmla="*/ 2748661 w 12192000"/>
              <a:gd name="connsiteY173" fmla="*/ 1986122 h 2237474"/>
              <a:gd name="connsiteX174" fmla="*/ 2740251 w 12192000"/>
              <a:gd name="connsiteY174" fmla="*/ 1986946 h 2237474"/>
              <a:gd name="connsiteX175" fmla="*/ 2718916 w 12192000"/>
              <a:gd name="connsiteY175" fmla="*/ 1990867 h 2237474"/>
              <a:gd name="connsiteX176" fmla="*/ 2713522 w 12192000"/>
              <a:gd name="connsiteY176" fmla="*/ 1990173 h 2237474"/>
              <a:gd name="connsiteX177" fmla="*/ 2680597 w 12192000"/>
              <a:gd name="connsiteY177" fmla="*/ 1984996 h 2237474"/>
              <a:gd name="connsiteX178" fmla="*/ 2578178 w 12192000"/>
              <a:gd name="connsiteY178" fmla="*/ 1990531 h 2237474"/>
              <a:gd name="connsiteX179" fmla="*/ 2476147 w 12192000"/>
              <a:gd name="connsiteY179" fmla="*/ 1998305 h 2237474"/>
              <a:gd name="connsiteX180" fmla="*/ 2373568 w 12192000"/>
              <a:gd name="connsiteY180" fmla="*/ 2003219 h 2237474"/>
              <a:gd name="connsiteX181" fmla="*/ 2321399 w 12192000"/>
              <a:gd name="connsiteY181" fmla="*/ 1989467 h 2237474"/>
              <a:gd name="connsiteX182" fmla="*/ 2315525 w 12192000"/>
              <a:gd name="connsiteY182" fmla="*/ 1989708 h 2237474"/>
              <a:gd name="connsiteX183" fmla="*/ 2300792 w 12192000"/>
              <a:gd name="connsiteY183" fmla="*/ 1994290 h 2237474"/>
              <a:gd name="connsiteX184" fmla="*/ 2295469 w 12192000"/>
              <a:gd name="connsiteY184" fmla="*/ 1996659 h 2237474"/>
              <a:gd name="connsiteX185" fmla="*/ 2287219 w 12192000"/>
              <a:gd name="connsiteY185" fmla="*/ 1998750 h 2237474"/>
              <a:gd name="connsiteX186" fmla="*/ 2286948 w 12192000"/>
              <a:gd name="connsiteY186" fmla="*/ 1998596 h 2237474"/>
              <a:gd name="connsiteX187" fmla="*/ 2243069 w 12192000"/>
              <a:gd name="connsiteY187" fmla="*/ 2015111 h 2237474"/>
              <a:gd name="connsiteX188" fmla="*/ 2186609 w 12192000"/>
              <a:gd name="connsiteY188" fmla="*/ 2008263 h 2237474"/>
              <a:gd name="connsiteX189" fmla="*/ 2164831 w 12192000"/>
              <a:gd name="connsiteY189" fmla="*/ 2010143 h 2237474"/>
              <a:gd name="connsiteX190" fmla="*/ 2152836 w 12192000"/>
              <a:gd name="connsiteY190" fmla="*/ 2010048 h 2237474"/>
              <a:gd name="connsiteX191" fmla="*/ 2117102 w 12192000"/>
              <a:gd name="connsiteY191" fmla="*/ 2023004 h 2237474"/>
              <a:gd name="connsiteX192" fmla="*/ 2111935 w 12192000"/>
              <a:gd name="connsiteY192" fmla="*/ 2023163 h 2237474"/>
              <a:gd name="connsiteX193" fmla="*/ 2089991 w 12192000"/>
              <a:gd name="connsiteY193" fmla="*/ 2034193 h 2237474"/>
              <a:gd name="connsiteX194" fmla="*/ 2058061 w 12192000"/>
              <a:gd name="connsiteY194" fmla="*/ 2047942 h 2237474"/>
              <a:gd name="connsiteX195" fmla="*/ 2055737 w 12192000"/>
              <a:gd name="connsiteY195" fmla="*/ 2047704 h 2237474"/>
              <a:gd name="connsiteX196" fmla="*/ 2042244 w 12192000"/>
              <a:gd name="connsiteY196" fmla="*/ 2055560 h 2237474"/>
              <a:gd name="connsiteX197" fmla="*/ 1976224 w 12192000"/>
              <a:gd name="connsiteY197" fmla="*/ 2074257 h 2237474"/>
              <a:gd name="connsiteX198" fmla="*/ 1877728 w 12192000"/>
              <a:gd name="connsiteY198" fmla="*/ 2101004 h 2237474"/>
              <a:gd name="connsiteX199" fmla="*/ 1759056 w 12192000"/>
              <a:gd name="connsiteY199" fmla="*/ 2125608 h 2237474"/>
              <a:gd name="connsiteX200" fmla="*/ 1637948 w 12192000"/>
              <a:gd name="connsiteY200" fmla="*/ 2172597 h 2237474"/>
              <a:gd name="connsiteX201" fmla="*/ 1434549 w 12192000"/>
              <a:gd name="connsiteY201" fmla="*/ 2234522 h 2237474"/>
              <a:gd name="connsiteX202" fmla="*/ 1398481 w 12192000"/>
              <a:gd name="connsiteY202" fmla="*/ 2237074 h 2237474"/>
              <a:gd name="connsiteX203" fmla="*/ 1398407 w 12192000"/>
              <a:gd name="connsiteY203" fmla="*/ 2237095 h 2237474"/>
              <a:gd name="connsiteX204" fmla="*/ 1370962 w 12192000"/>
              <a:gd name="connsiteY204" fmla="*/ 2237474 h 2237474"/>
              <a:gd name="connsiteX205" fmla="*/ 1356367 w 12192000"/>
              <a:gd name="connsiteY205" fmla="*/ 2235089 h 2237474"/>
              <a:gd name="connsiteX206" fmla="*/ 1324828 w 12192000"/>
              <a:gd name="connsiteY206" fmla="*/ 2231968 h 2237474"/>
              <a:gd name="connsiteX207" fmla="*/ 1297744 w 12192000"/>
              <a:gd name="connsiteY207" fmla="*/ 2235849 h 2237474"/>
              <a:gd name="connsiteX208" fmla="*/ 1286236 w 12192000"/>
              <a:gd name="connsiteY208" fmla="*/ 2233135 h 2237474"/>
              <a:gd name="connsiteX209" fmla="*/ 1283504 w 12192000"/>
              <a:gd name="connsiteY209" fmla="*/ 2233797 h 2237474"/>
              <a:gd name="connsiteX210" fmla="*/ 1279765 w 12192000"/>
              <a:gd name="connsiteY210" fmla="*/ 2229639 h 2237474"/>
              <a:gd name="connsiteX211" fmla="*/ 1195347 w 12192000"/>
              <a:gd name="connsiteY211" fmla="*/ 2212354 h 2237474"/>
              <a:gd name="connsiteX212" fmla="*/ 970251 w 12192000"/>
              <a:gd name="connsiteY212" fmla="*/ 2221029 h 2237474"/>
              <a:gd name="connsiteX213" fmla="*/ 812914 w 12192000"/>
              <a:gd name="connsiteY213" fmla="*/ 2202752 h 2237474"/>
              <a:gd name="connsiteX214" fmla="*/ 800195 w 12192000"/>
              <a:gd name="connsiteY214" fmla="*/ 2209407 h 2237474"/>
              <a:gd name="connsiteX215" fmla="*/ 784978 w 12192000"/>
              <a:gd name="connsiteY215" fmla="*/ 2212360 h 2237474"/>
              <a:gd name="connsiteX216" fmla="*/ 681987 w 12192000"/>
              <a:gd name="connsiteY216" fmla="*/ 2216757 h 2237474"/>
              <a:gd name="connsiteX217" fmla="*/ 669923 w 12192000"/>
              <a:gd name="connsiteY217" fmla="*/ 2211682 h 2237474"/>
              <a:gd name="connsiteX218" fmla="*/ 648680 w 12192000"/>
              <a:gd name="connsiteY218" fmla="*/ 2206229 h 2237474"/>
              <a:gd name="connsiteX219" fmla="*/ 597225 w 12192000"/>
              <a:gd name="connsiteY219" fmla="*/ 2180999 h 2237474"/>
              <a:gd name="connsiteX220" fmla="*/ 558449 w 12192000"/>
              <a:gd name="connsiteY220" fmla="*/ 2182346 h 2237474"/>
              <a:gd name="connsiteX221" fmla="*/ 550517 w 12192000"/>
              <a:gd name="connsiteY221" fmla="*/ 2182060 h 2237474"/>
              <a:gd name="connsiteX222" fmla="*/ 550309 w 12192000"/>
              <a:gd name="connsiteY222" fmla="*/ 2181825 h 2237474"/>
              <a:gd name="connsiteX223" fmla="*/ 541836 w 12192000"/>
              <a:gd name="connsiteY223" fmla="*/ 2181063 h 2237474"/>
              <a:gd name="connsiteX224" fmla="*/ 536057 w 12192000"/>
              <a:gd name="connsiteY224" fmla="*/ 2181537 h 2237474"/>
              <a:gd name="connsiteX225" fmla="*/ 520671 w 12192000"/>
              <a:gd name="connsiteY225" fmla="*/ 2180980 h 2237474"/>
              <a:gd name="connsiteX226" fmla="*/ 515024 w 12192000"/>
              <a:gd name="connsiteY226" fmla="*/ 2179258 h 2237474"/>
              <a:gd name="connsiteX227" fmla="*/ 512278 w 12192000"/>
              <a:gd name="connsiteY227" fmla="*/ 2176369 h 2237474"/>
              <a:gd name="connsiteX228" fmla="*/ 480419 w 12192000"/>
              <a:gd name="connsiteY228" fmla="*/ 2167807 h 2237474"/>
              <a:gd name="connsiteX229" fmla="*/ 413835 w 12192000"/>
              <a:gd name="connsiteY229" fmla="*/ 2156783 h 2237474"/>
              <a:gd name="connsiteX230" fmla="*/ 376513 w 12192000"/>
              <a:gd name="connsiteY230" fmla="*/ 2154014 h 2237474"/>
              <a:gd name="connsiteX231" fmla="*/ 273386 w 12192000"/>
              <a:gd name="connsiteY231" fmla="*/ 2142551 h 2237474"/>
              <a:gd name="connsiteX232" fmla="*/ 169207 w 12192000"/>
              <a:gd name="connsiteY232" fmla="*/ 2128100 h 2237474"/>
              <a:gd name="connsiteX233" fmla="*/ 93149 w 12192000"/>
              <a:gd name="connsiteY233" fmla="*/ 2105324 h 2237474"/>
              <a:gd name="connsiteX234" fmla="*/ 88109 w 12192000"/>
              <a:gd name="connsiteY234" fmla="*/ 2106704 h 2237474"/>
              <a:gd name="connsiteX235" fmla="*/ 80022 w 12192000"/>
              <a:gd name="connsiteY235" fmla="*/ 2107254 h 2237474"/>
              <a:gd name="connsiteX236" fmla="*/ 79717 w 12192000"/>
              <a:gd name="connsiteY236" fmla="*/ 2107046 h 2237474"/>
              <a:gd name="connsiteX237" fmla="*/ 72352 w 12192000"/>
              <a:gd name="connsiteY237" fmla="*/ 2107991 h 2237474"/>
              <a:gd name="connsiteX238" fmla="*/ 37645 w 12192000"/>
              <a:gd name="connsiteY238" fmla="*/ 2115401 h 2237474"/>
              <a:gd name="connsiteX239" fmla="*/ 4572 w 12192000"/>
              <a:gd name="connsiteY239" fmla="*/ 2111091 h 2237474"/>
              <a:gd name="connsiteX240" fmla="*/ 0 w 12192000"/>
              <a:gd name="connsiteY240" fmla="*/ 2110468 h 2237474"/>
              <a:gd name="connsiteX241" fmla="*/ 0 w 12192000"/>
              <a:gd name="connsiteY2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64741 w 12192000"/>
              <a:gd name="connsiteY151" fmla="*/ 1869433 h 2237474"/>
              <a:gd name="connsiteX152" fmla="*/ 3751332 w 12192000"/>
              <a:gd name="connsiteY152" fmla="*/ 1869854 h 2237474"/>
              <a:gd name="connsiteX153" fmla="*/ 3748155 w 12192000"/>
              <a:gd name="connsiteY153" fmla="*/ 1868903 h 2237474"/>
              <a:gd name="connsiteX154" fmla="*/ 3729530 w 12192000"/>
              <a:gd name="connsiteY154" fmla="*/ 1864513 h 2237474"/>
              <a:gd name="connsiteX155" fmla="*/ 3680177 w 12192000"/>
              <a:gd name="connsiteY155" fmla="*/ 1881552 h 2237474"/>
              <a:gd name="connsiteX156" fmla="*/ 3567259 w 12192000"/>
              <a:gd name="connsiteY156" fmla="*/ 1893482 h 2237474"/>
              <a:gd name="connsiteX157" fmla="*/ 3405770 w 12192000"/>
              <a:gd name="connsiteY157" fmla="*/ 1904591 h 2237474"/>
              <a:gd name="connsiteX158" fmla="*/ 3280097 w 12192000"/>
              <a:gd name="connsiteY158" fmla="*/ 1919610 h 2237474"/>
              <a:gd name="connsiteX159" fmla="*/ 3123424 w 12192000"/>
              <a:gd name="connsiteY159" fmla="*/ 1952930 h 2237474"/>
              <a:gd name="connsiteX160" fmla="*/ 3009910 w 12192000"/>
              <a:gd name="connsiteY160" fmla="*/ 1957866 h 2237474"/>
              <a:gd name="connsiteX161" fmla="*/ 2995934 w 12192000"/>
              <a:gd name="connsiteY161" fmla="*/ 1967085 h 2237474"/>
              <a:gd name="connsiteX162" fmla="*/ 2980071 w 12192000"/>
              <a:gd name="connsiteY162" fmla="*/ 1972988 h 2237474"/>
              <a:gd name="connsiteX163" fmla="*/ 2978094 w 12192000"/>
              <a:gd name="connsiteY163" fmla="*/ 1972369 h 2237474"/>
              <a:gd name="connsiteX164" fmla="*/ 2942858 w 12192000"/>
              <a:gd name="connsiteY164" fmla="*/ 1981367 h 2237474"/>
              <a:gd name="connsiteX165" fmla="*/ 2875436 w 12192000"/>
              <a:gd name="connsiteY165" fmla="*/ 1996977 h 2237474"/>
              <a:gd name="connsiteX166" fmla="*/ 2874892 w 12192000"/>
              <a:gd name="connsiteY166" fmla="*/ 1996085 h 2237474"/>
              <a:gd name="connsiteX167" fmla="*/ 2864145 w 12192000"/>
              <a:gd name="connsiteY167" fmla="*/ 1994061 h 2237474"/>
              <a:gd name="connsiteX168" fmla="*/ 2843662 w 12192000"/>
              <a:gd name="connsiteY168" fmla="*/ 1992498 h 2237474"/>
              <a:gd name="connsiteX169" fmla="*/ 2796128 w 12192000"/>
              <a:gd name="connsiteY169" fmla="*/ 1976403 h 2237474"/>
              <a:gd name="connsiteX170" fmla="*/ 2756784 w 12192000"/>
              <a:gd name="connsiteY170" fmla="*/ 1985116 h 2237474"/>
              <a:gd name="connsiteX171" fmla="*/ 2748833 w 12192000"/>
              <a:gd name="connsiteY171" fmla="*/ 1986323 h 2237474"/>
              <a:gd name="connsiteX172" fmla="*/ 2748661 w 12192000"/>
              <a:gd name="connsiteY172" fmla="*/ 1986122 h 2237474"/>
              <a:gd name="connsiteX173" fmla="*/ 2740251 w 12192000"/>
              <a:gd name="connsiteY173" fmla="*/ 1986946 h 2237474"/>
              <a:gd name="connsiteX174" fmla="*/ 2718916 w 12192000"/>
              <a:gd name="connsiteY174" fmla="*/ 1990867 h 2237474"/>
              <a:gd name="connsiteX175" fmla="*/ 2713522 w 12192000"/>
              <a:gd name="connsiteY175" fmla="*/ 1990173 h 2237474"/>
              <a:gd name="connsiteX176" fmla="*/ 2680597 w 12192000"/>
              <a:gd name="connsiteY176" fmla="*/ 1984996 h 2237474"/>
              <a:gd name="connsiteX177" fmla="*/ 2578178 w 12192000"/>
              <a:gd name="connsiteY177" fmla="*/ 1990531 h 2237474"/>
              <a:gd name="connsiteX178" fmla="*/ 2476147 w 12192000"/>
              <a:gd name="connsiteY178" fmla="*/ 1998305 h 2237474"/>
              <a:gd name="connsiteX179" fmla="*/ 2373568 w 12192000"/>
              <a:gd name="connsiteY179" fmla="*/ 2003219 h 2237474"/>
              <a:gd name="connsiteX180" fmla="*/ 2321399 w 12192000"/>
              <a:gd name="connsiteY180" fmla="*/ 1989467 h 2237474"/>
              <a:gd name="connsiteX181" fmla="*/ 2315525 w 12192000"/>
              <a:gd name="connsiteY181" fmla="*/ 1989708 h 2237474"/>
              <a:gd name="connsiteX182" fmla="*/ 2300792 w 12192000"/>
              <a:gd name="connsiteY182" fmla="*/ 1994290 h 2237474"/>
              <a:gd name="connsiteX183" fmla="*/ 2295469 w 12192000"/>
              <a:gd name="connsiteY183" fmla="*/ 1996659 h 2237474"/>
              <a:gd name="connsiteX184" fmla="*/ 2287219 w 12192000"/>
              <a:gd name="connsiteY184" fmla="*/ 1998750 h 2237474"/>
              <a:gd name="connsiteX185" fmla="*/ 2286948 w 12192000"/>
              <a:gd name="connsiteY185" fmla="*/ 1998596 h 2237474"/>
              <a:gd name="connsiteX186" fmla="*/ 2243069 w 12192000"/>
              <a:gd name="connsiteY186" fmla="*/ 2015111 h 2237474"/>
              <a:gd name="connsiteX187" fmla="*/ 2186609 w 12192000"/>
              <a:gd name="connsiteY187" fmla="*/ 2008263 h 2237474"/>
              <a:gd name="connsiteX188" fmla="*/ 2164831 w 12192000"/>
              <a:gd name="connsiteY188" fmla="*/ 2010143 h 2237474"/>
              <a:gd name="connsiteX189" fmla="*/ 2152836 w 12192000"/>
              <a:gd name="connsiteY189" fmla="*/ 2010048 h 2237474"/>
              <a:gd name="connsiteX190" fmla="*/ 2117102 w 12192000"/>
              <a:gd name="connsiteY190" fmla="*/ 2023004 h 2237474"/>
              <a:gd name="connsiteX191" fmla="*/ 2111935 w 12192000"/>
              <a:gd name="connsiteY191" fmla="*/ 2023163 h 2237474"/>
              <a:gd name="connsiteX192" fmla="*/ 2089991 w 12192000"/>
              <a:gd name="connsiteY192" fmla="*/ 2034193 h 2237474"/>
              <a:gd name="connsiteX193" fmla="*/ 2058061 w 12192000"/>
              <a:gd name="connsiteY193" fmla="*/ 2047942 h 2237474"/>
              <a:gd name="connsiteX194" fmla="*/ 2055737 w 12192000"/>
              <a:gd name="connsiteY194" fmla="*/ 2047704 h 2237474"/>
              <a:gd name="connsiteX195" fmla="*/ 2042244 w 12192000"/>
              <a:gd name="connsiteY195" fmla="*/ 2055560 h 2237474"/>
              <a:gd name="connsiteX196" fmla="*/ 1976224 w 12192000"/>
              <a:gd name="connsiteY196" fmla="*/ 2074257 h 2237474"/>
              <a:gd name="connsiteX197" fmla="*/ 1877728 w 12192000"/>
              <a:gd name="connsiteY197" fmla="*/ 2101004 h 2237474"/>
              <a:gd name="connsiteX198" fmla="*/ 1759056 w 12192000"/>
              <a:gd name="connsiteY198" fmla="*/ 2125608 h 2237474"/>
              <a:gd name="connsiteX199" fmla="*/ 1637948 w 12192000"/>
              <a:gd name="connsiteY199" fmla="*/ 2172597 h 2237474"/>
              <a:gd name="connsiteX200" fmla="*/ 1434549 w 12192000"/>
              <a:gd name="connsiteY200" fmla="*/ 2234522 h 2237474"/>
              <a:gd name="connsiteX201" fmla="*/ 1398481 w 12192000"/>
              <a:gd name="connsiteY201" fmla="*/ 2237074 h 2237474"/>
              <a:gd name="connsiteX202" fmla="*/ 1398407 w 12192000"/>
              <a:gd name="connsiteY202" fmla="*/ 2237095 h 2237474"/>
              <a:gd name="connsiteX203" fmla="*/ 1370962 w 12192000"/>
              <a:gd name="connsiteY203" fmla="*/ 2237474 h 2237474"/>
              <a:gd name="connsiteX204" fmla="*/ 1356367 w 12192000"/>
              <a:gd name="connsiteY204" fmla="*/ 2235089 h 2237474"/>
              <a:gd name="connsiteX205" fmla="*/ 1324828 w 12192000"/>
              <a:gd name="connsiteY205" fmla="*/ 2231968 h 2237474"/>
              <a:gd name="connsiteX206" fmla="*/ 1297744 w 12192000"/>
              <a:gd name="connsiteY206" fmla="*/ 2235849 h 2237474"/>
              <a:gd name="connsiteX207" fmla="*/ 1286236 w 12192000"/>
              <a:gd name="connsiteY207" fmla="*/ 2233135 h 2237474"/>
              <a:gd name="connsiteX208" fmla="*/ 1283504 w 12192000"/>
              <a:gd name="connsiteY208" fmla="*/ 2233797 h 2237474"/>
              <a:gd name="connsiteX209" fmla="*/ 1279765 w 12192000"/>
              <a:gd name="connsiteY209" fmla="*/ 2229639 h 2237474"/>
              <a:gd name="connsiteX210" fmla="*/ 1195347 w 12192000"/>
              <a:gd name="connsiteY210" fmla="*/ 2212354 h 2237474"/>
              <a:gd name="connsiteX211" fmla="*/ 970251 w 12192000"/>
              <a:gd name="connsiteY211" fmla="*/ 2221029 h 2237474"/>
              <a:gd name="connsiteX212" fmla="*/ 812914 w 12192000"/>
              <a:gd name="connsiteY212" fmla="*/ 2202752 h 2237474"/>
              <a:gd name="connsiteX213" fmla="*/ 800195 w 12192000"/>
              <a:gd name="connsiteY213" fmla="*/ 2209407 h 2237474"/>
              <a:gd name="connsiteX214" fmla="*/ 784978 w 12192000"/>
              <a:gd name="connsiteY214" fmla="*/ 2212360 h 2237474"/>
              <a:gd name="connsiteX215" fmla="*/ 681987 w 12192000"/>
              <a:gd name="connsiteY215" fmla="*/ 2216757 h 2237474"/>
              <a:gd name="connsiteX216" fmla="*/ 669923 w 12192000"/>
              <a:gd name="connsiteY216" fmla="*/ 2211682 h 2237474"/>
              <a:gd name="connsiteX217" fmla="*/ 648680 w 12192000"/>
              <a:gd name="connsiteY217" fmla="*/ 2206229 h 2237474"/>
              <a:gd name="connsiteX218" fmla="*/ 597225 w 12192000"/>
              <a:gd name="connsiteY218" fmla="*/ 2180999 h 2237474"/>
              <a:gd name="connsiteX219" fmla="*/ 558449 w 12192000"/>
              <a:gd name="connsiteY219" fmla="*/ 2182346 h 2237474"/>
              <a:gd name="connsiteX220" fmla="*/ 550517 w 12192000"/>
              <a:gd name="connsiteY220" fmla="*/ 2182060 h 2237474"/>
              <a:gd name="connsiteX221" fmla="*/ 550309 w 12192000"/>
              <a:gd name="connsiteY221" fmla="*/ 2181825 h 2237474"/>
              <a:gd name="connsiteX222" fmla="*/ 541836 w 12192000"/>
              <a:gd name="connsiteY222" fmla="*/ 2181063 h 2237474"/>
              <a:gd name="connsiteX223" fmla="*/ 536057 w 12192000"/>
              <a:gd name="connsiteY223" fmla="*/ 2181537 h 2237474"/>
              <a:gd name="connsiteX224" fmla="*/ 520671 w 12192000"/>
              <a:gd name="connsiteY224" fmla="*/ 2180980 h 2237474"/>
              <a:gd name="connsiteX225" fmla="*/ 515024 w 12192000"/>
              <a:gd name="connsiteY225" fmla="*/ 2179258 h 2237474"/>
              <a:gd name="connsiteX226" fmla="*/ 512278 w 12192000"/>
              <a:gd name="connsiteY226" fmla="*/ 2176369 h 2237474"/>
              <a:gd name="connsiteX227" fmla="*/ 480419 w 12192000"/>
              <a:gd name="connsiteY227" fmla="*/ 2167807 h 2237474"/>
              <a:gd name="connsiteX228" fmla="*/ 413835 w 12192000"/>
              <a:gd name="connsiteY228" fmla="*/ 2156783 h 2237474"/>
              <a:gd name="connsiteX229" fmla="*/ 376513 w 12192000"/>
              <a:gd name="connsiteY229" fmla="*/ 2154014 h 2237474"/>
              <a:gd name="connsiteX230" fmla="*/ 273386 w 12192000"/>
              <a:gd name="connsiteY230" fmla="*/ 2142551 h 2237474"/>
              <a:gd name="connsiteX231" fmla="*/ 169207 w 12192000"/>
              <a:gd name="connsiteY231" fmla="*/ 2128100 h 2237474"/>
              <a:gd name="connsiteX232" fmla="*/ 93149 w 12192000"/>
              <a:gd name="connsiteY232" fmla="*/ 2105324 h 2237474"/>
              <a:gd name="connsiteX233" fmla="*/ 88109 w 12192000"/>
              <a:gd name="connsiteY233" fmla="*/ 2106704 h 2237474"/>
              <a:gd name="connsiteX234" fmla="*/ 80022 w 12192000"/>
              <a:gd name="connsiteY234" fmla="*/ 2107254 h 2237474"/>
              <a:gd name="connsiteX235" fmla="*/ 79717 w 12192000"/>
              <a:gd name="connsiteY235" fmla="*/ 2107046 h 2237474"/>
              <a:gd name="connsiteX236" fmla="*/ 72352 w 12192000"/>
              <a:gd name="connsiteY236" fmla="*/ 2107991 h 2237474"/>
              <a:gd name="connsiteX237" fmla="*/ 37645 w 12192000"/>
              <a:gd name="connsiteY237" fmla="*/ 2115401 h 2237474"/>
              <a:gd name="connsiteX238" fmla="*/ 4572 w 12192000"/>
              <a:gd name="connsiteY238" fmla="*/ 2111091 h 2237474"/>
              <a:gd name="connsiteX239" fmla="*/ 0 w 12192000"/>
              <a:gd name="connsiteY239" fmla="*/ 2110468 h 2237474"/>
              <a:gd name="connsiteX240" fmla="*/ 0 w 12192000"/>
              <a:gd name="connsiteY2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51332 w 12192000"/>
              <a:gd name="connsiteY151" fmla="*/ 1869854 h 2237474"/>
              <a:gd name="connsiteX152" fmla="*/ 3748155 w 12192000"/>
              <a:gd name="connsiteY152" fmla="*/ 1868903 h 2237474"/>
              <a:gd name="connsiteX153" fmla="*/ 3729530 w 12192000"/>
              <a:gd name="connsiteY153" fmla="*/ 1864513 h 2237474"/>
              <a:gd name="connsiteX154" fmla="*/ 3680177 w 12192000"/>
              <a:gd name="connsiteY154" fmla="*/ 1881552 h 2237474"/>
              <a:gd name="connsiteX155" fmla="*/ 3567259 w 12192000"/>
              <a:gd name="connsiteY155" fmla="*/ 1893482 h 2237474"/>
              <a:gd name="connsiteX156" fmla="*/ 3405770 w 12192000"/>
              <a:gd name="connsiteY156" fmla="*/ 1904591 h 2237474"/>
              <a:gd name="connsiteX157" fmla="*/ 3280097 w 12192000"/>
              <a:gd name="connsiteY157" fmla="*/ 1919610 h 2237474"/>
              <a:gd name="connsiteX158" fmla="*/ 3123424 w 12192000"/>
              <a:gd name="connsiteY158" fmla="*/ 1952930 h 2237474"/>
              <a:gd name="connsiteX159" fmla="*/ 3009910 w 12192000"/>
              <a:gd name="connsiteY159" fmla="*/ 1957866 h 2237474"/>
              <a:gd name="connsiteX160" fmla="*/ 2995934 w 12192000"/>
              <a:gd name="connsiteY160" fmla="*/ 1967085 h 2237474"/>
              <a:gd name="connsiteX161" fmla="*/ 2980071 w 12192000"/>
              <a:gd name="connsiteY161" fmla="*/ 1972988 h 2237474"/>
              <a:gd name="connsiteX162" fmla="*/ 2978094 w 12192000"/>
              <a:gd name="connsiteY162" fmla="*/ 1972369 h 2237474"/>
              <a:gd name="connsiteX163" fmla="*/ 2942858 w 12192000"/>
              <a:gd name="connsiteY163" fmla="*/ 1981367 h 2237474"/>
              <a:gd name="connsiteX164" fmla="*/ 2875436 w 12192000"/>
              <a:gd name="connsiteY164" fmla="*/ 1996977 h 2237474"/>
              <a:gd name="connsiteX165" fmla="*/ 2874892 w 12192000"/>
              <a:gd name="connsiteY165" fmla="*/ 1996085 h 2237474"/>
              <a:gd name="connsiteX166" fmla="*/ 2864145 w 12192000"/>
              <a:gd name="connsiteY166" fmla="*/ 1994061 h 2237474"/>
              <a:gd name="connsiteX167" fmla="*/ 2843662 w 12192000"/>
              <a:gd name="connsiteY167" fmla="*/ 1992498 h 2237474"/>
              <a:gd name="connsiteX168" fmla="*/ 2796128 w 12192000"/>
              <a:gd name="connsiteY168" fmla="*/ 1976403 h 2237474"/>
              <a:gd name="connsiteX169" fmla="*/ 2756784 w 12192000"/>
              <a:gd name="connsiteY169" fmla="*/ 1985116 h 2237474"/>
              <a:gd name="connsiteX170" fmla="*/ 2748833 w 12192000"/>
              <a:gd name="connsiteY170" fmla="*/ 1986323 h 2237474"/>
              <a:gd name="connsiteX171" fmla="*/ 2748661 w 12192000"/>
              <a:gd name="connsiteY171" fmla="*/ 1986122 h 2237474"/>
              <a:gd name="connsiteX172" fmla="*/ 2740251 w 12192000"/>
              <a:gd name="connsiteY172" fmla="*/ 1986946 h 2237474"/>
              <a:gd name="connsiteX173" fmla="*/ 2718916 w 12192000"/>
              <a:gd name="connsiteY173" fmla="*/ 1990867 h 2237474"/>
              <a:gd name="connsiteX174" fmla="*/ 2713522 w 12192000"/>
              <a:gd name="connsiteY174" fmla="*/ 1990173 h 2237474"/>
              <a:gd name="connsiteX175" fmla="*/ 2680597 w 12192000"/>
              <a:gd name="connsiteY175" fmla="*/ 1984996 h 2237474"/>
              <a:gd name="connsiteX176" fmla="*/ 2578178 w 12192000"/>
              <a:gd name="connsiteY176" fmla="*/ 1990531 h 2237474"/>
              <a:gd name="connsiteX177" fmla="*/ 2476147 w 12192000"/>
              <a:gd name="connsiteY177" fmla="*/ 1998305 h 2237474"/>
              <a:gd name="connsiteX178" fmla="*/ 2373568 w 12192000"/>
              <a:gd name="connsiteY178" fmla="*/ 2003219 h 2237474"/>
              <a:gd name="connsiteX179" fmla="*/ 2321399 w 12192000"/>
              <a:gd name="connsiteY179" fmla="*/ 1989467 h 2237474"/>
              <a:gd name="connsiteX180" fmla="*/ 2315525 w 12192000"/>
              <a:gd name="connsiteY180" fmla="*/ 1989708 h 2237474"/>
              <a:gd name="connsiteX181" fmla="*/ 2300792 w 12192000"/>
              <a:gd name="connsiteY181" fmla="*/ 1994290 h 2237474"/>
              <a:gd name="connsiteX182" fmla="*/ 2295469 w 12192000"/>
              <a:gd name="connsiteY182" fmla="*/ 1996659 h 2237474"/>
              <a:gd name="connsiteX183" fmla="*/ 2287219 w 12192000"/>
              <a:gd name="connsiteY183" fmla="*/ 1998750 h 2237474"/>
              <a:gd name="connsiteX184" fmla="*/ 2286948 w 12192000"/>
              <a:gd name="connsiteY184" fmla="*/ 1998596 h 2237474"/>
              <a:gd name="connsiteX185" fmla="*/ 2243069 w 12192000"/>
              <a:gd name="connsiteY185" fmla="*/ 2015111 h 2237474"/>
              <a:gd name="connsiteX186" fmla="*/ 2186609 w 12192000"/>
              <a:gd name="connsiteY186" fmla="*/ 2008263 h 2237474"/>
              <a:gd name="connsiteX187" fmla="*/ 2164831 w 12192000"/>
              <a:gd name="connsiteY187" fmla="*/ 2010143 h 2237474"/>
              <a:gd name="connsiteX188" fmla="*/ 2152836 w 12192000"/>
              <a:gd name="connsiteY188" fmla="*/ 2010048 h 2237474"/>
              <a:gd name="connsiteX189" fmla="*/ 2117102 w 12192000"/>
              <a:gd name="connsiteY189" fmla="*/ 2023004 h 2237474"/>
              <a:gd name="connsiteX190" fmla="*/ 2111935 w 12192000"/>
              <a:gd name="connsiteY190" fmla="*/ 2023163 h 2237474"/>
              <a:gd name="connsiteX191" fmla="*/ 2089991 w 12192000"/>
              <a:gd name="connsiteY191" fmla="*/ 2034193 h 2237474"/>
              <a:gd name="connsiteX192" fmla="*/ 2058061 w 12192000"/>
              <a:gd name="connsiteY192" fmla="*/ 2047942 h 2237474"/>
              <a:gd name="connsiteX193" fmla="*/ 2055737 w 12192000"/>
              <a:gd name="connsiteY193" fmla="*/ 2047704 h 2237474"/>
              <a:gd name="connsiteX194" fmla="*/ 2042244 w 12192000"/>
              <a:gd name="connsiteY194" fmla="*/ 2055560 h 2237474"/>
              <a:gd name="connsiteX195" fmla="*/ 1976224 w 12192000"/>
              <a:gd name="connsiteY195" fmla="*/ 2074257 h 2237474"/>
              <a:gd name="connsiteX196" fmla="*/ 1877728 w 12192000"/>
              <a:gd name="connsiteY196" fmla="*/ 2101004 h 2237474"/>
              <a:gd name="connsiteX197" fmla="*/ 1759056 w 12192000"/>
              <a:gd name="connsiteY197" fmla="*/ 2125608 h 2237474"/>
              <a:gd name="connsiteX198" fmla="*/ 1637948 w 12192000"/>
              <a:gd name="connsiteY198" fmla="*/ 2172597 h 2237474"/>
              <a:gd name="connsiteX199" fmla="*/ 1434549 w 12192000"/>
              <a:gd name="connsiteY199" fmla="*/ 2234522 h 2237474"/>
              <a:gd name="connsiteX200" fmla="*/ 1398481 w 12192000"/>
              <a:gd name="connsiteY200" fmla="*/ 2237074 h 2237474"/>
              <a:gd name="connsiteX201" fmla="*/ 1398407 w 12192000"/>
              <a:gd name="connsiteY201" fmla="*/ 2237095 h 2237474"/>
              <a:gd name="connsiteX202" fmla="*/ 1370962 w 12192000"/>
              <a:gd name="connsiteY202" fmla="*/ 2237474 h 2237474"/>
              <a:gd name="connsiteX203" fmla="*/ 1356367 w 12192000"/>
              <a:gd name="connsiteY203" fmla="*/ 2235089 h 2237474"/>
              <a:gd name="connsiteX204" fmla="*/ 1324828 w 12192000"/>
              <a:gd name="connsiteY204" fmla="*/ 2231968 h 2237474"/>
              <a:gd name="connsiteX205" fmla="*/ 1297744 w 12192000"/>
              <a:gd name="connsiteY205" fmla="*/ 2235849 h 2237474"/>
              <a:gd name="connsiteX206" fmla="*/ 1286236 w 12192000"/>
              <a:gd name="connsiteY206" fmla="*/ 2233135 h 2237474"/>
              <a:gd name="connsiteX207" fmla="*/ 1283504 w 12192000"/>
              <a:gd name="connsiteY207" fmla="*/ 2233797 h 2237474"/>
              <a:gd name="connsiteX208" fmla="*/ 1279765 w 12192000"/>
              <a:gd name="connsiteY208" fmla="*/ 2229639 h 2237474"/>
              <a:gd name="connsiteX209" fmla="*/ 1195347 w 12192000"/>
              <a:gd name="connsiteY209" fmla="*/ 2212354 h 2237474"/>
              <a:gd name="connsiteX210" fmla="*/ 970251 w 12192000"/>
              <a:gd name="connsiteY210" fmla="*/ 2221029 h 2237474"/>
              <a:gd name="connsiteX211" fmla="*/ 812914 w 12192000"/>
              <a:gd name="connsiteY211" fmla="*/ 2202752 h 2237474"/>
              <a:gd name="connsiteX212" fmla="*/ 800195 w 12192000"/>
              <a:gd name="connsiteY212" fmla="*/ 2209407 h 2237474"/>
              <a:gd name="connsiteX213" fmla="*/ 784978 w 12192000"/>
              <a:gd name="connsiteY213" fmla="*/ 2212360 h 2237474"/>
              <a:gd name="connsiteX214" fmla="*/ 681987 w 12192000"/>
              <a:gd name="connsiteY214" fmla="*/ 2216757 h 2237474"/>
              <a:gd name="connsiteX215" fmla="*/ 669923 w 12192000"/>
              <a:gd name="connsiteY215" fmla="*/ 2211682 h 2237474"/>
              <a:gd name="connsiteX216" fmla="*/ 648680 w 12192000"/>
              <a:gd name="connsiteY216" fmla="*/ 2206229 h 2237474"/>
              <a:gd name="connsiteX217" fmla="*/ 597225 w 12192000"/>
              <a:gd name="connsiteY217" fmla="*/ 2180999 h 2237474"/>
              <a:gd name="connsiteX218" fmla="*/ 558449 w 12192000"/>
              <a:gd name="connsiteY218" fmla="*/ 2182346 h 2237474"/>
              <a:gd name="connsiteX219" fmla="*/ 550517 w 12192000"/>
              <a:gd name="connsiteY219" fmla="*/ 2182060 h 2237474"/>
              <a:gd name="connsiteX220" fmla="*/ 550309 w 12192000"/>
              <a:gd name="connsiteY220" fmla="*/ 2181825 h 2237474"/>
              <a:gd name="connsiteX221" fmla="*/ 541836 w 12192000"/>
              <a:gd name="connsiteY221" fmla="*/ 2181063 h 2237474"/>
              <a:gd name="connsiteX222" fmla="*/ 536057 w 12192000"/>
              <a:gd name="connsiteY222" fmla="*/ 2181537 h 2237474"/>
              <a:gd name="connsiteX223" fmla="*/ 520671 w 12192000"/>
              <a:gd name="connsiteY223" fmla="*/ 2180980 h 2237474"/>
              <a:gd name="connsiteX224" fmla="*/ 515024 w 12192000"/>
              <a:gd name="connsiteY224" fmla="*/ 2179258 h 2237474"/>
              <a:gd name="connsiteX225" fmla="*/ 512278 w 12192000"/>
              <a:gd name="connsiteY225" fmla="*/ 2176369 h 2237474"/>
              <a:gd name="connsiteX226" fmla="*/ 480419 w 12192000"/>
              <a:gd name="connsiteY226" fmla="*/ 2167807 h 2237474"/>
              <a:gd name="connsiteX227" fmla="*/ 413835 w 12192000"/>
              <a:gd name="connsiteY227" fmla="*/ 2156783 h 2237474"/>
              <a:gd name="connsiteX228" fmla="*/ 376513 w 12192000"/>
              <a:gd name="connsiteY228" fmla="*/ 2154014 h 2237474"/>
              <a:gd name="connsiteX229" fmla="*/ 273386 w 12192000"/>
              <a:gd name="connsiteY229" fmla="*/ 2142551 h 2237474"/>
              <a:gd name="connsiteX230" fmla="*/ 169207 w 12192000"/>
              <a:gd name="connsiteY230" fmla="*/ 2128100 h 2237474"/>
              <a:gd name="connsiteX231" fmla="*/ 93149 w 12192000"/>
              <a:gd name="connsiteY231" fmla="*/ 2105324 h 2237474"/>
              <a:gd name="connsiteX232" fmla="*/ 88109 w 12192000"/>
              <a:gd name="connsiteY232" fmla="*/ 2106704 h 2237474"/>
              <a:gd name="connsiteX233" fmla="*/ 80022 w 12192000"/>
              <a:gd name="connsiteY233" fmla="*/ 2107254 h 2237474"/>
              <a:gd name="connsiteX234" fmla="*/ 79717 w 12192000"/>
              <a:gd name="connsiteY234" fmla="*/ 2107046 h 2237474"/>
              <a:gd name="connsiteX235" fmla="*/ 72352 w 12192000"/>
              <a:gd name="connsiteY235" fmla="*/ 2107991 h 2237474"/>
              <a:gd name="connsiteX236" fmla="*/ 37645 w 12192000"/>
              <a:gd name="connsiteY236" fmla="*/ 2115401 h 2237474"/>
              <a:gd name="connsiteX237" fmla="*/ 4572 w 12192000"/>
              <a:gd name="connsiteY237" fmla="*/ 2111091 h 2237474"/>
              <a:gd name="connsiteX238" fmla="*/ 0 w 12192000"/>
              <a:gd name="connsiteY238" fmla="*/ 2110468 h 2237474"/>
              <a:gd name="connsiteX239" fmla="*/ 0 w 12192000"/>
              <a:gd name="connsiteY23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51332 w 12192000"/>
              <a:gd name="connsiteY151" fmla="*/ 1869854 h 2237474"/>
              <a:gd name="connsiteX152" fmla="*/ 3729530 w 12192000"/>
              <a:gd name="connsiteY152" fmla="*/ 1864513 h 2237474"/>
              <a:gd name="connsiteX153" fmla="*/ 3680177 w 12192000"/>
              <a:gd name="connsiteY153" fmla="*/ 1881552 h 2237474"/>
              <a:gd name="connsiteX154" fmla="*/ 3567259 w 12192000"/>
              <a:gd name="connsiteY154" fmla="*/ 1893482 h 2237474"/>
              <a:gd name="connsiteX155" fmla="*/ 3405770 w 12192000"/>
              <a:gd name="connsiteY155" fmla="*/ 1904591 h 2237474"/>
              <a:gd name="connsiteX156" fmla="*/ 3280097 w 12192000"/>
              <a:gd name="connsiteY156" fmla="*/ 1919610 h 2237474"/>
              <a:gd name="connsiteX157" fmla="*/ 3123424 w 12192000"/>
              <a:gd name="connsiteY157" fmla="*/ 1952930 h 2237474"/>
              <a:gd name="connsiteX158" fmla="*/ 3009910 w 12192000"/>
              <a:gd name="connsiteY158" fmla="*/ 1957866 h 2237474"/>
              <a:gd name="connsiteX159" fmla="*/ 2995934 w 12192000"/>
              <a:gd name="connsiteY159" fmla="*/ 1967085 h 2237474"/>
              <a:gd name="connsiteX160" fmla="*/ 2980071 w 12192000"/>
              <a:gd name="connsiteY160" fmla="*/ 1972988 h 2237474"/>
              <a:gd name="connsiteX161" fmla="*/ 2978094 w 12192000"/>
              <a:gd name="connsiteY161" fmla="*/ 1972369 h 2237474"/>
              <a:gd name="connsiteX162" fmla="*/ 2942858 w 12192000"/>
              <a:gd name="connsiteY162" fmla="*/ 1981367 h 2237474"/>
              <a:gd name="connsiteX163" fmla="*/ 2875436 w 12192000"/>
              <a:gd name="connsiteY163" fmla="*/ 1996977 h 2237474"/>
              <a:gd name="connsiteX164" fmla="*/ 2874892 w 12192000"/>
              <a:gd name="connsiteY164" fmla="*/ 1996085 h 2237474"/>
              <a:gd name="connsiteX165" fmla="*/ 2864145 w 12192000"/>
              <a:gd name="connsiteY165" fmla="*/ 1994061 h 2237474"/>
              <a:gd name="connsiteX166" fmla="*/ 2843662 w 12192000"/>
              <a:gd name="connsiteY166" fmla="*/ 1992498 h 2237474"/>
              <a:gd name="connsiteX167" fmla="*/ 2796128 w 12192000"/>
              <a:gd name="connsiteY167" fmla="*/ 1976403 h 2237474"/>
              <a:gd name="connsiteX168" fmla="*/ 2756784 w 12192000"/>
              <a:gd name="connsiteY168" fmla="*/ 1985116 h 2237474"/>
              <a:gd name="connsiteX169" fmla="*/ 2748833 w 12192000"/>
              <a:gd name="connsiteY169" fmla="*/ 1986323 h 2237474"/>
              <a:gd name="connsiteX170" fmla="*/ 2748661 w 12192000"/>
              <a:gd name="connsiteY170" fmla="*/ 1986122 h 2237474"/>
              <a:gd name="connsiteX171" fmla="*/ 2740251 w 12192000"/>
              <a:gd name="connsiteY171" fmla="*/ 1986946 h 2237474"/>
              <a:gd name="connsiteX172" fmla="*/ 2718916 w 12192000"/>
              <a:gd name="connsiteY172" fmla="*/ 1990867 h 2237474"/>
              <a:gd name="connsiteX173" fmla="*/ 2713522 w 12192000"/>
              <a:gd name="connsiteY173" fmla="*/ 1990173 h 2237474"/>
              <a:gd name="connsiteX174" fmla="*/ 2680597 w 12192000"/>
              <a:gd name="connsiteY174" fmla="*/ 1984996 h 2237474"/>
              <a:gd name="connsiteX175" fmla="*/ 2578178 w 12192000"/>
              <a:gd name="connsiteY175" fmla="*/ 1990531 h 2237474"/>
              <a:gd name="connsiteX176" fmla="*/ 2476147 w 12192000"/>
              <a:gd name="connsiteY176" fmla="*/ 1998305 h 2237474"/>
              <a:gd name="connsiteX177" fmla="*/ 2373568 w 12192000"/>
              <a:gd name="connsiteY177" fmla="*/ 2003219 h 2237474"/>
              <a:gd name="connsiteX178" fmla="*/ 2321399 w 12192000"/>
              <a:gd name="connsiteY178" fmla="*/ 1989467 h 2237474"/>
              <a:gd name="connsiteX179" fmla="*/ 2315525 w 12192000"/>
              <a:gd name="connsiteY179" fmla="*/ 1989708 h 2237474"/>
              <a:gd name="connsiteX180" fmla="*/ 2300792 w 12192000"/>
              <a:gd name="connsiteY180" fmla="*/ 1994290 h 2237474"/>
              <a:gd name="connsiteX181" fmla="*/ 2295469 w 12192000"/>
              <a:gd name="connsiteY181" fmla="*/ 1996659 h 2237474"/>
              <a:gd name="connsiteX182" fmla="*/ 2287219 w 12192000"/>
              <a:gd name="connsiteY182" fmla="*/ 1998750 h 2237474"/>
              <a:gd name="connsiteX183" fmla="*/ 2286948 w 12192000"/>
              <a:gd name="connsiteY183" fmla="*/ 1998596 h 2237474"/>
              <a:gd name="connsiteX184" fmla="*/ 2243069 w 12192000"/>
              <a:gd name="connsiteY184" fmla="*/ 2015111 h 2237474"/>
              <a:gd name="connsiteX185" fmla="*/ 2186609 w 12192000"/>
              <a:gd name="connsiteY185" fmla="*/ 2008263 h 2237474"/>
              <a:gd name="connsiteX186" fmla="*/ 2164831 w 12192000"/>
              <a:gd name="connsiteY186" fmla="*/ 2010143 h 2237474"/>
              <a:gd name="connsiteX187" fmla="*/ 2152836 w 12192000"/>
              <a:gd name="connsiteY187" fmla="*/ 2010048 h 2237474"/>
              <a:gd name="connsiteX188" fmla="*/ 2117102 w 12192000"/>
              <a:gd name="connsiteY188" fmla="*/ 2023004 h 2237474"/>
              <a:gd name="connsiteX189" fmla="*/ 2111935 w 12192000"/>
              <a:gd name="connsiteY189" fmla="*/ 2023163 h 2237474"/>
              <a:gd name="connsiteX190" fmla="*/ 2089991 w 12192000"/>
              <a:gd name="connsiteY190" fmla="*/ 2034193 h 2237474"/>
              <a:gd name="connsiteX191" fmla="*/ 2058061 w 12192000"/>
              <a:gd name="connsiteY191" fmla="*/ 2047942 h 2237474"/>
              <a:gd name="connsiteX192" fmla="*/ 2055737 w 12192000"/>
              <a:gd name="connsiteY192" fmla="*/ 2047704 h 2237474"/>
              <a:gd name="connsiteX193" fmla="*/ 2042244 w 12192000"/>
              <a:gd name="connsiteY193" fmla="*/ 2055560 h 2237474"/>
              <a:gd name="connsiteX194" fmla="*/ 1976224 w 12192000"/>
              <a:gd name="connsiteY194" fmla="*/ 2074257 h 2237474"/>
              <a:gd name="connsiteX195" fmla="*/ 1877728 w 12192000"/>
              <a:gd name="connsiteY195" fmla="*/ 2101004 h 2237474"/>
              <a:gd name="connsiteX196" fmla="*/ 1759056 w 12192000"/>
              <a:gd name="connsiteY196" fmla="*/ 2125608 h 2237474"/>
              <a:gd name="connsiteX197" fmla="*/ 1637948 w 12192000"/>
              <a:gd name="connsiteY197" fmla="*/ 2172597 h 2237474"/>
              <a:gd name="connsiteX198" fmla="*/ 1434549 w 12192000"/>
              <a:gd name="connsiteY198" fmla="*/ 2234522 h 2237474"/>
              <a:gd name="connsiteX199" fmla="*/ 1398481 w 12192000"/>
              <a:gd name="connsiteY199" fmla="*/ 2237074 h 2237474"/>
              <a:gd name="connsiteX200" fmla="*/ 1398407 w 12192000"/>
              <a:gd name="connsiteY200" fmla="*/ 2237095 h 2237474"/>
              <a:gd name="connsiteX201" fmla="*/ 1370962 w 12192000"/>
              <a:gd name="connsiteY201" fmla="*/ 2237474 h 2237474"/>
              <a:gd name="connsiteX202" fmla="*/ 1356367 w 12192000"/>
              <a:gd name="connsiteY202" fmla="*/ 2235089 h 2237474"/>
              <a:gd name="connsiteX203" fmla="*/ 1324828 w 12192000"/>
              <a:gd name="connsiteY203" fmla="*/ 2231968 h 2237474"/>
              <a:gd name="connsiteX204" fmla="*/ 1297744 w 12192000"/>
              <a:gd name="connsiteY204" fmla="*/ 2235849 h 2237474"/>
              <a:gd name="connsiteX205" fmla="*/ 1286236 w 12192000"/>
              <a:gd name="connsiteY205" fmla="*/ 2233135 h 2237474"/>
              <a:gd name="connsiteX206" fmla="*/ 1283504 w 12192000"/>
              <a:gd name="connsiteY206" fmla="*/ 2233797 h 2237474"/>
              <a:gd name="connsiteX207" fmla="*/ 1279765 w 12192000"/>
              <a:gd name="connsiteY207" fmla="*/ 2229639 h 2237474"/>
              <a:gd name="connsiteX208" fmla="*/ 1195347 w 12192000"/>
              <a:gd name="connsiteY208" fmla="*/ 2212354 h 2237474"/>
              <a:gd name="connsiteX209" fmla="*/ 970251 w 12192000"/>
              <a:gd name="connsiteY209" fmla="*/ 2221029 h 2237474"/>
              <a:gd name="connsiteX210" fmla="*/ 812914 w 12192000"/>
              <a:gd name="connsiteY210" fmla="*/ 2202752 h 2237474"/>
              <a:gd name="connsiteX211" fmla="*/ 800195 w 12192000"/>
              <a:gd name="connsiteY211" fmla="*/ 2209407 h 2237474"/>
              <a:gd name="connsiteX212" fmla="*/ 784978 w 12192000"/>
              <a:gd name="connsiteY212" fmla="*/ 2212360 h 2237474"/>
              <a:gd name="connsiteX213" fmla="*/ 681987 w 12192000"/>
              <a:gd name="connsiteY213" fmla="*/ 2216757 h 2237474"/>
              <a:gd name="connsiteX214" fmla="*/ 669923 w 12192000"/>
              <a:gd name="connsiteY214" fmla="*/ 2211682 h 2237474"/>
              <a:gd name="connsiteX215" fmla="*/ 648680 w 12192000"/>
              <a:gd name="connsiteY215" fmla="*/ 2206229 h 2237474"/>
              <a:gd name="connsiteX216" fmla="*/ 597225 w 12192000"/>
              <a:gd name="connsiteY216" fmla="*/ 2180999 h 2237474"/>
              <a:gd name="connsiteX217" fmla="*/ 558449 w 12192000"/>
              <a:gd name="connsiteY217" fmla="*/ 2182346 h 2237474"/>
              <a:gd name="connsiteX218" fmla="*/ 550517 w 12192000"/>
              <a:gd name="connsiteY218" fmla="*/ 2182060 h 2237474"/>
              <a:gd name="connsiteX219" fmla="*/ 550309 w 12192000"/>
              <a:gd name="connsiteY219" fmla="*/ 2181825 h 2237474"/>
              <a:gd name="connsiteX220" fmla="*/ 541836 w 12192000"/>
              <a:gd name="connsiteY220" fmla="*/ 2181063 h 2237474"/>
              <a:gd name="connsiteX221" fmla="*/ 536057 w 12192000"/>
              <a:gd name="connsiteY221" fmla="*/ 2181537 h 2237474"/>
              <a:gd name="connsiteX222" fmla="*/ 520671 w 12192000"/>
              <a:gd name="connsiteY222" fmla="*/ 2180980 h 2237474"/>
              <a:gd name="connsiteX223" fmla="*/ 515024 w 12192000"/>
              <a:gd name="connsiteY223" fmla="*/ 2179258 h 2237474"/>
              <a:gd name="connsiteX224" fmla="*/ 512278 w 12192000"/>
              <a:gd name="connsiteY224" fmla="*/ 2176369 h 2237474"/>
              <a:gd name="connsiteX225" fmla="*/ 480419 w 12192000"/>
              <a:gd name="connsiteY225" fmla="*/ 2167807 h 2237474"/>
              <a:gd name="connsiteX226" fmla="*/ 413835 w 12192000"/>
              <a:gd name="connsiteY226" fmla="*/ 2156783 h 2237474"/>
              <a:gd name="connsiteX227" fmla="*/ 376513 w 12192000"/>
              <a:gd name="connsiteY227" fmla="*/ 2154014 h 2237474"/>
              <a:gd name="connsiteX228" fmla="*/ 273386 w 12192000"/>
              <a:gd name="connsiteY228" fmla="*/ 2142551 h 2237474"/>
              <a:gd name="connsiteX229" fmla="*/ 169207 w 12192000"/>
              <a:gd name="connsiteY229" fmla="*/ 2128100 h 2237474"/>
              <a:gd name="connsiteX230" fmla="*/ 93149 w 12192000"/>
              <a:gd name="connsiteY230" fmla="*/ 2105324 h 2237474"/>
              <a:gd name="connsiteX231" fmla="*/ 88109 w 12192000"/>
              <a:gd name="connsiteY231" fmla="*/ 2106704 h 2237474"/>
              <a:gd name="connsiteX232" fmla="*/ 80022 w 12192000"/>
              <a:gd name="connsiteY232" fmla="*/ 2107254 h 2237474"/>
              <a:gd name="connsiteX233" fmla="*/ 79717 w 12192000"/>
              <a:gd name="connsiteY233" fmla="*/ 2107046 h 2237474"/>
              <a:gd name="connsiteX234" fmla="*/ 72352 w 12192000"/>
              <a:gd name="connsiteY234" fmla="*/ 2107991 h 2237474"/>
              <a:gd name="connsiteX235" fmla="*/ 37645 w 12192000"/>
              <a:gd name="connsiteY235" fmla="*/ 2115401 h 2237474"/>
              <a:gd name="connsiteX236" fmla="*/ 4572 w 12192000"/>
              <a:gd name="connsiteY236" fmla="*/ 2111091 h 2237474"/>
              <a:gd name="connsiteX237" fmla="*/ 0 w 12192000"/>
              <a:gd name="connsiteY237" fmla="*/ 2110468 h 2237474"/>
              <a:gd name="connsiteX238" fmla="*/ 0 w 12192000"/>
              <a:gd name="connsiteY23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29530 w 12192000"/>
              <a:gd name="connsiteY151" fmla="*/ 1864513 h 2237474"/>
              <a:gd name="connsiteX152" fmla="*/ 3680177 w 12192000"/>
              <a:gd name="connsiteY152" fmla="*/ 1881552 h 2237474"/>
              <a:gd name="connsiteX153" fmla="*/ 3567259 w 12192000"/>
              <a:gd name="connsiteY153" fmla="*/ 1893482 h 2237474"/>
              <a:gd name="connsiteX154" fmla="*/ 3405770 w 12192000"/>
              <a:gd name="connsiteY154" fmla="*/ 1904591 h 2237474"/>
              <a:gd name="connsiteX155" fmla="*/ 3280097 w 12192000"/>
              <a:gd name="connsiteY155" fmla="*/ 1919610 h 2237474"/>
              <a:gd name="connsiteX156" fmla="*/ 3123424 w 12192000"/>
              <a:gd name="connsiteY156" fmla="*/ 1952930 h 2237474"/>
              <a:gd name="connsiteX157" fmla="*/ 3009910 w 12192000"/>
              <a:gd name="connsiteY157" fmla="*/ 1957866 h 2237474"/>
              <a:gd name="connsiteX158" fmla="*/ 2995934 w 12192000"/>
              <a:gd name="connsiteY158" fmla="*/ 1967085 h 2237474"/>
              <a:gd name="connsiteX159" fmla="*/ 2980071 w 12192000"/>
              <a:gd name="connsiteY159" fmla="*/ 1972988 h 2237474"/>
              <a:gd name="connsiteX160" fmla="*/ 2978094 w 12192000"/>
              <a:gd name="connsiteY160" fmla="*/ 1972369 h 2237474"/>
              <a:gd name="connsiteX161" fmla="*/ 2942858 w 12192000"/>
              <a:gd name="connsiteY161" fmla="*/ 1981367 h 2237474"/>
              <a:gd name="connsiteX162" fmla="*/ 2875436 w 12192000"/>
              <a:gd name="connsiteY162" fmla="*/ 1996977 h 2237474"/>
              <a:gd name="connsiteX163" fmla="*/ 2874892 w 12192000"/>
              <a:gd name="connsiteY163" fmla="*/ 1996085 h 2237474"/>
              <a:gd name="connsiteX164" fmla="*/ 2864145 w 12192000"/>
              <a:gd name="connsiteY164" fmla="*/ 1994061 h 2237474"/>
              <a:gd name="connsiteX165" fmla="*/ 2843662 w 12192000"/>
              <a:gd name="connsiteY165" fmla="*/ 1992498 h 2237474"/>
              <a:gd name="connsiteX166" fmla="*/ 2796128 w 12192000"/>
              <a:gd name="connsiteY166" fmla="*/ 1976403 h 2237474"/>
              <a:gd name="connsiteX167" fmla="*/ 2756784 w 12192000"/>
              <a:gd name="connsiteY167" fmla="*/ 1985116 h 2237474"/>
              <a:gd name="connsiteX168" fmla="*/ 2748833 w 12192000"/>
              <a:gd name="connsiteY168" fmla="*/ 1986323 h 2237474"/>
              <a:gd name="connsiteX169" fmla="*/ 2748661 w 12192000"/>
              <a:gd name="connsiteY169" fmla="*/ 1986122 h 2237474"/>
              <a:gd name="connsiteX170" fmla="*/ 2740251 w 12192000"/>
              <a:gd name="connsiteY170" fmla="*/ 1986946 h 2237474"/>
              <a:gd name="connsiteX171" fmla="*/ 2718916 w 12192000"/>
              <a:gd name="connsiteY171" fmla="*/ 1990867 h 2237474"/>
              <a:gd name="connsiteX172" fmla="*/ 2713522 w 12192000"/>
              <a:gd name="connsiteY172" fmla="*/ 1990173 h 2237474"/>
              <a:gd name="connsiteX173" fmla="*/ 2680597 w 12192000"/>
              <a:gd name="connsiteY173" fmla="*/ 1984996 h 2237474"/>
              <a:gd name="connsiteX174" fmla="*/ 2578178 w 12192000"/>
              <a:gd name="connsiteY174" fmla="*/ 1990531 h 2237474"/>
              <a:gd name="connsiteX175" fmla="*/ 2476147 w 12192000"/>
              <a:gd name="connsiteY175" fmla="*/ 1998305 h 2237474"/>
              <a:gd name="connsiteX176" fmla="*/ 2373568 w 12192000"/>
              <a:gd name="connsiteY176" fmla="*/ 2003219 h 2237474"/>
              <a:gd name="connsiteX177" fmla="*/ 2321399 w 12192000"/>
              <a:gd name="connsiteY177" fmla="*/ 1989467 h 2237474"/>
              <a:gd name="connsiteX178" fmla="*/ 2315525 w 12192000"/>
              <a:gd name="connsiteY178" fmla="*/ 1989708 h 2237474"/>
              <a:gd name="connsiteX179" fmla="*/ 2300792 w 12192000"/>
              <a:gd name="connsiteY179" fmla="*/ 1994290 h 2237474"/>
              <a:gd name="connsiteX180" fmla="*/ 2295469 w 12192000"/>
              <a:gd name="connsiteY180" fmla="*/ 1996659 h 2237474"/>
              <a:gd name="connsiteX181" fmla="*/ 2287219 w 12192000"/>
              <a:gd name="connsiteY181" fmla="*/ 1998750 h 2237474"/>
              <a:gd name="connsiteX182" fmla="*/ 2286948 w 12192000"/>
              <a:gd name="connsiteY182" fmla="*/ 1998596 h 2237474"/>
              <a:gd name="connsiteX183" fmla="*/ 2243069 w 12192000"/>
              <a:gd name="connsiteY183" fmla="*/ 2015111 h 2237474"/>
              <a:gd name="connsiteX184" fmla="*/ 2186609 w 12192000"/>
              <a:gd name="connsiteY184" fmla="*/ 2008263 h 2237474"/>
              <a:gd name="connsiteX185" fmla="*/ 2164831 w 12192000"/>
              <a:gd name="connsiteY185" fmla="*/ 2010143 h 2237474"/>
              <a:gd name="connsiteX186" fmla="*/ 2152836 w 12192000"/>
              <a:gd name="connsiteY186" fmla="*/ 2010048 h 2237474"/>
              <a:gd name="connsiteX187" fmla="*/ 2117102 w 12192000"/>
              <a:gd name="connsiteY187" fmla="*/ 2023004 h 2237474"/>
              <a:gd name="connsiteX188" fmla="*/ 2111935 w 12192000"/>
              <a:gd name="connsiteY188" fmla="*/ 2023163 h 2237474"/>
              <a:gd name="connsiteX189" fmla="*/ 2089991 w 12192000"/>
              <a:gd name="connsiteY189" fmla="*/ 2034193 h 2237474"/>
              <a:gd name="connsiteX190" fmla="*/ 2058061 w 12192000"/>
              <a:gd name="connsiteY190" fmla="*/ 2047942 h 2237474"/>
              <a:gd name="connsiteX191" fmla="*/ 2055737 w 12192000"/>
              <a:gd name="connsiteY191" fmla="*/ 2047704 h 2237474"/>
              <a:gd name="connsiteX192" fmla="*/ 2042244 w 12192000"/>
              <a:gd name="connsiteY192" fmla="*/ 2055560 h 2237474"/>
              <a:gd name="connsiteX193" fmla="*/ 1976224 w 12192000"/>
              <a:gd name="connsiteY193" fmla="*/ 2074257 h 2237474"/>
              <a:gd name="connsiteX194" fmla="*/ 1877728 w 12192000"/>
              <a:gd name="connsiteY194" fmla="*/ 2101004 h 2237474"/>
              <a:gd name="connsiteX195" fmla="*/ 1759056 w 12192000"/>
              <a:gd name="connsiteY195" fmla="*/ 2125608 h 2237474"/>
              <a:gd name="connsiteX196" fmla="*/ 1637948 w 12192000"/>
              <a:gd name="connsiteY196" fmla="*/ 2172597 h 2237474"/>
              <a:gd name="connsiteX197" fmla="*/ 1434549 w 12192000"/>
              <a:gd name="connsiteY197" fmla="*/ 2234522 h 2237474"/>
              <a:gd name="connsiteX198" fmla="*/ 1398481 w 12192000"/>
              <a:gd name="connsiteY198" fmla="*/ 2237074 h 2237474"/>
              <a:gd name="connsiteX199" fmla="*/ 1398407 w 12192000"/>
              <a:gd name="connsiteY199" fmla="*/ 2237095 h 2237474"/>
              <a:gd name="connsiteX200" fmla="*/ 1370962 w 12192000"/>
              <a:gd name="connsiteY200" fmla="*/ 2237474 h 2237474"/>
              <a:gd name="connsiteX201" fmla="*/ 1356367 w 12192000"/>
              <a:gd name="connsiteY201" fmla="*/ 2235089 h 2237474"/>
              <a:gd name="connsiteX202" fmla="*/ 1324828 w 12192000"/>
              <a:gd name="connsiteY202" fmla="*/ 2231968 h 2237474"/>
              <a:gd name="connsiteX203" fmla="*/ 1297744 w 12192000"/>
              <a:gd name="connsiteY203" fmla="*/ 2235849 h 2237474"/>
              <a:gd name="connsiteX204" fmla="*/ 1286236 w 12192000"/>
              <a:gd name="connsiteY204" fmla="*/ 2233135 h 2237474"/>
              <a:gd name="connsiteX205" fmla="*/ 1283504 w 12192000"/>
              <a:gd name="connsiteY205" fmla="*/ 2233797 h 2237474"/>
              <a:gd name="connsiteX206" fmla="*/ 1279765 w 12192000"/>
              <a:gd name="connsiteY206" fmla="*/ 2229639 h 2237474"/>
              <a:gd name="connsiteX207" fmla="*/ 1195347 w 12192000"/>
              <a:gd name="connsiteY207" fmla="*/ 2212354 h 2237474"/>
              <a:gd name="connsiteX208" fmla="*/ 970251 w 12192000"/>
              <a:gd name="connsiteY208" fmla="*/ 2221029 h 2237474"/>
              <a:gd name="connsiteX209" fmla="*/ 812914 w 12192000"/>
              <a:gd name="connsiteY209" fmla="*/ 2202752 h 2237474"/>
              <a:gd name="connsiteX210" fmla="*/ 800195 w 12192000"/>
              <a:gd name="connsiteY210" fmla="*/ 2209407 h 2237474"/>
              <a:gd name="connsiteX211" fmla="*/ 784978 w 12192000"/>
              <a:gd name="connsiteY211" fmla="*/ 2212360 h 2237474"/>
              <a:gd name="connsiteX212" fmla="*/ 681987 w 12192000"/>
              <a:gd name="connsiteY212" fmla="*/ 2216757 h 2237474"/>
              <a:gd name="connsiteX213" fmla="*/ 669923 w 12192000"/>
              <a:gd name="connsiteY213" fmla="*/ 2211682 h 2237474"/>
              <a:gd name="connsiteX214" fmla="*/ 648680 w 12192000"/>
              <a:gd name="connsiteY214" fmla="*/ 2206229 h 2237474"/>
              <a:gd name="connsiteX215" fmla="*/ 597225 w 12192000"/>
              <a:gd name="connsiteY215" fmla="*/ 2180999 h 2237474"/>
              <a:gd name="connsiteX216" fmla="*/ 558449 w 12192000"/>
              <a:gd name="connsiteY216" fmla="*/ 2182346 h 2237474"/>
              <a:gd name="connsiteX217" fmla="*/ 550517 w 12192000"/>
              <a:gd name="connsiteY217" fmla="*/ 2182060 h 2237474"/>
              <a:gd name="connsiteX218" fmla="*/ 550309 w 12192000"/>
              <a:gd name="connsiteY218" fmla="*/ 2181825 h 2237474"/>
              <a:gd name="connsiteX219" fmla="*/ 541836 w 12192000"/>
              <a:gd name="connsiteY219" fmla="*/ 2181063 h 2237474"/>
              <a:gd name="connsiteX220" fmla="*/ 536057 w 12192000"/>
              <a:gd name="connsiteY220" fmla="*/ 2181537 h 2237474"/>
              <a:gd name="connsiteX221" fmla="*/ 520671 w 12192000"/>
              <a:gd name="connsiteY221" fmla="*/ 2180980 h 2237474"/>
              <a:gd name="connsiteX222" fmla="*/ 515024 w 12192000"/>
              <a:gd name="connsiteY222" fmla="*/ 2179258 h 2237474"/>
              <a:gd name="connsiteX223" fmla="*/ 512278 w 12192000"/>
              <a:gd name="connsiteY223" fmla="*/ 2176369 h 2237474"/>
              <a:gd name="connsiteX224" fmla="*/ 480419 w 12192000"/>
              <a:gd name="connsiteY224" fmla="*/ 2167807 h 2237474"/>
              <a:gd name="connsiteX225" fmla="*/ 413835 w 12192000"/>
              <a:gd name="connsiteY225" fmla="*/ 2156783 h 2237474"/>
              <a:gd name="connsiteX226" fmla="*/ 376513 w 12192000"/>
              <a:gd name="connsiteY226" fmla="*/ 2154014 h 2237474"/>
              <a:gd name="connsiteX227" fmla="*/ 273386 w 12192000"/>
              <a:gd name="connsiteY227" fmla="*/ 2142551 h 2237474"/>
              <a:gd name="connsiteX228" fmla="*/ 169207 w 12192000"/>
              <a:gd name="connsiteY228" fmla="*/ 2128100 h 2237474"/>
              <a:gd name="connsiteX229" fmla="*/ 93149 w 12192000"/>
              <a:gd name="connsiteY229" fmla="*/ 2105324 h 2237474"/>
              <a:gd name="connsiteX230" fmla="*/ 88109 w 12192000"/>
              <a:gd name="connsiteY230" fmla="*/ 2106704 h 2237474"/>
              <a:gd name="connsiteX231" fmla="*/ 80022 w 12192000"/>
              <a:gd name="connsiteY231" fmla="*/ 2107254 h 2237474"/>
              <a:gd name="connsiteX232" fmla="*/ 79717 w 12192000"/>
              <a:gd name="connsiteY232" fmla="*/ 2107046 h 2237474"/>
              <a:gd name="connsiteX233" fmla="*/ 72352 w 12192000"/>
              <a:gd name="connsiteY233" fmla="*/ 2107991 h 2237474"/>
              <a:gd name="connsiteX234" fmla="*/ 37645 w 12192000"/>
              <a:gd name="connsiteY234" fmla="*/ 2115401 h 2237474"/>
              <a:gd name="connsiteX235" fmla="*/ 4572 w 12192000"/>
              <a:gd name="connsiteY235" fmla="*/ 2111091 h 2237474"/>
              <a:gd name="connsiteX236" fmla="*/ 0 w 12192000"/>
              <a:gd name="connsiteY236" fmla="*/ 2110468 h 2237474"/>
              <a:gd name="connsiteX237" fmla="*/ 0 w 12192000"/>
              <a:gd name="connsiteY23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29530 w 12192000"/>
              <a:gd name="connsiteY150" fmla="*/ 1864513 h 2237474"/>
              <a:gd name="connsiteX151" fmla="*/ 3680177 w 12192000"/>
              <a:gd name="connsiteY151" fmla="*/ 1881552 h 2237474"/>
              <a:gd name="connsiteX152" fmla="*/ 3567259 w 12192000"/>
              <a:gd name="connsiteY152" fmla="*/ 1893482 h 2237474"/>
              <a:gd name="connsiteX153" fmla="*/ 3405770 w 12192000"/>
              <a:gd name="connsiteY153" fmla="*/ 1904591 h 2237474"/>
              <a:gd name="connsiteX154" fmla="*/ 3280097 w 12192000"/>
              <a:gd name="connsiteY154" fmla="*/ 1919610 h 2237474"/>
              <a:gd name="connsiteX155" fmla="*/ 3123424 w 12192000"/>
              <a:gd name="connsiteY155" fmla="*/ 1952930 h 2237474"/>
              <a:gd name="connsiteX156" fmla="*/ 3009910 w 12192000"/>
              <a:gd name="connsiteY156" fmla="*/ 1957866 h 2237474"/>
              <a:gd name="connsiteX157" fmla="*/ 2995934 w 12192000"/>
              <a:gd name="connsiteY157" fmla="*/ 1967085 h 2237474"/>
              <a:gd name="connsiteX158" fmla="*/ 2980071 w 12192000"/>
              <a:gd name="connsiteY158" fmla="*/ 1972988 h 2237474"/>
              <a:gd name="connsiteX159" fmla="*/ 2978094 w 12192000"/>
              <a:gd name="connsiteY159" fmla="*/ 1972369 h 2237474"/>
              <a:gd name="connsiteX160" fmla="*/ 2942858 w 12192000"/>
              <a:gd name="connsiteY160" fmla="*/ 1981367 h 2237474"/>
              <a:gd name="connsiteX161" fmla="*/ 2875436 w 12192000"/>
              <a:gd name="connsiteY161" fmla="*/ 1996977 h 2237474"/>
              <a:gd name="connsiteX162" fmla="*/ 2874892 w 12192000"/>
              <a:gd name="connsiteY162" fmla="*/ 1996085 h 2237474"/>
              <a:gd name="connsiteX163" fmla="*/ 2864145 w 12192000"/>
              <a:gd name="connsiteY163" fmla="*/ 1994061 h 2237474"/>
              <a:gd name="connsiteX164" fmla="*/ 2843662 w 12192000"/>
              <a:gd name="connsiteY164" fmla="*/ 1992498 h 2237474"/>
              <a:gd name="connsiteX165" fmla="*/ 2796128 w 12192000"/>
              <a:gd name="connsiteY165" fmla="*/ 1976403 h 2237474"/>
              <a:gd name="connsiteX166" fmla="*/ 2756784 w 12192000"/>
              <a:gd name="connsiteY166" fmla="*/ 1985116 h 2237474"/>
              <a:gd name="connsiteX167" fmla="*/ 2748833 w 12192000"/>
              <a:gd name="connsiteY167" fmla="*/ 1986323 h 2237474"/>
              <a:gd name="connsiteX168" fmla="*/ 2748661 w 12192000"/>
              <a:gd name="connsiteY168" fmla="*/ 1986122 h 2237474"/>
              <a:gd name="connsiteX169" fmla="*/ 2740251 w 12192000"/>
              <a:gd name="connsiteY169" fmla="*/ 1986946 h 2237474"/>
              <a:gd name="connsiteX170" fmla="*/ 2718916 w 12192000"/>
              <a:gd name="connsiteY170" fmla="*/ 1990867 h 2237474"/>
              <a:gd name="connsiteX171" fmla="*/ 2713522 w 12192000"/>
              <a:gd name="connsiteY171" fmla="*/ 1990173 h 2237474"/>
              <a:gd name="connsiteX172" fmla="*/ 2680597 w 12192000"/>
              <a:gd name="connsiteY172" fmla="*/ 1984996 h 2237474"/>
              <a:gd name="connsiteX173" fmla="*/ 2578178 w 12192000"/>
              <a:gd name="connsiteY173" fmla="*/ 1990531 h 2237474"/>
              <a:gd name="connsiteX174" fmla="*/ 2476147 w 12192000"/>
              <a:gd name="connsiteY174" fmla="*/ 1998305 h 2237474"/>
              <a:gd name="connsiteX175" fmla="*/ 2373568 w 12192000"/>
              <a:gd name="connsiteY175" fmla="*/ 2003219 h 2237474"/>
              <a:gd name="connsiteX176" fmla="*/ 2321399 w 12192000"/>
              <a:gd name="connsiteY176" fmla="*/ 1989467 h 2237474"/>
              <a:gd name="connsiteX177" fmla="*/ 2315525 w 12192000"/>
              <a:gd name="connsiteY177" fmla="*/ 1989708 h 2237474"/>
              <a:gd name="connsiteX178" fmla="*/ 2300792 w 12192000"/>
              <a:gd name="connsiteY178" fmla="*/ 1994290 h 2237474"/>
              <a:gd name="connsiteX179" fmla="*/ 2295469 w 12192000"/>
              <a:gd name="connsiteY179" fmla="*/ 1996659 h 2237474"/>
              <a:gd name="connsiteX180" fmla="*/ 2287219 w 12192000"/>
              <a:gd name="connsiteY180" fmla="*/ 1998750 h 2237474"/>
              <a:gd name="connsiteX181" fmla="*/ 2286948 w 12192000"/>
              <a:gd name="connsiteY181" fmla="*/ 1998596 h 2237474"/>
              <a:gd name="connsiteX182" fmla="*/ 2243069 w 12192000"/>
              <a:gd name="connsiteY182" fmla="*/ 2015111 h 2237474"/>
              <a:gd name="connsiteX183" fmla="*/ 2186609 w 12192000"/>
              <a:gd name="connsiteY183" fmla="*/ 2008263 h 2237474"/>
              <a:gd name="connsiteX184" fmla="*/ 2164831 w 12192000"/>
              <a:gd name="connsiteY184" fmla="*/ 2010143 h 2237474"/>
              <a:gd name="connsiteX185" fmla="*/ 2152836 w 12192000"/>
              <a:gd name="connsiteY185" fmla="*/ 2010048 h 2237474"/>
              <a:gd name="connsiteX186" fmla="*/ 2117102 w 12192000"/>
              <a:gd name="connsiteY186" fmla="*/ 2023004 h 2237474"/>
              <a:gd name="connsiteX187" fmla="*/ 2111935 w 12192000"/>
              <a:gd name="connsiteY187" fmla="*/ 2023163 h 2237474"/>
              <a:gd name="connsiteX188" fmla="*/ 2089991 w 12192000"/>
              <a:gd name="connsiteY188" fmla="*/ 2034193 h 2237474"/>
              <a:gd name="connsiteX189" fmla="*/ 2058061 w 12192000"/>
              <a:gd name="connsiteY189" fmla="*/ 2047942 h 2237474"/>
              <a:gd name="connsiteX190" fmla="*/ 2055737 w 12192000"/>
              <a:gd name="connsiteY190" fmla="*/ 2047704 h 2237474"/>
              <a:gd name="connsiteX191" fmla="*/ 2042244 w 12192000"/>
              <a:gd name="connsiteY191" fmla="*/ 2055560 h 2237474"/>
              <a:gd name="connsiteX192" fmla="*/ 1976224 w 12192000"/>
              <a:gd name="connsiteY192" fmla="*/ 2074257 h 2237474"/>
              <a:gd name="connsiteX193" fmla="*/ 1877728 w 12192000"/>
              <a:gd name="connsiteY193" fmla="*/ 2101004 h 2237474"/>
              <a:gd name="connsiteX194" fmla="*/ 1759056 w 12192000"/>
              <a:gd name="connsiteY194" fmla="*/ 2125608 h 2237474"/>
              <a:gd name="connsiteX195" fmla="*/ 1637948 w 12192000"/>
              <a:gd name="connsiteY195" fmla="*/ 2172597 h 2237474"/>
              <a:gd name="connsiteX196" fmla="*/ 1434549 w 12192000"/>
              <a:gd name="connsiteY196" fmla="*/ 2234522 h 2237474"/>
              <a:gd name="connsiteX197" fmla="*/ 1398481 w 12192000"/>
              <a:gd name="connsiteY197" fmla="*/ 2237074 h 2237474"/>
              <a:gd name="connsiteX198" fmla="*/ 1398407 w 12192000"/>
              <a:gd name="connsiteY198" fmla="*/ 2237095 h 2237474"/>
              <a:gd name="connsiteX199" fmla="*/ 1370962 w 12192000"/>
              <a:gd name="connsiteY199" fmla="*/ 2237474 h 2237474"/>
              <a:gd name="connsiteX200" fmla="*/ 1356367 w 12192000"/>
              <a:gd name="connsiteY200" fmla="*/ 2235089 h 2237474"/>
              <a:gd name="connsiteX201" fmla="*/ 1324828 w 12192000"/>
              <a:gd name="connsiteY201" fmla="*/ 2231968 h 2237474"/>
              <a:gd name="connsiteX202" fmla="*/ 1297744 w 12192000"/>
              <a:gd name="connsiteY202" fmla="*/ 2235849 h 2237474"/>
              <a:gd name="connsiteX203" fmla="*/ 1286236 w 12192000"/>
              <a:gd name="connsiteY203" fmla="*/ 2233135 h 2237474"/>
              <a:gd name="connsiteX204" fmla="*/ 1283504 w 12192000"/>
              <a:gd name="connsiteY204" fmla="*/ 2233797 h 2237474"/>
              <a:gd name="connsiteX205" fmla="*/ 1279765 w 12192000"/>
              <a:gd name="connsiteY205" fmla="*/ 2229639 h 2237474"/>
              <a:gd name="connsiteX206" fmla="*/ 1195347 w 12192000"/>
              <a:gd name="connsiteY206" fmla="*/ 2212354 h 2237474"/>
              <a:gd name="connsiteX207" fmla="*/ 970251 w 12192000"/>
              <a:gd name="connsiteY207" fmla="*/ 2221029 h 2237474"/>
              <a:gd name="connsiteX208" fmla="*/ 812914 w 12192000"/>
              <a:gd name="connsiteY208" fmla="*/ 2202752 h 2237474"/>
              <a:gd name="connsiteX209" fmla="*/ 800195 w 12192000"/>
              <a:gd name="connsiteY209" fmla="*/ 2209407 h 2237474"/>
              <a:gd name="connsiteX210" fmla="*/ 784978 w 12192000"/>
              <a:gd name="connsiteY210" fmla="*/ 2212360 h 2237474"/>
              <a:gd name="connsiteX211" fmla="*/ 681987 w 12192000"/>
              <a:gd name="connsiteY211" fmla="*/ 2216757 h 2237474"/>
              <a:gd name="connsiteX212" fmla="*/ 669923 w 12192000"/>
              <a:gd name="connsiteY212" fmla="*/ 2211682 h 2237474"/>
              <a:gd name="connsiteX213" fmla="*/ 648680 w 12192000"/>
              <a:gd name="connsiteY213" fmla="*/ 2206229 h 2237474"/>
              <a:gd name="connsiteX214" fmla="*/ 597225 w 12192000"/>
              <a:gd name="connsiteY214" fmla="*/ 2180999 h 2237474"/>
              <a:gd name="connsiteX215" fmla="*/ 558449 w 12192000"/>
              <a:gd name="connsiteY215" fmla="*/ 2182346 h 2237474"/>
              <a:gd name="connsiteX216" fmla="*/ 550517 w 12192000"/>
              <a:gd name="connsiteY216" fmla="*/ 2182060 h 2237474"/>
              <a:gd name="connsiteX217" fmla="*/ 550309 w 12192000"/>
              <a:gd name="connsiteY217" fmla="*/ 2181825 h 2237474"/>
              <a:gd name="connsiteX218" fmla="*/ 541836 w 12192000"/>
              <a:gd name="connsiteY218" fmla="*/ 2181063 h 2237474"/>
              <a:gd name="connsiteX219" fmla="*/ 536057 w 12192000"/>
              <a:gd name="connsiteY219" fmla="*/ 2181537 h 2237474"/>
              <a:gd name="connsiteX220" fmla="*/ 520671 w 12192000"/>
              <a:gd name="connsiteY220" fmla="*/ 2180980 h 2237474"/>
              <a:gd name="connsiteX221" fmla="*/ 515024 w 12192000"/>
              <a:gd name="connsiteY221" fmla="*/ 2179258 h 2237474"/>
              <a:gd name="connsiteX222" fmla="*/ 512278 w 12192000"/>
              <a:gd name="connsiteY222" fmla="*/ 2176369 h 2237474"/>
              <a:gd name="connsiteX223" fmla="*/ 480419 w 12192000"/>
              <a:gd name="connsiteY223" fmla="*/ 2167807 h 2237474"/>
              <a:gd name="connsiteX224" fmla="*/ 413835 w 12192000"/>
              <a:gd name="connsiteY224" fmla="*/ 2156783 h 2237474"/>
              <a:gd name="connsiteX225" fmla="*/ 376513 w 12192000"/>
              <a:gd name="connsiteY225" fmla="*/ 2154014 h 2237474"/>
              <a:gd name="connsiteX226" fmla="*/ 273386 w 12192000"/>
              <a:gd name="connsiteY226" fmla="*/ 2142551 h 2237474"/>
              <a:gd name="connsiteX227" fmla="*/ 169207 w 12192000"/>
              <a:gd name="connsiteY227" fmla="*/ 2128100 h 2237474"/>
              <a:gd name="connsiteX228" fmla="*/ 93149 w 12192000"/>
              <a:gd name="connsiteY228" fmla="*/ 2105324 h 2237474"/>
              <a:gd name="connsiteX229" fmla="*/ 88109 w 12192000"/>
              <a:gd name="connsiteY229" fmla="*/ 2106704 h 2237474"/>
              <a:gd name="connsiteX230" fmla="*/ 80022 w 12192000"/>
              <a:gd name="connsiteY230" fmla="*/ 2107254 h 2237474"/>
              <a:gd name="connsiteX231" fmla="*/ 79717 w 12192000"/>
              <a:gd name="connsiteY231" fmla="*/ 2107046 h 2237474"/>
              <a:gd name="connsiteX232" fmla="*/ 72352 w 12192000"/>
              <a:gd name="connsiteY232" fmla="*/ 2107991 h 2237474"/>
              <a:gd name="connsiteX233" fmla="*/ 37645 w 12192000"/>
              <a:gd name="connsiteY233" fmla="*/ 2115401 h 2237474"/>
              <a:gd name="connsiteX234" fmla="*/ 4572 w 12192000"/>
              <a:gd name="connsiteY234" fmla="*/ 2111091 h 2237474"/>
              <a:gd name="connsiteX235" fmla="*/ 0 w 12192000"/>
              <a:gd name="connsiteY235" fmla="*/ 2110468 h 2237474"/>
              <a:gd name="connsiteX236" fmla="*/ 0 w 12192000"/>
              <a:gd name="connsiteY23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43319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08541 w 12192000"/>
              <a:gd name="connsiteY102" fmla="*/ 1668757 h 2237474"/>
              <a:gd name="connsiteX103" fmla="*/ 6471012 w 12192000"/>
              <a:gd name="connsiteY103" fmla="*/ 1678604 h 2237474"/>
              <a:gd name="connsiteX104" fmla="*/ 6415265 w 12192000"/>
              <a:gd name="connsiteY104" fmla="*/ 1665317 h 2237474"/>
              <a:gd name="connsiteX105" fmla="*/ 6364035 w 12192000"/>
              <a:gd name="connsiteY105" fmla="*/ 1667683 h 2237474"/>
              <a:gd name="connsiteX106" fmla="*/ 6280959 w 12192000"/>
              <a:gd name="connsiteY106" fmla="*/ 1689329 h 2237474"/>
              <a:gd name="connsiteX107" fmla="*/ 6243319 w 12192000"/>
              <a:gd name="connsiteY107" fmla="*/ 1695560 h 2237474"/>
              <a:gd name="connsiteX108" fmla="*/ 6098321 w 12192000"/>
              <a:gd name="connsiteY108" fmla="*/ 1721646 h 2237474"/>
              <a:gd name="connsiteX109" fmla="*/ 5880652 w 12192000"/>
              <a:gd name="connsiteY109" fmla="*/ 1779643 h 2237474"/>
              <a:gd name="connsiteX110" fmla="*/ 5785959 w 12192000"/>
              <a:gd name="connsiteY110" fmla="*/ 1775307 h 2237474"/>
              <a:gd name="connsiteX111" fmla="*/ 5643534 w 12192000"/>
              <a:gd name="connsiteY111" fmla="*/ 1802919 h 2237474"/>
              <a:gd name="connsiteX112" fmla="*/ 5518799 w 12192000"/>
              <a:gd name="connsiteY112" fmla="*/ 1818312 h 2237474"/>
              <a:gd name="connsiteX113" fmla="*/ 5505014 w 12192000"/>
              <a:gd name="connsiteY113" fmla="*/ 1819259 h 2237474"/>
              <a:gd name="connsiteX114" fmla="*/ 5453307 w 12192000"/>
              <a:gd name="connsiteY114" fmla="*/ 1815450 h 2237474"/>
              <a:gd name="connsiteX115" fmla="*/ 5364192 w 12192000"/>
              <a:gd name="connsiteY115" fmla="*/ 1826074 h 2237474"/>
              <a:gd name="connsiteX116" fmla="*/ 5350380 w 12192000"/>
              <a:gd name="connsiteY116" fmla="*/ 1830891 h 2237474"/>
              <a:gd name="connsiteX117" fmla="*/ 5259633 w 12192000"/>
              <a:gd name="connsiteY117" fmla="*/ 1837160 h 2237474"/>
              <a:gd name="connsiteX118" fmla="*/ 5197513 w 12192000"/>
              <a:gd name="connsiteY118" fmla="*/ 1844718 h 2237474"/>
              <a:gd name="connsiteX119" fmla="*/ 5184170 w 12192000"/>
              <a:gd name="connsiteY119" fmla="*/ 1849402 h 2237474"/>
              <a:gd name="connsiteX120" fmla="*/ 5168852 w 12192000"/>
              <a:gd name="connsiteY120" fmla="*/ 1844846 h 2237474"/>
              <a:gd name="connsiteX121" fmla="*/ 5164370 w 12192000"/>
              <a:gd name="connsiteY121" fmla="*/ 1840597 h 2237474"/>
              <a:gd name="connsiteX122" fmla="*/ 5114927 w 12192000"/>
              <a:gd name="connsiteY122" fmla="*/ 1847827 h 2237474"/>
              <a:gd name="connsiteX123" fmla="*/ 5108970 w 12192000"/>
              <a:gd name="connsiteY123" fmla="*/ 1847935 h 2237474"/>
              <a:gd name="connsiteX124" fmla="*/ 5067961 w 12192000"/>
              <a:gd name="connsiteY124" fmla="*/ 1845917 h 2237474"/>
              <a:gd name="connsiteX125" fmla="*/ 5007075 w 12192000"/>
              <a:gd name="connsiteY125" fmla="*/ 1838626 h 2237474"/>
              <a:gd name="connsiteX126" fmla="*/ 4944087 w 12192000"/>
              <a:gd name="connsiteY126" fmla="*/ 1823332 h 2237474"/>
              <a:gd name="connsiteX127" fmla="*/ 4907662 w 12192000"/>
              <a:gd name="connsiteY127" fmla="*/ 1816900 h 2237474"/>
              <a:gd name="connsiteX128" fmla="*/ 4882386 w 12192000"/>
              <a:gd name="connsiteY128" fmla="*/ 1809844 h 2237474"/>
              <a:gd name="connsiteX129" fmla="*/ 4811440 w 12192000"/>
              <a:gd name="connsiteY129" fmla="*/ 1804655 h 2237474"/>
              <a:gd name="connsiteX130" fmla="*/ 4691075 w 12192000"/>
              <a:gd name="connsiteY130" fmla="*/ 1801389 h 2237474"/>
              <a:gd name="connsiteX131" fmla="*/ 4611738 w 12192000"/>
              <a:gd name="connsiteY131" fmla="*/ 1776964 h 2237474"/>
              <a:gd name="connsiteX132" fmla="*/ 4560070 w 12192000"/>
              <a:gd name="connsiteY132" fmla="*/ 1785640 h 2237474"/>
              <a:gd name="connsiteX133" fmla="*/ 4536503 w 12192000"/>
              <a:gd name="connsiteY133" fmla="*/ 1785334 h 2237474"/>
              <a:gd name="connsiteX134" fmla="*/ 4513724 w 12192000"/>
              <a:gd name="connsiteY134" fmla="*/ 1791996 h 2237474"/>
              <a:gd name="connsiteX135" fmla="*/ 4459810 w 12192000"/>
              <a:gd name="connsiteY135" fmla="*/ 1797886 h 2237474"/>
              <a:gd name="connsiteX136" fmla="*/ 4379064 w 12192000"/>
              <a:gd name="connsiteY136" fmla="*/ 1817177 h 2237474"/>
              <a:gd name="connsiteX137" fmla="*/ 4319209 w 12192000"/>
              <a:gd name="connsiteY137" fmla="*/ 1834833 h 2237474"/>
              <a:gd name="connsiteX138" fmla="*/ 4290981 w 12192000"/>
              <a:gd name="connsiteY138" fmla="*/ 1839677 h 2237474"/>
              <a:gd name="connsiteX139" fmla="*/ 4285792 w 12192000"/>
              <a:gd name="connsiteY139" fmla="*/ 1836231 h 2237474"/>
              <a:gd name="connsiteX140" fmla="*/ 4238372 w 12192000"/>
              <a:gd name="connsiteY140" fmla="*/ 1851480 h 2237474"/>
              <a:gd name="connsiteX141" fmla="*/ 4232517 w 12192000"/>
              <a:gd name="connsiteY141" fmla="*/ 1852567 h 2237474"/>
              <a:gd name="connsiteX142" fmla="*/ 4191732 w 12192000"/>
              <a:gd name="connsiteY142" fmla="*/ 1857328 h 2237474"/>
              <a:gd name="connsiteX143" fmla="*/ 4065532 w 12192000"/>
              <a:gd name="connsiteY143" fmla="*/ 1855477 h 2237474"/>
              <a:gd name="connsiteX144" fmla="*/ 4028460 w 12192000"/>
              <a:gd name="connsiteY144" fmla="*/ 1855137 h 2237474"/>
              <a:gd name="connsiteX145" fmla="*/ 4002267 w 12192000"/>
              <a:gd name="connsiteY145" fmla="*/ 1852352 h 2237474"/>
              <a:gd name="connsiteX146" fmla="*/ 3931396 w 12192000"/>
              <a:gd name="connsiteY146" fmla="*/ 1858915 h 2237474"/>
              <a:gd name="connsiteX147" fmla="*/ 3812162 w 12192000"/>
              <a:gd name="connsiteY147" fmla="*/ 1875501 h 2237474"/>
              <a:gd name="connsiteX148" fmla="*/ 3729530 w 12192000"/>
              <a:gd name="connsiteY148" fmla="*/ 1864513 h 2237474"/>
              <a:gd name="connsiteX149" fmla="*/ 3680177 w 12192000"/>
              <a:gd name="connsiteY149" fmla="*/ 1881552 h 2237474"/>
              <a:gd name="connsiteX150" fmla="*/ 3567259 w 12192000"/>
              <a:gd name="connsiteY150" fmla="*/ 1893482 h 2237474"/>
              <a:gd name="connsiteX151" fmla="*/ 3405770 w 12192000"/>
              <a:gd name="connsiteY151" fmla="*/ 1904591 h 2237474"/>
              <a:gd name="connsiteX152" fmla="*/ 3280097 w 12192000"/>
              <a:gd name="connsiteY152" fmla="*/ 1919610 h 2237474"/>
              <a:gd name="connsiteX153" fmla="*/ 3123424 w 12192000"/>
              <a:gd name="connsiteY153" fmla="*/ 1952930 h 2237474"/>
              <a:gd name="connsiteX154" fmla="*/ 3009910 w 12192000"/>
              <a:gd name="connsiteY154" fmla="*/ 1957866 h 2237474"/>
              <a:gd name="connsiteX155" fmla="*/ 2995934 w 12192000"/>
              <a:gd name="connsiteY155" fmla="*/ 1967085 h 2237474"/>
              <a:gd name="connsiteX156" fmla="*/ 2980071 w 12192000"/>
              <a:gd name="connsiteY156" fmla="*/ 1972988 h 2237474"/>
              <a:gd name="connsiteX157" fmla="*/ 2978094 w 12192000"/>
              <a:gd name="connsiteY157" fmla="*/ 1972369 h 2237474"/>
              <a:gd name="connsiteX158" fmla="*/ 2942858 w 12192000"/>
              <a:gd name="connsiteY158" fmla="*/ 1981367 h 2237474"/>
              <a:gd name="connsiteX159" fmla="*/ 2875436 w 12192000"/>
              <a:gd name="connsiteY159" fmla="*/ 1996977 h 2237474"/>
              <a:gd name="connsiteX160" fmla="*/ 2874892 w 12192000"/>
              <a:gd name="connsiteY160" fmla="*/ 1996085 h 2237474"/>
              <a:gd name="connsiteX161" fmla="*/ 2864145 w 12192000"/>
              <a:gd name="connsiteY161" fmla="*/ 1994061 h 2237474"/>
              <a:gd name="connsiteX162" fmla="*/ 2843662 w 12192000"/>
              <a:gd name="connsiteY162" fmla="*/ 1992498 h 2237474"/>
              <a:gd name="connsiteX163" fmla="*/ 2796128 w 12192000"/>
              <a:gd name="connsiteY163" fmla="*/ 1976403 h 2237474"/>
              <a:gd name="connsiteX164" fmla="*/ 2756784 w 12192000"/>
              <a:gd name="connsiteY164" fmla="*/ 1985116 h 2237474"/>
              <a:gd name="connsiteX165" fmla="*/ 2748833 w 12192000"/>
              <a:gd name="connsiteY165" fmla="*/ 1986323 h 2237474"/>
              <a:gd name="connsiteX166" fmla="*/ 2748661 w 12192000"/>
              <a:gd name="connsiteY166" fmla="*/ 1986122 h 2237474"/>
              <a:gd name="connsiteX167" fmla="*/ 2740251 w 12192000"/>
              <a:gd name="connsiteY167" fmla="*/ 1986946 h 2237474"/>
              <a:gd name="connsiteX168" fmla="*/ 2718916 w 12192000"/>
              <a:gd name="connsiteY168" fmla="*/ 1990867 h 2237474"/>
              <a:gd name="connsiteX169" fmla="*/ 2713522 w 12192000"/>
              <a:gd name="connsiteY169" fmla="*/ 1990173 h 2237474"/>
              <a:gd name="connsiteX170" fmla="*/ 2680597 w 12192000"/>
              <a:gd name="connsiteY170" fmla="*/ 1984996 h 2237474"/>
              <a:gd name="connsiteX171" fmla="*/ 2578178 w 12192000"/>
              <a:gd name="connsiteY171" fmla="*/ 1990531 h 2237474"/>
              <a:gd name="connsiteX172" fmla="*/ 2476147 w 12192000"/>
              <a:gd name="connsiteY172" fmla="*/ 1998305 h 2237474"/>
              <a:gd name="connsiteX173" fmla="*/ 2373568 w 12192000"/>
              <a:gd name="connsiteY173" fmla="*/ 2003219 h 2237474"/>
              <a:gd name="connsiteX174" fmla="*/ 2321399 w 12192000"/>
              <a:gd name="connsiteY174" fmla="*/ 1989467 h 2237474"/>
              <a:gd name="connsiteX175" fmla="*/ 2315525 w 12192000"/>
              <a:gd name="connsiteY175" fmla="*/ 1989708 h 2237474"/>
              <a:gd name="connsiteX176" fmla="*/ 2300792 w 12192000"/>
              <a:gd name="connsiteY176" fmla="*/ 1994290 h 2237474"/>
              <a:gd name="connsiteX177" fmla="*/ 2295469 w 12192000"/>
              <a:gd name="connsiteY177" fmla="*/ 1996659 h 2237474"/>
              <a:gd name="connsiteX178" fmla="*/ 2287219 w 12192000"/>
              <a:gd name="connsiteY178" fmla="*/ 1998750 h 2237474"/>
              <a:gd name="connsiteX179" fmla="*/ 2286948 w 12192000"/>
              <a:gd name="connsiteY179" fmla="*/ 1998596 h 2237474"/>
              <a:gd name="connsiteX180" fmla="*/ 2243069 w 12192000"/>
              <a:gd name="connsiteY180" fmla="*/ 2015111 h 2237474"/>
              <a:gd name="connsiteX181" fmla="*/ 2186609 w 12192000"/>
              <a:gd name="connsiteY181" fmla="*/ 2008263 h 2237474"/>
              <a:gd name="connsiteX182" fmla="*/ 2164831 w 12192000"/>
              <a:gd name="connsiteY182" fmla="*/ 2010143 h 2237474"/>
              <a:gd name="connsiteX183" fmla="*/ 2152836 w 12192000"/>
              <a:gd name="connsiteY183" fmla="*/ 2010048 h 2237474"/>
              <a:gd name="connsiteX184" fmla="*/ 2117102 w 12192000"/>
              <a:gd name="connsiteY184" fmla="*/ 2023004 h 2237474"/>
              <a:gd name="connsiteX185" fmla="*/ 2111935 w 12192000"/>
              <a:gd name="connsiteY185" fmla="*/ 2023163 h 2237474"/>
              <a:gd name="connsiteX186" fmla="*/ 2089991 w 12192000"/>
              <a:gd name="connsiteY186" fmla="*/ 2034193 h 2237474"/>
              <a:gd name="connsiteX187" fmla="*/ 2058061 w 12192000"/>
              <a:gd name="connsiteY187" fmla="*/ 2047942 h 2237474"/>
              <a:gd name="connsiteX188" fmla="*/ 2055737 w 12192000"/>
              <a:gd name="connsiteY188" fmla="*/ 2047704 h 2237474"/>
              <a:gd name="connsiteX189" fmla="*/ 2042244 w 12192000"/>
              <a:gd name="connsiteY189" fmla="*/ 2055560 h 2237474"/>
              <a:gd name="connsiteX190" fmla="*/ 1976224 w 12192000"/>
              <a:gd name="connsiteY190" fmla="*/ 2074257 h 2237474"/>
              <a:gd name="connsiteX191" fmla="*/ 1877728 w 12192000"/>
              <a:gd name="connsiteY191" fmla="*/ 2101004 h 2237474"/>
              <a:gd name="connsiteX192" fmla="*/ 1759056 w 12192000"/>
              <a:gd name="connsiteY192" fmla="*/ 2125608 h 2237474"/>
              <a:gd name="connsiteX193" fmla="*/ 1637948 w 12192000"/>
              <a:gd name="connsiteY193" fmla="*/ 2172597 h 2237474"/>
              <a:gd name="connsiteX194" fmla="*/ 1434549 w 12192000"/>
              <a:gd name="connsiteY194" fmla="*/ 2234522 h 2237474"/>
              <a:gd name="connsiteX195" fmla="*/ 1398481 w 12192000"/>
              <a:gd name="connsiteY195" fmla="*/ 2237074 h 2237474"/>
              <a:gd name="connsiteX196" fmla="*/ 1398407 w 12192000"/>
              <a:gd name="connsiteY196" fmla="*/ 2237095 h 2237474"/>
              <a:gd name="connsiteX197" fmla="*/ 1370962 w 12192000"/>
              <a:gd name="connsiteY197" fmla="*/ 2237474 h 2237474"/>
              <a:gd name="connsiteX198" fmla="*/ 1356367 w 12192000"/>
              <a:gd name="connsiteY198" fmla="*/ 2235089 h 2237474"/>
              <a:gd name="connsiteX199" fmla="*/ 1324828 w 12192000"/>
              <a:gd name="connsiteY199" fmla="*/ 2231968 h 2237474"/>
              <a:gd name="connsiteX200" fmla="*/ 1297744 w 12192000"/>
              <a:gd name="connsiteY200" fmla="*/ 2235849 h 2237474"/>
              <a:gd name="connsiteX201" fmla="*/ 1286236 w 12192000"/>
              <a:gd name="connsiteY201" fmla="*/ 2233135 h 2237474"/>
              <a:gd name="connsiteX202" fmla="*/ 1283504 w 12192000"/>
              <a:gd name="connsiteY202" fmla="*/ 2233797 h 2237474"/>
              <a:gd name="connsiteX203" fmla="*/ 1279765 w 12192000"/>
              <a:gd name="connsiteY203" fmla="*/ 2229639 h 2237474"/>
              <a:gd name="connsiteX204" fmla="*/ 1195347 w 12192000"/>
              <a:gd name="connsiteY204" fmla="*/ 2212354 h 2237474"/>
              <a:gd name="connsiteX205" fmla="*/ 970251 w 12192000"/>
              <a:gd name="connsiteY205" fmla="*/ 2221029 h 2237474"/>
              <a:gd name="connsiteX206" fmla="*/ 812914 w 12192000"/>
              <a:gd name="connsiteY206" fmla="*/ 2202752 h 2237474"/>
              <a:gd name="connsiteX207" fmla="*/ 800195 w 12192000"/>
              <a:gd name="connsiteY207" fmla="*/ 2209407 h 2237474"/>
              <a:gd name="connsiteX208" fmla="*/ 784978 w 12192000"/>
              <a:gd name="connsiteY208" fmla="*/ 2212360 h 2237474"/>
              <a:gd name="connsiteX209" fmla="*/ 681987 w 12192000"/>
              <a:gd name="connsiteY209" fmla="*/ 2216757 h 2237474"/>
              <a:gd name="connsiteX210" fmla="*/ 669923 w 12192000"/>
              <a:gd name="connsiteY210" fmla="*/ 2211682 h 2237474"/>
              <a:gd name="connsiteX211" fmla="*/ 648680 w 12192000"/>
              <a:gd name="connsiteY211" fmla="*/ 2206229 h 2237474"/>
              <a:gd name="connsiteX212" fmla="*/ 597225 w 12192000"/>
              <a:gd name="connsiteY212" fmla="*/ 2180999 h 2237474"/>
              <a:gd name="connsiteX213" fmla="*/ 558449 w 12192000"/>
              <a:gd name="connsiteY213" fmla="*/ 2182346 h 2237474"/>
              <a:gd name="connsiteX214" fmla="*/ 550517 w 12192000"/>
              <a:gd name="connsiteY214" fmla="*/ 2182060 h 2237474"/>
              <a:gd name="connsiteX215" fmla="*/ 550309 w 12192000"/>
              <a:gd name="connsiteY215" fmla="*/ 2181825 h 2237474"/>
              <a:gd name="connsiteX216" fmla="*/ 541836 w 12192000"/>
              <a:gd name="connsiteY216" fmla="*/ 2181063 h 2237474"/>
              <a:gd name="connsiteX217" fmla="*/ 536057 w 12192000"/>
              <a:gd name="connsiteY217" fmla="*/ 2181537 h 2237474"/>
              <a:gd name="connsiteX218" fmla="*/ 520671 w 12192000"/>
              <a:gd name="connsiteY218" fmla="*/ 2180980 h 2237474"/>
              <a:gd name="connsiteX219" fmla="*/ 515024 w 12192000"/>
              <a:gd name="connsiteY219" fmla="*/ 2179258 h 2237474"/>
              <a:gd name="connsiteX220" fmla="*/ 512278 w 12192000"/>
              <a:gd name="connsiteY220" fmla="*/ 2176369 h 2237474"/>
              <a:gd name="connsiteX221" fmla="*/ 480419 w 12192000"/>
              <a:gd name="connsiteY221" fmla="*/ 2167807 h 2237474"/>
              <a:gd name="connsiteX222" fmla="*/ 413835 w 12192000"/>
              <a:gd name="connsiteY222" fmla="*/ 2156783 h 2237474"/>
              <a:gd name="connsiteX223" fmla="*/ 376513 w 12192000"/>
              <a:gd name="connsiteY223" fmla="*/ 2154014 h 2237474"/>
              <a:gd name="connsiteX224" fmla="*/ 273386 w 12192000"/>
              <a:gd name="connsiteY224" fmla="*/ 2142551 h 2237474"/>
              <a:gd name="connsiteX225" fmla="*/ 169207 w 12192000"/>
              <a:gd name="connsiteY225" fmla="*/ 2128100 h 2237474"/>
              <a:gd name="connsiteX226" fmla="*/ 93149 w 12192000"/>
              <a:gd name="connsiteY226" fmla="*/ 2105324 h 2237474"/>
              <a:gd name="connsiteX227" fmla="*/ 88109 w 12192000"/>
              <a:gd name="connsiteY227" fmla="*/ 2106704 h 2237474"/>
              <a:gd name="connsiteX228" fmla="*/ 80022 w 12192000"/>
              <a:gd name="connsiteY228" fmla="*/ 2107254 h 2237474"/>
              <a:gd name="connsiteX229" fmla="*/ 79717 w 12192000"/>
              <a:gd name="connsiteY229" fmla="*/ 2107046 h 2237474"/>
              <a:gd name="connsiteX230" fmla="*/ 72352 w 12192000"/>
              <a:gd name="connsiteY230" fmla="*/ 2107991 h 2237474"/>
              <a:gd name="connsiteX231" fmla="*/ 37645 w 12192000"/>
              <a:gd name="connsiteY231" fmla="*/ 2115401 h 2237474"/>
              <a:gd name="connsiteX232" fmla="*/ 4572 w 12192000"/>
              <a:gd name="connsiteY232" fmla="*/ 2111091 h 2237474"/>
              <a:gd name="connsiteX233" fmla="*/ 0 w 12192000"/>
              <a:gd name="connsiteY233" fmla="*/ 2110468 h 2237474"/>
              <a:gd name="connsiteX234" fmla="*/ 0 w 12192000"/>
              <a:gd name="connsiteY23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16595 w 12192000"/>
              <a:gd name="connsiteY100" fmla="*/ 1667475 h 2237474"/>
              <a:gd name="connsiteX101" fmla="*/ 6508541 w 12192000"/>
              <a:gd name="connsiteY101" fmla="*/ 1668757 h 2237474"/>
              <a:gd name="connsiteX102" fmla="*/ 6471012 w 12192000"/>
              <a:gd name="connsiteY102" fmla="*/ 1678604 h 2237474"/>
              <a:gd name="connsiteX103" fmla="*/ 6415265 w 12192000"/>
              <a:gd name="connsiteY103" fmla="*/ 1665317 h 2237474"/>
              <a:gd name="connsiteX104" fmla="*/ 6364035 w 12192000"/>
              <a:gd name="connsiteY104" fmla="*/ 1667683 h 2237474"/>
              <a:gd name="connsiteX105" fmla="*/ 6280959 w 12192000"/>
              <a:gd name="connsiteY105" fmla="*/ 1689329 h 2237474"/>
              <a:gd name="connsiteX106" fmla="*/ 6243319 w 12192000"/>
              <a:gd name="connsiteY106" fmla="*/ 1695560 h 2237474"/>
              <a:gd name="connsiteX107" fmla="*/ 6098321 w 12192000"/>
              <a:gd name="connsiteY107" fmla="*/ 1721646 h 2237474"/>
              <a:gd name="connsiteX108" fmla="*/ 5880652 w 12192000"/>
              <a:gd name="connsiteY108" fmla="*/ 1779643 h 2237474"/>
              <a:gd name="connsiteX109" fmla="*/ 5785959 w 12192000"/>
              <a:gd name="connsiteY109" fmla="*/ 1775307 h 2237474"/>
              <a:gd name="connsiteX110" fmla="*/ 5643534 w 12192000"/>
              <a:gd name="connsiteY110" fmla="*/ 1802919 h 2237474"/>
              <a:gd name="connsiteX111" fmla="*/ 5518799 w 12192000"/>
              <a:gd name="connsiteY111" fmla="*/ 1818312 h 2237474"/>
              <a:gd name="connsiteX112" fmla="*/ 5505014 w 12192000"/>
              <a:gd name="connsiteY112" fmla="*/ 1819259 h 2237474"/>
              <a:gd name="connsiteX113" fmla="*/ 5453307 w 12192000"/>
              <a:gd name="connsiteY113" fmla="*/ 1815450 h 2237474"/>
              <a:gd name="connsiteX114" fmla="*/ 5364192 w 12192000"/>
              <a:gd name="connsiteY114" fmla="*/ 1826074 h 2237474"/>
              <a:gd name="connsiteX115" fmla="*/ 5350380 w 12192000"/>
              <a:gd name="connsiteY115" fmla="*/ 1830891 h 2237474"/>
              <a:gd name="connsiteX116" fmla="*/ 5259633 w 12192000"/>
              <a:gd name="connsiteY116" fmla="*/ 1837160 h 2237474"/>
              <a:gd name="connsiteX117" fmla="*/ 5197513 w 12192000"/>
              <a:gd name="connsiteY117" fmla="*/ 1844718 h 2237474"/>
              <a:gd name="connsiteX118" fmla="*/ 5184170 w 12192000"/>
              <a:gd name="connsiteY118" fmla="*/ 1849402 h 2237474"/>
              <a:gd name="connsiteX119" fmla="*/ 5168852 w 12192000"/>
              <a:gd name="connsiteY119" fmla="*/ 1844846 h 2237474"/>
              <a:gd name="connsiteX120" fmla="*/ 5164370 w 12192000"/>
              <a:gd name="connsiteY120" fmla="*/ 1840597 h 2237474"/>
              <a:gd name="connsiteX121" fmla="*/ 5114927 w 12192000"/>
              <a:gd name="connsiteY121" fmla="*/ 1847827 h 2237474"/>
              <a:gd name="connsiteX122" fmla="*/ 5108970 w 12192000"/>
              <a:gd name="connsiteY122" fmla="*/ 1847935 h 2237474"/>
              <a:gd name="connsiteX123" fmla="*/ 5067961 w 12192000"/>
              <a:gd name="connsiteY123" fmla="*/ 1845917 h 2237474"/>
              <a:gd name="connsiteX124" fmla="*/ 5007075 w 12192000"/>
              <a:gd name="connsiteY124" fmla="*/ 1838626 h 2237474"/>
              <a:gd name="connsiteX125" fmla="*/ 4944087 w 12192000"/>
              <a:gd name="connsiteY125" fmla="*/ 1823332 h 2237474"/>
              <a:gd name="connsiteX126" fmla="*/ 4907662 w 12192000"/>
              <a:gd name="connsiteY126" fmla="*/ 1816900 h 2237474"/>
              <a:gd name="connsiteX127" fmla="*/ 4882386 w 12192000"/>
              <a:gd name="connsiteY127" fmla="*/ 1809844 h 2237474"/>
              <a:gd name="connsiteX128" fmla="*/ 4811440 w 12192000"/>
              <a:gd name="connsiteY128" fmla="*/ 1804655 h 2237474"/>
              <a:gd name="connsiteX129" fmla="*/ 4691075 w 12192000"/>
              <a:gd name="connsiteY129" fmla="*/ 1801389 h 2237474"/>
              <a:gd name="connsiteX130" fmla="*/ 4611738 w 12192000"/>
              <a:gd name="connsiteY130" fmla="*/ 1776964 h 2237474"/>
              <a:gd name="connsiteX131" fmla="*/ 4560070 w 12192000"/>
              <a:gd name="connsiteY131" fmla="*/ 1785640 h 2237474"/>
              <a:gd name="connsiteX132" fmla="*/ 4536503 w 12192000"/>
              <a:gd name="connsiteY132" fmla="*/ 1785334 h 2237474"/>
              <a:gd name="connsiteX133" fmla="*/ 4513724 w 12192000"/>
              <a:gd name="connsiteY133" fmla="*/ 1791996 h 2237474"/>
              <a:gd name="connsiteX134" fmla="*/ 4459810 w 12192000"/>
              <a:gd name="connsiteY134" fmla="*/ 1797886 h 2237474"/>
              <a:gd name="connsiteX135" fmla="*/ 4379064 w 12192000"/>
              <a:gd name="connsiteY135" fmla="*/ 1817177 h 2237474"/>
              <a:gd name="connsiteX136" fmla="*/ 4319209 w 12192000"/>
              <a:gd name="connsiteY136" fmla="*/ 1834833 h 2237474"/>
              <a:gd name="connsiteX137" fmla="*/ 4290981 w 12192000"/>
              <a:gd name="connsiteY137" fmla="*/ 1839677 h 2237474"/>
              <a:gd name="connsiteX138" fmla="*/ 4285792 w 12192000"/>
              <a:gd name="connsiteY138" fmla="*/ 1836231 h 2237474"/>
              <a:gd name="connsiteX139" fmla="*/ 4238372 w 12192000"/>
              <a:gd name="connsiteY139" fmla="*/ 1851480 h 2237474"/>
              <a:gd name="connsiteX140" fmla="*/ 4232517 w 12192000"/>
              <a:gd name="connsiteY140" fmla="*/ 1852567 h 2237474"/>
              <a:gd name="connsiteX141" fmla="*/ 4191732 w 12192000"/>
              <a:gd name="connsiteY141" fmla="*/ 1857328 h 2237474"/>
              <a:gd name="connsiteX142" fmla="*/ 4065532 w 12192000"/>
              <a:gd name="connsiteY142" fmla="*/ 1855477 h 2237474"/>
              <a:gd name="connsiteX143" fmla="*/ 4028460 w 12192000"/>
              <a:gd name="connsiteY143" fmla="*/ 1855137 h 2237474"/>
              <a:gd name="connsiteX144" fmla="*/ 4002267 w 12192000"/>
              <a:gd name="connsiteY144" fmla="*/ 1852352 h 2237474"/>
              <a:gd name="connsiteX145" fmla="*/ 3931396 w 12192000"/>
              <a:gd name="connsiteY145" fmla="*/ 1858915 h 2237474"/>
              <a:gd name="connsiteX146" fmla="*/ 3812162 w 12192000"/>
              <a:gd name="connsiteY146" fmla="*/ 1875501 h 2237474"/>
              <a:gd name="connsiteX147" fmla="*/ 3729530 w 12192000"/>
              <a:gd name="connsiteY147" fmla="*/ 1864513 h 2237474"/>
              <a:gd name="connsiteX148" fmla="*/ 3680177 w 12192000"/>
              <a:gd name="connsiteY148" fmla="*/ 1881552 h 2237474"/>
              <a:gd name="connsiteX149" fmla="*/ 3567259 w 12192000"/>
              <a:gd name="connsiteY149" fmla="*/ 1893482 h 2237474"/>
              <a:gd name="connsiteX150" fmla="*/ 3405770 w 12192000"/>
              <a:gd name="connsiteY150" fmla="*/ 1904591 h 2237474"/>
              <a:gd name="connsiteX151" fmla="*/ 3280097 w 12192000"/>
              <a:gd name="connsiteY151" fmla="*/ 1919610 h 2237474"/>
              <a:gd name="connsiteX152" fmla="*/ 3123424 w 12192000"/>
              <a:gd name="connsiteY152" fmla="*/ 1952930 h 2237474"/>
              <a:gd name="connsiteX153" fmla="*/ 3009910 w 12192000"/>
              <a:gd name="connsiteY153" fmla="*/ 1957866 h 2237474"/>
              <a:gd name="connsiteX154" fmla="*/ 2995934 w 12192000"/>
              <a:gd name="connsiteY154" fmla="*/ 1967085 h 2237474"/>
              <a:gd name="connsiteX155" fmla="*/ 2980071 w 12192000"/>
              <a:gd name="connsiteY155" fmla="*/ 1972988 h 2237474"/>
              <a:gd name="connsiteX156" fmla="*/ 2978094 w 12192000"/>
              <a:gd name="connsiteY156" fmla="*/ 1972369 h 2237474"/>
              <a:gd name="connsiteX157" fmla="*/ 2942858 w 12192000"/>
              <a:gd name="connsiteY157" fmla="*/ 1981367 h 2237474"/>
              <a:gd name="connsiteX158" fmla="*/ 2875436 w 12192000"/>
              <a:gd name="connsiteY158" fmla="*/ 1996977 h 2237474"/>
              <a:gd name="connsiteX159" fmla="*/ 2874892 w 12192000"/>
              <a:gd name="connsiteY159" fmla="*/ 1996085 h 2237474"/>
              <a:gd name="connsiteX160" fmla="*/ 2864145 w 12192000"/>
              <a:gd name="connsiteY160" fmla="*/ 1994061 h 2237474"/>
              <a:gd name="connsiteX161" fmla="*/ 2843662 w 12192000"/>
              <a:gd name="connsiteY161" fmla="*/ 1992498 h 2237474"/>
              <a:gd name="connsiteX162" fmla="*/ 2796128 w 12192000"/>
              <a:gd name="connsiteY162" fmla="*/ 1976403 h 2237474"/>
              <a:gd name="connsiteX163" fmla="*/ 2756784 w 12192000"/>
              <a:gd name="connsiteY163" fmla="*/ 1985116 h 2237474"/>
              <a:gd name="connsiteX164" fmla="*/ 2748833 w 12192000"/>
              <a:gd name="connsiteY164" fmla="*/ 1986323 h 2237474"/>
              <a:gd name="connsiteX165" fmla="*/ 2748661 w 12192000"/>
              <a:gd name="connsiteY165" fmla="*/ 1986122 h 2237474"/>
              <a:gd name="connsiteX166" fmla="*/ 2740251 w 12192000"/>
              <a:gd name="connsiteY166" fmla="*/ 1986946 h 2237474"/>
              <a:gd name="connsiteX167" fmla="*/ 2718916 w 12192000"/>
              <a:gd name="connsiteY167" fmla="*/ 1990867 h 2237474"/>
              <a:gd name="connsiteX168" fmla="*/ 2713522 w 12192000"/>
              <a:gd name="connsiteY168" fmla="*/ 1990173 h 2237474"/>
              <a:gd name="connsiteX169" fmla="*/ 2680597 w 12192000"/>
              <a:gd name="connsiteY169" fmla="*/ 1984996 h 2237474"/>
              <a:gd name="connsiteX170" fmla="*/ 2578178 w 12192000"/>
              <a:gd name="connsiteY170" fmla="*/ 1990531 h 2237474"/>
              <a:gd name="connsiteX171" fmla="*/ 2476147 w 12192000"/>
              <a:gd name="connsiteY171" fmla="*/ 1998305 h 2237474"/>
              <a:gd name="connsiteX172" fmla="*/ 2373568 w 12192000"/>
              <a:gd name="connsiteY172" fmla="*/ 2003219 h 2237474"/>
              <a:gd name="connsiteX173" fmla="*/ 2321399 w 12192000"/>
              <a:gd name="connsiteY173" fmla="*/ 1989467 h 2237474"/>
              <a:gd name="connsiteX174" fmla="*/ 2315525 w 12192000"/>
              <a:gd name="connsiteY174" fmla="*/ 1989708 h 2237474"/>
              <a:gd name="connsiteX175" fmla="*/ 2300792 w 12192000"/>
              <a:gd name="connsiteY175" fmla="*/ 1994290 h 2237474"/>
              <a:gd name="connsiteX176" fmla="*/ 2295469 w 12192000"/>
              <a:gd name="connsiteY176" fmla="*/ 1996659 h 2237474"/>
              <a:gd name="connsiteX177" fmla="*/ 2287219 w 12192000"/>
              <a:gd name="connsiteY177" fmla="*/ 1998750 h 2237474"/>
              <a:gd name="connsiteX178" fmla="*/ 2286948 w 12192000"/>
              <a:gd name="connsiteY178" fmla="*/ 1998596 h 2237474"/>
              <a:gd name="connsiteX179" fmla="*/ 2243069 w 12192000"/>
              <a:gd name="connsiteY179" fmla="*/ 2015111 h 2237474"/>
              <a:gd name="connsiteX180" fmla="*/ 2186609 w 12192000"/>
              <a:gd name="connsiteY180" fmla="*/ 2008263 h 2237474"/>
              <a:gd name="connsiteX181" fmla="*/ 2164831 w 12192000"/>
              <a:gd name="connsiteY181" fmla="*/ 2010143 h 2237474"/>
              <a:gd name="connsiteX182" fmla="*/ 2152836 w 12192000"/>
              <a:gd name="connsiteY182" fmla="*/ 2010048 h 2237474"/>
              <a:gd name="connsiteX183" fmla="*/ 2117102 w 12192000"/>
              <a:gd name="connsiteY183" fmla="*/ 2023004 h 2237474"/>
              <a:gd name="connsiteX184" fmla="*/ 2111935 w 12192000"/>
              <a:gd name="connsiteY184" fmla="*/ 2023163 h 2237474"/>
              <a:gd name="connsiteX185" fmla="*/ 2089991 w 12192000"/>
              <a:gd name="connsiteY185" fmla="*/ 2034193 h 2237474"/>
              <a:gd name="connsiteX186" fmla="*/ 2058061 w 12192000"/>
              <a:gd name="connsiteY186" fmla="*/ 2047942 h 2237474"/>
              <a:gd name="connsiteX187" fmla="*/ 2055737 w 12192000"/>
              <a:gd name="connsiteY187" fmla="*/ 2047704 h 2237474"/>
              <a:gd name="connsiteX188" fmla="*/ 2042244 w 12192000"/>
              <a:gd name="connsiteY188" fmla="*/ 2055560 h 2237474"/>
              <a:gd name="connsiteX189" fmla="*/ 1976224 w 12192000"/>
              <a:gd name="connsiteY189" fmla="*/ 2074257 h 2237474"/>
              <a:gd name="connsiteX190" fmla="*/ 1877728 w 12192000"/>
              <a:gd name="connsiteY190" fmla="*/ 2101004 h 2237474"/>
              <a:gd name="connsiteX191" fmla="*/ 1759056 w 12192000"/>
              <a:gd name="connsiteY191" fmla="*/ 2125608 h 2237474"/>
              <a:gd name="connsiteX192" fmla="*/ 1637948 w 12192000"/>
              <a:gd name="connsiteY192" fmla="*/ 2172597 h 2237474"/>
              <a:gd name="connsiteX193" fmla="*/ 1434549 w 12192000"/>
              <a:gd name="connsiteY193" fmla="*/ 2234522 h 2237474"/>
              <a:gd name="connsiteX194" fmla="*/ 1398481 w 12192000"/>
              <a:gd name="connsiteY194" fmla="*/ 2237074 h 2237474"/>
              <a:gd name="connsiteX195" fmla="*/ 1398407 w 12192000"/>
              <a:gd name="connsiteY195" fmla="*/ 2237095 h 2237474"/>
              <a:gd name="connsiteX196" fmla="*/ 1370962 w 12192000"/>
              <a:gd name="connsiteY196" fmla="*/ 2237474 h 2237474"/>
              <a:gd name="connsiteX197" fmla="*/ 1356367 w 12192000"/>
              <a:gd name="connsiteY197" fmla="*/ 2235089 h 2237474"/>
              <a:gd name="connsiteX198" fmla="*/ 1324828 w 12192000"/>
              <a:gd name="connsiteY198" fmla="*/ 2231968 h 2237474"/>
              <a:gd name="connsiteX199" fmla="*/ 1297744 w 12192000"/>
              <a:gd name="connsiteY199" fmla="*/ 2235849 h 2237474"/>
              <a:gd name="connsiteX200" fmla="*/ 1286236 w 12192000"/>
              <a:gd name="connsiteY200" fmla="*/ 2233135 h 2237474"/>
              <a:gd name="connsiteX201" fmla="*/ 1283504 w 12192000"/>
              <a:gd name="connsiteY201" fmla="*/ 2233797 h 2237474"/>
              <a:gd name="connsiteX202" fmla="*/ 1279765 w 12192000"/>
              <a:gd name="connsiteY202" fmla="*/ 2229639 h 2237474"/>
              <a:gd name="connsiteX203" fmla="*/ 1195347 w 12192000"/>
              <a:gd name="connsiteY203" fmla="*/ 2212354 h 2237474"/>
              <a:gd name="connsiteX204" fmla="*/ 970251 w 12192000"/>
              <a:gd name="connsiteY204" fmla="*/ 2221029 h 2237474"/>
              <a:gd name="connsiteX205" fmla="*/ 812914 w 12192000"/>
              <a:gd name="connsiteY205" fmla="*/ 2202752 h 2237474"/>
              <a:gd name="connsiteX206" fmla="*/ 800195 w 12192000"/>
              <a:gd name="connsiteY206" fmla="*/ 2209407 h 2237474"/>
              <a:gd name="connsiteX207" fmla="*/ 784978 w 12192000"/>
              <a:gd name="connsiteY207" fmla="*/ 2212360 h 2237474"/>
              <a:gd name="connsiteX208" fmla="*/ 681987 w 12192000"/>
              <a:gd name="connsiteY208" fmla="*/ 2216757 h 2237474"/>
              <a:gd name="connsiteX209" fmla="*/ 669923 w 12192000"/>
              <a:gd name="connsiteY209" fmla="*/ 2211682 h 2237474"/>
              <a:gd name="connsiteX210" fmla="*/ 648680 w 12192000"/>
              <a:gd name="connsiteY210" fmla="*/ 2206229 h 2237474"/>
              <a:gd name="connsiteX211" fmla="*/ 597225 w 12192000"/>
              <a:gd name="connsiteY211" fmla="*/ 2180999 h 2237474"/>
              <a:gd name="connsiteX212" fmla="*/ 558449 w 12192000"/>
              <a:gd name="connsiteY212" fmla="*/ 2182346 h 2237474"/>
              <a:gd name="connsiteX213" fmla="*/ 550517 w 12192000"/>
              <a:gd name="connsiteY213" fmla="*/ 2182060 h 2237474"/>
              <a:gd name="connsiteX214" fmla="*/ 550309 w 12192000"/>
              <a:gd name="connsiteY214" fmla="*/ 2181825 h 2237474"/>
              <a:gd name="connsiteX215" fmla="*/ 541836 w 12192000"/>
              <a:gd name="connsiteY215" fmla="*/ 2181063 h 2237474"/>
              <a:gd name="connsiteX216" fmla="*/ 536057 w 12192000"/>
              <a:gd name="connsiteY216" fmla="*/ 2181537 h 2237474"/>
              <a:gd name="connsiteX217" fmla="*/ 520671 w 12192000"/>
              <a:gd name="connsiteY217" fmla="*/ 2180980 h 2237474"/>
              <a:gd name="connsiteX218" fmla="*/ 515024 w 12192000"/>
              <a:gd name="connsiteY218" fmla="*/ 2179258 h 2237474"/>
              <a:gd name="connsiteX219" fmla="*/ 512278 w 12192000"/>
              <a:gd name="connsiteY219" fmla="*/ 2176369 h 2237474"/>
              <a:gd name="connsiteX220" fmla="*/ 480419 w 12192000"/>
              <a:gd name="connsiteY220" fmla="*/ 2167807 h 2237474"/>
              <a:gd name="connsiteX221" fmla="*/ 413835 w 12192000"/>
              <a:gd name="connsiteY221" fmla="*/ 2156783 h 2237474"/>
              <a:gd name="connsiteX222" fmla="*/ 376513 w 12192000"/>
              <a:gd name="connsiteY222" fmla="*/ 2154014 h 2237474"/>
              <a:gd name="connsiteX223" fmla="*/ 273386 w 12192000"/>
              <a:gd name="connsiteY223" fmla="*/ 2142551 h 2237474"/>
              <a:gd name="connsiteX224" fmla="*/ 169207 w 12192000"/>
              <a:gd name="connsiteY224" fmla="*/ 2128100 h 2237474"/>
              <a:gd name="connsiteX225" fmla="*/ 93149 w 12192000"/>
              <a:gd name="connsiteY225" fmla="*/ 2105324 h 2237474"/>
              <a:gd name="connsiteX226" fmla="*/ 88109 w 12192000"/>
              <a:gd name="connsiteY226" fmla="*/ 2106704 h 2237474"/>
              <a:gd name="connsiteX227" fmla="*/ 80022 w 12192000"/>
              <a:gd name="connsiteY227" fmla="*/ 2107254 h 2237474"/>
              <a:gd name="connsiteX228" fmla="*/ 79717 w 12192000"/>
              <a:gd name="connsiteY228" fmla="*/ 2107046 h 2237474"/>
              <a:gd name="connsiteX229" fmla="*/ 72352 w 12192000"/>
              <a:gd name="connsiteY229" fmla="*/ 2107991 h 2237474"/>
              <a:gd name="connsiteX230" fmla="*/ 37645 w 12192000"/>
              <a:gd name="connsiteY230" fmla="*/ 2115401 h 2237474"/>
              <a:gd name="connsiteX231" fmla="*/ 4572 w 12192000"/>
              <a:gd name="connsiteY231" fmla="*/ 2111091 h 2237474"/>
              <a:gd name="connsiteX232" fmla="*/ 0 w 12192000"/>
              <a:gd name="connsiteY232" fmla="*/ 2110468 h 2237474"/>
              <a:gd name="connsiteX233" fmla="*/ 0 w 12192000"/>
              <a:gd name="connsiteY23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16595 w 12192000"/>
              <a:gd name="connsiteY99" fmla="*/ 1667475 h 2237474"/>
              <a:gd name="connsiteX100" fmla="*/ 6508541 w 12192000"/>
              <a:gd name="connsiteY100" fmla="*/ 1668757 h 2237474"/>
              <a:gd name="connsiteX101" fmla="*/ 6471012 w 12192000"/>
              <a:gd name="connsiteY101" fmla="*/ 1678604 h 2237474"/>
              <a:gd name="connsiteX102" fmla="*/ 6415265 w 12192000"/>
              <a:gd name="connsiteY102" fmla="*/ 1665317 h 2237474"/>
              <a:gd name="connsiteX103" fmla="*/ 6364035 w 12192000"/>
              <a:gd name="connsiteY103" fmla="*/ 1667683 h 2237474"/>
              <a:gd name="connsiteX104" fmla="*/ 6280959 w 12192000"/>
              <a:gd name="connsiteY104" fmla="*/ 1689329 h 2237474"/>
              <a:gd name="connsiteX105" fmla="*/ 6243319 w 12192000"/>
              <a:gd name="connsiteY105" fmla="*/ 1695560 h 2237474"/>
              <a:gd name="connsiteX106" fmla="*/ 6098321 w 12192000"/>
              <a:gd name="connsiteY106" fmla="*/ 1721646 h 2237474"/>
              <a:gd name="connsiteX107" fmla="*/ 5880652 w 12192000"/>
              <a:gd name="connsiteY107" fmla="*/ 1779643 h 2237474"/>
              <a:gd name="connsiteX108" fmla="*/ 5785959 w 12192000"/>
              <a:gd name="connsiteY108" fmla="*/ 1775307 h 2237474"/>
              <a:gd name="connsiteX109" fmla="*/ 5643534 w 12192000"/>
              <a:gd name="connsiteY109" fmla="*/ 1802919 h 2237474"/>
              <a:gd name="connsiteX110" fmla="*/ 5518799 w 12192000"/>
              <a:gd name="connsiteY110" fmla="*/ 1818312 h 2237474"/>
              <a:gd name="connsiteX111" fmla="*/ 5505014 w 12192000"/>
              <a:gd name="connsiteY111" fmla="*/ 1819259 h 2237474"/>
              <a:gd name="connsiteX112" fmla="*/ 5453307 w 12192000"/>
              <a:gd name="connsiteY112" fmla="*/ 1815450 h 2237474"/>
              <a:gd name="connsiteX113" fmla="*/ 5364192 w 12192000"/>
              <a:gd name="connsiteY113" fmla="*/ 1826074 h 2237474"/>
              <a:gd name="connsiteX114" fmla="*/ 5350380 w 12192000"/>
              <a:gd name="connsiteY114" fmla="*/ 1830891 h 2237474"/>
              <a:gd name="connsiteX115" fmla="*/ 5259633 w 12192000"/>
              <a:gd name="connsiteY115" fmla="*/ 1837160 h 2237474"/>
              <a:gd name="connsiteX116" fmla="*/ 5197513 w 12192000"/>
              <a:gd name="connsiteY116" fmla="*/ 1844718 h 2237474"/>
              <a:gd name="connsiteX117" fmla="*/ 5184170 w 12192000"/>
              <a:gd name="connsiteY117" fmla="*/ 1849402 h 2237474"/>
              <a:gd name="connsiteX118" fmla="*/ 5168852 w 12192000"/>
              <a:gd name="connsiteY118" fmla="*/ 1844846 h 2237474"/>
              <a:gd name="connsiteX119" fmla="*/ 5164370 w 12192000"/>
              <a:gd name="connsiteY119" fmla="*/ 1840597 h 2237474"/>
              <a:gd name="connsiteX120" fmla="*/ 5114927 w 12192000"/>
              <a:gd name="connsiteY120" fmla="*/ 1847827 h 2237474"/>
              <a:gd name="connsiteX121" fmla="*/ 5108970 w 12192000"/>
              <a:gd name="connsiteY121" fmla="*/ 1847935 h 2237474"/>
              <a:gd name="connsiteX122" fmla="*/ 5067961 w 12192000"/>
              <a:gd name="connsiteY122" fmla="*/ 1845917 h 2237474"/>
              <a:gd name="connsiteX123" fmla="*/ 5007075 w 12192000"/>
              <a:gd name="connsiteY123" fmla="*/ 1838626 h 2237474"/>
              <a:gd name="connsiteX124" fmla="*/ 4944087 w 12192000"/>
              <a:gd name="connsiteY124" fmla="*/ 1823332 h 2237474"/>
              <a:gd name="connsiteX125" fmla="*/ 4907662 w 12192000"/>
              <a:gd name="connsiteY125" fmla="*/ 1816900 h 2237474"/>
              <a:gd name="connsiteX126" fmla="*/ 4882386 w 12192000"/>
              <a:gd name="connsiteY126" fmla="*/ 1809844 h 2237474"/>
              <a:gd name="connsiteX127" fmla="*/ 4811440 w 12192000"/>
              <a:gd name="connsiteY127" fmla="*/ 1804655 h 2237474"/>
              <a:gd name="connsiteX128" fmla="*/ 4691075 w 12192000"/>
              <a:gd name="connsiteY128" fmla="*/ 1801389 h 2237474"/>
              <a:gd name="connsiteX129" fmla="*/ 4611738 w 12192000"/>
              <a:gd name="connsiteY129" fmla="*/ 1776964 h 2237474"/>
              <a:gd name="connsiteX130" fmla="*/ 4560070 w 12192000"/>
              <a:gd name="connsiteY130" fmla="*/ 1785640 h 2237474"/>
              <a:gd name="connsiteX131" fmla="*/ 4536503 w 12192000"/>
              <a:gd name="connsiteY131" fmla="*/ 1785334 h 2237474"/>
              <a:gd name="connsiteX132" fmla="*/ 4513724 w 12192000"/>
              <a:gd name="connsiteY132" fmla="*/ 1791996 h 2237474"/>
              <a:gd name="connsiteX133" fmla="*/ 4459810 w 12192000"/>
              <a:gd name="connsiteY133" fmla="*/ 1797886 h 2237474"/>
              <a:gd name="connsiteX134" fmla="*/ 4379064 w 12192000"/>
              <a:gd name="connsiteY134" fmla="*/ 1817177 h 2237474"/>
              <a:gd name="connsiteX135" fmla="*/ 4319209 w 12192000"/>
              <a:gd name="connsiteY135" fmla="*/ 1834833 h 2237474"/>
              <a:gd name="connsiteX136" fmla="*/ 4290981 w 12192000"/>
              <a:gd name="connsiteY136" fmla="*/ 1839677 h 2237474"/>
              <a:gd name="connsiteX137" fmla="*/ 4285792 w 12192000"/>
              <a:gd name="connsiteY137" fmla="*/ 1836231 h 2237474"/>
              <a:gd name="connsiteX138" fmla="*/ 4238372 w 12192000"/>
              <a:gd name="connsiteY138" fmla="*/ 1851480 h 2237474"/>
              <a:gd name="connsiteX139" fmla="*/ 4232517 w 12192000"/>
              <a:gd name="connsiteY139" fmla="*/ 1852567 h 2237474"/>
              <a:gd name="connsiteX140" fmla="*/ 4191732 w 12192000"/>
              <a:gd name="connsiteY140" fmla="*/ 1857328 h 2237474"/>
              <a:gd name="connsiteX141" fmla="*/ 4065532 w 12192000"/>
              <a:gd name="connsiteY141" fmla="*/ 1855477 h 2237474"/>
              <a:gd name="connsiteX142" fmla="*/ 4028460 w 12192000"/>
              <a:gd name="connsiteY142" fmla="*/ 1855137 h 2237474"/>
              <a:gd name="connsiteX143" fmla="*/ 4002267 w 12192000"/>
              <a:gd name="connsiteY143" fmla="*/ 1852352 h 2237474"/>
              <a:gd name="connsiteX144" fmla="*/ 3931396 w 12192000"/>
              <a:gd name="connsiteY144" fmla="*/ 1858915 h 2237474"/>
              <a:gd name="connsiteX145" fmla="*/ 3812162 w 12192000"/>
              <a:gd name="connsiteY145" fmla="*/ 1875501 h 2237474"/>
              <a:gd name="connsiteX146" fmla="*/ 3729530 w 12192000"/>
              <a:gd name="connsiteY146" fmla="*/ 1864513 h 2237474"/>
              <a:gd name="connsiteX147" fmla="*/ 3680177 w 12192000"/>
              <a:gd name="connsiteY147" fmla="*/ 1881552 h 2237474"/>
              <a:gd name="connsiteX148" fmla="*/ 3567259 w 12192000"/>
              <a:gd name="connsiteY148" fmla="*/ 1893482 h 2237474"/>
              <a:gd name="connsiteX149" fmla="*/ 3405770 w 12192000"/>
              <a:gd name="connsiteY149" fmla="*/ 1904591 h 2237474"/>
              <a:gd name="connsiteX150" fmla="*/ 3280097 w 12192000"/>
              <a:gd name="connsiteY150" fmla="*/ 1919610 h 2237474"/>
              <a:gd name="connsiteX151" fmla="*/ 3123424 w 12192000"/>
              <a:gd name="connsiteY151" fmla="*/ 1952930 h 2237474"/>
              <a:gd name="connsiteX152" fmla="*/ 3009910 w 12192000"/>
              <a:gd name="connsiteY152" fmla="*/ 1957866 h 2237474"/>
              <a:gd name="connsiteX153" fmla="*/ 2995934 w 12192000"/>
              <a:gd name="connsiteY153" fmla="*/ 1967085 h 2237474"/>
              <a:gd name="connsiteX154" fmla="*/ 2980071 w 12192000"/>
              <a:gd name="connsiteY154" fmla="*/ 1972988 h 2237474"/>
              <a:gd name="connsiteX155" fmla="*/ 2978094 w 12192000"/>
              <a:gd name="connsiteY155" fmla="*/ 1972369 h 2237474"/>
              <a:gd name="connsiteX156" fmla="*/ 2942858 w 12192000"/>
              <a:gd name="connsiteY156" fmla="*/ 1981367 h 2237474"/>
              <a:gd name="connsiteX157" fmla="*/ 2875436 w 12192000"/>
              <a:gd name="connsiteY157" fmla="*/ 1996977 h 2237474"/>
              <a:gd name="connsiteX158" fmla="*/ 2874892 w 12192000"/>
              <a:gd name="connsiteY158" fmla="*/ 1996085 h 2237474"/>
              <a:gd name="connsiteX159" fmla="*/ 2864145 w 12192000"/>
              <a:gd name="connsiteY159" fmla="*/ 1994061 h 2237474"/>
              <a:gd name="connsiteX160" fmla="*/ 2843662 w 12192000"/>
              <a:gd name="connsiteY160" fmla="*/ 1992498 h 2237474"/>
              <a:gd name="connsiteX161" fmla="*/ 2796128 w 12192000"/>
              <a:gd name="connsiteY161" fmla="*/ 1976403 h 2237474"/>
              <a:gd name="connsiteX162" fmla="*/ 2756784 w 12192000"/>
              <a:gd name="connsiteY162" fmla="*/ 1985116 h 2237474"/>
              <a:gd name="connsiteX163" fmla="*/ 2748833 w 12192000"/>
              <a:gd name="connsiteY163" fmla="*/ 1986323 h 2237474"/>
              <a:gd name="connsiteX164" fmla="*/ 2748661 w 12192000"/>
              <a:gd name="connsiteY164" fmla="*/ 1986122 h 2237474"/>
              <a:gd name="connsiteX165" fmla="*/ 2740251 w 12192000"/>
              <a:gd name="connsiteY165" fmla="*/ 1986946 h 2237474"/>
              <a:gd name="connsiteX166" fmla="*/ 2718916 w 12192000"/>
              <a:gd name="connsiteY166" fmla="*/ 1990867 h 2237474"/>
              <a:gd name="connsiteX167" fmla="*/ 2713522 w 12192000"/>
              <a:gd name="connsiteY167" fmla="*/ 1990173 h 2237474"/>
              <a:gd name="connsiteX168" fmla="*/ 2680597 w 12192000"/>
              <a:gd name="connsiteY168" fmla="*/ 1984996 h 2237474"/>
              <a:gd name="connsiteX169" fmla="*/ 2578178 w 12192000"/>
              <a:gd name="connsiteY169" fmla="*/ 1990531 h 2237474"/>
              <a:gd name="connsiteX170" fmla="*/ 2476147 w 12192000"/>
              <a:gd name="connsiteY170" fmla="*/ 1998305 h 2237474"/>
              <a:gd name="connsiteX171" fmla="*/ 2373568 w 12192000"/>
              <a:gd name="connsiteY171" fmla="*/ 2003219 h 2237474"/>
              <a:gd name="connsiteX172" fmla="*/ 2321399 w 12192000"/>
              <a:gd name="connsiteY172" fmla="*/ 1989467 h 2237474"/>
              <a:gd name="connsiteX173" fmla="*/ 2315525 w 12192000"/>
              <a:gd name="connsiteY173" fmla="*/ 1989708 h 2237474"/>
              <a:gd name="connsiteX174" fmla="*/ 2300792 w 12192000"/>
              <a:gd name="connsiteY174" fmla="*/ 1994290 h 2237474"/>
              <a:gd name="connsiteX175" fmla="*/ 2295469 w 12192000"/>
              <a:gd name="connsiteY175" fmla="*/ 1996659 h 2237474"/>
              <a:gd name="connsiteX176" fmla="*/ 2287219 w 12192000"/>
              <a:gd name="connsiteY176" fmla="*/ 1998750 h 2237474"/>
              <a:gd name="connsiteX177" fmla="*/ 2286948 w 12192000"/>
              <a:gd name="connsiteY177" fmla="*/ 1998596 h 2237474"/>
              <a:gd name="connsiteX178" fmla="*/ 2243069 w 12192000"/>
              <a:gd name="connsiteY178" fmla="*/ 2015111 h 2237474"/>
              <a:gd name="connsiteX179" fmla="*/ 2186609 w 12192000"/>
              <a:gd name="connsiteY179" fmla="*/ 2008263 h 2237474"/>
              <a:gd name="connsiteX180" fmla="*/ 2164831 w 12192000"/>
              <a:gd name="connsiteY180" fmla="*/ 2010143 h 2237474"/>
              <a:gd name="connsiteX181" fmla="*/ 2152836 w 12192000"/>
              <a:gd name="connsiteY181" fmla="*/ 2010048 h 2237474"/>
              <a:gd name="connsiteX182" fmla="*/ 2117102 w 12192000"/>
              <a:gd name="connsiteY182" fmla="*/ 2023004 h 2237474"/>
              <a:gd name="connsiteX183" fmla="*/ 2111935 w 12192000"/>
              <a:gd name="connsiteY183" fmla="*/ 2023163 h 2237474"/>
              <a:gd name="connsiteX184" fmla="*/ 2089991 w 12192000"/>
              <a:gd name="connsiteY184" fmla="*/ 2034193 h 2237474"/>
              <a:gd name="connsiteX185" fmla="*/ 2058061 w 12192000"/>
              <a:gd name="connsiteY185" fmla="*/ 2047942 h 2237474"/>
              <a:gd name="connsiteX186" fmla="*/ 2055737 w 12192000"/>
              <a:gd name="connsiteY186" fmla="*/ 2047704 h 2237474"/>
              <a:gd name="connsiteX187" fmla="*/ 2042244 w 12192000"/>
              <a:gd name="connsiteY187" fmla="*/ 2055560 h 2237474"/>
              <a:gd name="connsiteX188" fmla="*/ 1976224 w 12192000"/>
              <a:gd name="connsiteY188" fmla="*/ 2074257 h 2237474"/>
              <a:gd name="connsiteX189" fmla="*/ 1877728 w 12192000"/>
              <a:gd name="connsiteY189" fmla="*/ 2101004 h 2237474"/>
              <a:gd name="connsiteX190" fmla="*/ 1759056 w 12192000"/>
              <a:gd name="connsiteY190" fmla="*/ 2125608 h 2237474"/>
              <a:gd name="connsiteX191" fmla="*/ 1637948 w 12192000"/>
              <a:gd name="connsiteY191" fmla="*/ 2172597 h 2237474"/>
              <a:gd name="connsiteX192" fmla="*/ 1434549 w 12192000"/>
              <a:gd name="connsiteY192" fmla="*/ 2234522 h 2237474"/>
              <a:gd name="connsiteX193" fmla="*/ 1398481 w 12192000"/>
              <a:gd name="connsiteY193" fmla="*/ 2237074 h 2237474"/>
              <a:gd name="connsiteX194" fmla="*/ 1398407 w 12192000"/>
              <a:gd name="connsiteY194" fmla="*/ 2237095 h 2237474"/>
              <a:gd name="connsiteX195" fmla="*/ 1370962 w 12192000"/>
              <a:gd name="connsiteY195" fmla="*/ 2237474 h 2237474"/>
              <a:gd name="connsiteX196" fmla="*/ 1356367 w 12192000"/>
              <a:gd name="connsiteY196" fmla="*/ 2235089 h 2237474"/>
              <a:gd name="connsiteX197" fmla="*/ 1324828 w 12192000"/>
              <a:gd name="connsiteY197" fmla="*/ 2231968 h 2237474"/>
              <a:gd name="connsiteX198" fmla="*/ 1297744 w 12192000"/>
              <a:gd name="connsiteY198" fmla="*/ 2235849 h 2237474"/>
              <a:gd name="connsiteX199" fmla="*/ 1286236 w 12192000"/>
              <a:gd name="connsiteY199" fmla="*/ 2233135 h 2237474"/>
              <a:gd name="connsiteX200" fmla="*/ 1283504 w 12192000"/>
              <a:gd name="connsiteY200" fmla="*/ 2233797 h 2237474"/>
              <a:gd name="connsiteX201" fmla="*/ 1279765 w 12192000"/>
              <a:gd name="connsiteY201" fmla="*/ 2229639 h 2237474"/>
              <a:gd name="connsiteX202" fmla="*/ 1195347 w 12192000"/>
              <a:gd name="connsiteY202" fmla="*/ 2212354 h 2237474"/>
              <a:gd name="connsiteX203" fmla="*/ 970251 w 12192000"/>
              <a:gd name="connsiteY203" fmla="*/ 2221029 h 2237474"/>
              <a:gd name="connsiteX204" fmla="*/ 812914 w 12192000"/>
              <a:gd name="connsiteY204" fmla="*/ 2202752 h 2237474"/>
              <a:gd name="connsiteX205" fmla="*/ 800195 w 12192000"/>
              <a:gd name="connsiteY205" fmla="*/ 2209407 h 2237474"/>
              <a:gd name="connsiteX206" fmla="*/ 784978 w 12192000"/>
              <a:gd name="connsiteY206" fmla="*/ 2212360 h 2237474"/>
              <a:gd name="connsiteX207" fmla="*/ 681987 w 12192000"/>
              <a:gd name="connsiteY207" fmla="*/ 2216757 h 2237474"/>
              <a:gd name="connsiteX208" fmla="*/ 669923 w 12192000"/>
              <a:gd name="connsiteY208" fmla="*/ 2211682 h 2237474"/>
              <a:gd name="connsiteX209" fmla="*/ 648680 w 12192000"/>
              <a:gd name="connsiteY209" fmla="*/ 2206229 h 2237474"/>
              <a:gd name="connsiteX210" fmla="*/ 597225 w 12192000"/>
              <a:gd name="connsiteY210" fmla="*/ 2180999 h 2237474"/>
              <a:gd name="connsiteX211" fmla="*/ 558449 w 12192000"/>
              <a:gd name="connsiteY211" fmla="*/ 2182346 h 2237474"/>
              <a:gd name="connsiteX212" fmla="*/ 550517 w 12192000"/>
              <a:gd name="connsiteY212" fmla="*/ 2182060 h 2237474"/>
              <a:gd name="connsiteX213" fmla="*/ 550309 w 12192000"/>
              <a:gd name="connsiteY213" fmla="*/ 2181825 h 2237474"/>
              <a:gd name="connsiteX214" fmla="*/ 541836 w 12192000"/>
              <a:gd name="connsiteY214" fmla="*/ 2181063 h 2237474"/>
              <a:gd name="connsiteX215" fmla="*/ 536057 w 12192000"/>
              <a:gd name="connsiteY215" fmla="*/ 2181537 h 2237474"/>
              <a:gd name="connsiteX216" fmla="*/ 520671 w 12192000"/>
              <a:gd name="connsiteY216" fmla="*/ 2180980 h 2237474"/>
              <a:gd name="connsiteX217" fmla="*/ 515024 w 12192000"/>
              <a:gd name="connsiteY217" fmla="*/ 2179258 h 2237474"/>
              <a:gd name="connsiteX218" fmla="*/ 512278 w 12192000"/>
              <a:gd name="connsiteY218" fmla="*/ 2176369 h 2237474"/>
              <a:gd name="connsiteX219" fmla="*/ 480419 w 12192000"/>
              <a:gd name="connsiteY219" fmla="*/ 2167807 h 2237474"/>
              <a:gd name="connsiteX220" fmla="*/ 413835 w 12192000"/>
              <a:gd name="connsiteY220" fmla="*/ 2156783 h 2237474"/>
              <a:gd name="connsiteX221" fmla="*/ 376513 w 12192000"/>
              <a:gd name="connsiteY221" fmla="*/ 2154014 h 2237474"/>
              <a:gd name="connsiteX222" fmla="*/ 273386 w 12192000"/>
              <a:gd name="connsiteY222" fmla="*/ 2142551 h 2237474"/>
              <a:gd name="connsiteX223" fmla="*/ 169207 w 12192000"/>
              <a:gd name="connsiteY223" fmla="*/ 2128100 h 2237474"/>
              <a:gd name="connsiteX224" fmla="*/ 93149 w 12192000"/>
              <a:gd name="connsiteY224" fmla="*/ 2105324 h 2237474"/>
              <a:gd name="connsiteX225" fmla="*/ 88109 w 12192000"/>
              <a:gd name="connsiteY225" fmla="*/ 2106704 h 2237474"/>
              <a:gd name="connsiteX226" fmla="*/ 80022 w 12192000"/>
              <a:gd name="connsiteY226" fmla="*/ 2107254 h 2237474"/>
              <a:gd name="connsiteX227" fmla="*/ 79717 w 12192000"/>
              <a:gd name="connsiteY227" fmla="*/ 2107046 h 2237474"/>
              <a:gd name="connsiteX228" fmla="*/ 72352 w 12192000"/>
              <a:gd name="connsiteY228" fmla="*/ 2107991 h 2237474"/>
              <a:gd name="connsiteX229" fmla="*/ 37645 w 12192000"/>
              <a:gd name="connsiteY229" fmla="*/ 2115401 h 2237474"/>
              <a:gd name="connsiteX230" fmla="*/ 4572 w 12192000"/>
              <a:gd name="connsiteY230" fmla="*/ 2111091 h 2237474"/>
              <a:gd name="connsiteX231" fmla="*/ 0 w 12192000"/>
              <a:gd name="connsiteY231" fmla="*/ 2110468 h 2237474"/>
              <a:gd name="connsiteX232" fmla="*/ 0 w 12192000"/>
              <a:gd name="connsiteY23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16595 w 12192000"/>
              <a:gd name="connsiteY98" fmla="*/ 1667475 h 2237474"/>
              <a:gd name="connsiteX99" fmla="*/ 6508541 w 12192000"/>
              <a:gd name="connsiteY99" fmla="*/ 1668757 h 2237474"/>
              <a:gd name="connsiteX100" fmla="*/ 6471012 w 12192000"/>
              <a:gd name="connsiteY100" fmla="*/ 1678604 h 2237474"/>
              <a:gd name="connsiteX101" fmla="*/ 6415265 w 12192000"/>
              <a:gd name="connsiteY101" fmla="*/ 1665317 h 2237474"/>
              <a:gd name="connsiteX102" fmla="*/ 6364035 w 12192000"/>
              <a:gd name="connsiteY102" fmla="*/ 1667683 h 2237474"/>
              <a:gd name="connsiteX103" fmla="*/ 6280959 w 12192000"/>
              <a:gd name="connsiteY103" fmla="*/ 1689329 h 2237474"/>
              <a:gd name="connsiteX104" fmla="*/ 6243319 w 12192000"/>
              <a:gd name="connsiteY104" fmla="*/ 1695560 h 2237474"/>
              <a:gd name="connsiteX105" fmla="*/ 6098321 w 12192000"/>
              <a:gd name="connsiteY105" fmla="*/ 1721646 h 2237474"/>
              <a:gd name="connsiteX106" fmla="*/ 5880652 w 12192000"/>
              <a:gd name="connsiteY106" fmla="*/ 1779643 h 2237474"/>
              <a:gd name="connsiteX107" fmla="*/ 5785959 w 12192000"/>
              <a:gd name="connsiteY107" fmla="*/ 1775307 h 2237474"/>
              <a:gd name="connsiteX108" fmla="*/ 5643534 w 12192000"/>
              <a:gd name="connsiteY108" fmla="*/ 1802919 h 2237474"/>
              <a:gd name="connsiteX109" fmla="*/ 5518799 w 12192000"/>
              <a:gd name="connsiteY109" fmla="*/ 1818312 h 2237474"/>
              <a:gd name="connsiteX110" fmla="*/ 5505014 w 12192000"/>
              <a:gd name="connsiteY110" fmla="*/ 1819259 h 2237474"/>
              <a:gd name="connsiteX111" fmla="*/ 5453307 w 12192000"/>
              <a:gd name="connsiteY111" fmla="*/ 1815450 h 2237474"/>
              <a:gd name="connsiteX112" fmla="*/ 5364192 w 12192000"/>
              <a:gd name="connsiteY112" fmla="*/ 1826074 h 2237474"/>
              <a:gd name="connsiteX113" fmla="*/ 5350380 w 12192000"/>
              <a:gd name="connsiteY113" fmla="*/ 1830891 h 2237474"/>
              <a:gd name="connsiteX114" fmla="*/ 5259633 w 12192000"/>
              <a:gd name="connsiteY114" fmla="*/ 1837160 h 2237474"/>
              <a:gd name="connsiteX115" fmla="*/ 5197513 w 12192000"/>
              <a:gd name="connsiteY115" fmla="*/ 1844718 h 2237474"/>
              <a:gd name="connsiteX116" fmla="*/ 5184170 w 12192000"/>
              <a:gd name="connsiteY116" fmla="*/ 1849402 h 2237474"/>
              <a:gd name="connsiteX117" fmla="*/ 5168852 w 12192000"/>
              <a:gd name="connsiteY117" fmla="*/ 1844846 h 2237474"/>
              <a:gd name="connsiteX118" fmla="*/ 5164370 w 12192000"/>
              <a:gd name="connsiteY118" fmla="*/ 1840597 h 2237474"/>
              <a:gd name="connsiteX119" fmla="*/ 5114927 w 12192000"/>
              <a:gd name="connsiteY119" fmla="*/ 1847827 h 2237474"/>
              <a:gd name="connsiteX120" fmla="*/ 5108970 w 12192000"/>
              <a:gd name="connsiteY120" fmla="*/ 1847935 h 2237474"/>
              <a:gd name="connsiteX121" fmla="*/ 5067961 w 12192000"/>
              <a:gd name="connsiteY121" fmla="*/ 1845917 h 2237474"/>
              <a:gd name="connsiteX122" fmla="*/ 5007075 w 12192000"/>
              <a:gd name="connsiteY122" fmla="*/ 1838626 h 2237474"/>
              <a:gd name="connsiteX123" fmla="*/ 4944087 w 12192000"/>
              <a:gd name="connsiteY123" fmla="*/ 1823332 h 2237474"/>
              <a:gd name="connsiteX124" fmla="*/ 4907662 w 12192000"/>
              <a:gd name="connsiteY124" fmla="*/ 1816900 h 2237474"/>
              <a:gd name="connsiteX125" fmla="*/ 4882386 w 12192000"/>
              <a:gd name="connsiteY125" fmla="*/ 1809844 h 2237474"/>
              <a:gd name="connsiteX126" fmla="*/ 4811440 w 12192000"/>
              <a:gd name="connsiteY126" fmla="*/ 1804655 h 2237474"/>
              <a:gd name="connsiteX127" fmla="*/ 4691075 w 12192000"/>
              <a:gd name="connsiteY127" fmla="*/ 1801389 h 2237474"/>
              <a:gd name="connsiteX128" fmla="*/ 4611738 w 12192000"/>
              <a:gd name="connsiteY128" fmla="*/ 1776964 h 2237474"/>
              <a:gd name="connsiteX129" fmla="*/ 4560070 w 12192000"/>
              <a:gd name="connsiteY129" fmla="*/ 1785640 h 2237474"/>
              <a:gd name="connsiteX130" fmla="*/ 4536503 w 12192000"/>
              <a:gd name="connsiteY130" fmla="*/ 1785334 h 2237474"/>
              <a:gd name="connsiteX131" fmla="*/ 4513724 w 12192000"/>
              <a:gd name="connsiteY131" fmla="*/ 1791996 h 2237474"/>
              <a:gd name="connsiteX132" fmla="*/ 4459810 w 12192000"/>
              <a:gd name="connsiteY132" fmla="*/ 1797886 h 2237474"/>
              <a:gd name="connsiteX133" fmla="*/ 4379064 w 12192000"/>
              <a:gd name="connsiteY133" fmla="*/ 1817177 h 2237474"/>
              <a:gd name="connsiteX134" fmla="*/ 4319209 w 12192000"/>
              <a:gd name="connsiteY134" fmla="*/ 1834833 h 2237474"/>
              <a:gd name="connsiteX135" fmla="*/ 4290981 w 12192000"/>
              <a:gd name="connsiteY135" fmla="*/ 1839677 h 2237474"/>
              <a:gd name="connsiteX136" fmla="*/ 4285792 w 12192000"/>
              <a:gd name="connsiteY136" fmla="*/ 1836231 h 2237474"/>
              <a:gd name="connsiteX137" fmla="*/ 4238372 w 12192000"/>
              <a:gd name="connsiteY137" fmla="*/ 1851480 h 2237474"/>
              <a:gd name="connsiteX138" fmla="*/ 4232517 w 12192000"/>
              <a:gd name="connsiteY138" fmla="*/ 1852567 h 2237474"/>
              <a:gd name="connsiteX139" fmla="*/ 4191732 w 12192000"/>
              <a:gd name="connsiteY139" fmla="*/ 1857328 h 2237474"/>
              <a:gd name="connsiteX140" fmla="*/ 4065532 w 12192000"/>
              <a:gd name="connsiteY140" fmla="*/ 1855477 h 2237474"/>
              <a:gd name="connsiteX141" fmla="*/ 4028460 w 12192000"/>
              <a:gd name="connsiteY141" fmla="*/ 1855137 h 2237474"/>
              <a:gd name="connsiteX142" fmla="*/ 4002267 w 12192000"/>
              <a:gd name="connsiteY142" fmla="*/ 1852352 h 2237474"/>
              <a:gd name="connsiteX143" fmla="*/ 3931396 w 12192000"/>
              <a:gd name="connsiteY143" fmla="*/ 1858915 h 2237474"/>
              <a:gd name="connsiteX144" fmla="*/ 3812162 w 12192000"/>
              <a:gd name="connsiteY144" fmla="*/ 1875501 h 2237474"/>
              <a:gd name="connsiteX145" fmla="*/ 3729530 w 12192000"/>
              <a:gd name="connsiteY145" fmla="*/ 1864513 h 2237474"/>
              <a:gd name="connsiteX146" fmla="*/ 3680177 w 12192000"/>
              <a:gd name="connsiteY146" fmla="*/ 1881552 h 2237474"/>
              <a:gd name="connsiteX147" fmla="*/ 3567259 w 12192000"/>
              <a:gd name="connsiteY147" fmla="*/ 1893482 h 2237474"/>
              <a:gd name="connsiteX148" fmla="*/ 3405770 w 12192000"/>
              <a:gd name="connsiteY148" fmla="*/ 1904591 h 2237474"/>
              <a:gd name="connsiteX149" fmla="*/ 3280097 w 12192000"/>
              <a:gd name="connsiteY149" fmla="*/ 1919610 h 2237474"/>
              <a:gd name="connsiteX150" fmla="*/ 3123424 w 12192000"/>
              <a:gd name="connsiteY150" fmla="*/ 1952930 h 2237474"/>
              <a:gd name="connsiteX151" fmla="*/ 3009910 w 12192000"/>
              <a:gd name="connsiteY151" fmla="*/ 1957866 h 2237474"/>
              <a:gd name="connsiteX152" fmla="*/ 2995934 w 12192000"/>
              <a:gd name="connsiteY152" fmla="*/ 1967085 h 2237474"/>
              <a:gd name="connsiteX153" fmla="*/ 2980071 w 12192000"/>
              <a:gd name="connsiteY153" fmla="*/ 1972988 h 2237474"/>
              <a:gd name="connsiteX154" fmla="*/ 2978094 w 12192000"/>
              <a:gd name="connsiteY154" fmla="*/ 1972369 h 2237474"/>
              <a:gd name="connsiteX155" fmla="*/ 2942858 w 12192000"/>
              <a:gd name="connsiteY155" fmla="*/ 1981367 h 2237474"/>
              <a:gd name="connsiteX156" fmla="*/ 2875436 w 12192000"/>
              <a:gd name="connsiteY156" fmla="*/ 1996977 h 2237474"/>
              <a:gd name="connsiteX157" fmla="*/ 2874892 w 12192000"/>
              <a:gd name="connsiteY157" fmla="*/ 1996085 h 2237474"/>
              <a:gd name="connsiteX158" fmla="*/ 2864145 w 12192000"/>
              <a:gd name="connsiteY158" fmla="*/ 1994061 h 2237474"/>
              <a:gd name="connsiteX159" fmla="*/ 2843662 w 12192000"/>
              <a:gd name="connsiteY159" fmla="*/ 1992498 h 2237474"/>
              <a:gd name="connsiteX160" fmla="*/ 2796128 w 12192000"/>
              <a:gd name="connsiteY160" fmla="*/ 1976403 h 2237474"/>
              <a:gd name="connsiteX161" fmla="*/ 2756784 w 12192000"/>
              <a:gd name="connsiteY161" fmla="*/ 1985116 h 2237474"/>
              <a:gd name="connsiteX162" fmla="*/ 2748833 w 12192000"/>
              <a:gd name="connsiteY162" fmla="*/ 1986323 h 2237474"/>
              <a:gd name="connsiteX163" fmla="*/ 2748661 w 12192000"/>
              <a:gd name="connsiteY163" fmla="*/ 1986122 h 2237474"/>
              <a:gd name="connsiteX164" fmla="*/ 2740251 w 12192000"/>
              <a:gd name="connsiteY164" fmla="*/ 1986946 h 2237474"/>
              <a:gd name="connsiteX165" fmla="*/ 2718916 w 12192000"/>
              <a:gd name="connsiteY165" fmla="*/ 1990867 h 2237474"/>
              <a:gd name="connsiteX166" fmla="*/ 2713522 w 12192000"/>
              <a:gd name="connsiteY166" fmla="*/ 1990173 h 2237474"/>
              <a:gd name="connsiteX167" fmla="*/ 2680597 w 12192000"/>
              <a:gd name="connsiteY167" fmla="*/ 1984996 h 2237474"/>
              <a:gd name="connsiteX168" fmla="*/ 2578178 w 12192000"/>
              <a:gd name="connsiteY168" fmla="*/ 1990531 h 2237474"/>
              <a:gd name="connsiteX169" fmla="*/ 2476147 w 12192000"/>
              <a:gd name="connsiteY169" fmla="*/ 1998305 h 2237474"/>
              <a:gd name="connsiteX170" fmla="*/ 2373568 w 12192000"/>
              <a:gd name="connsiteY170" fmla="*/ 2003219 h 2237474"/>
              <a:gd name="connsiteX171" fmla="*/ 2321399 w 12192000"/>
              <a:gd name="connsiteY171" fmla="*/ 1989467 h 2237474"/>
              <a:gd name="connsiteX172" fmla="*/ 2315525 w 12192000"/>
              <a:gd name="connsiteY172" fmla="*/ 1989708 h 2237474"/>
              <a:gd name="connsiteX173" fmla="*/ 2300792 w 12192000"/>
              <a:gd name="connsiteY173" fmla="*/ 1994290 h 2237474"/>
              <a:gd name="connsiteX174" fmla="*/ 2295469 w 12192000"/>
              <a:gd name="connsiteY174" fmla="*/ 1996659 h 2237474"/>
              <a:gd name="connsiteX175" fmla="*/ 2287219 w 12192000"/>
              <a:gd name="connsiteY175" fmla="*/ 1998750 h 2237474"/>
              <a:gd name="connsiteX176" fmla="*/ 2286948 w 12192000"/>
              <a:gd name="connsiteY176" fmla="*/ 1998596 h 2237474"/>
              <a:gd name="connsiteX177" fmla="*/ 2243069 w 12192000"/>
              <a:gd name="connsiteY177" fmla="*/ 2015111 h 2237474"/>
              <a:gd name="connsiteX178" fmla="*/ 2186609 w 12192000"/>
              <a:gd name="connsiteY178" fmla="*/ 2008263 h 2237474"/>
              <a:gd name="connsiteX179" fmla="*/ 2164831 w 12192000"/>
              <a:gd name="connsiteY179" fmla="*/ 2010143 h 2237474"/>
              <a:gd name="connsiteX180" fmla="*/ 2152836 w 12192000"/>
              <a:gd name="connsiteY180" fmla="*/ 2010048 h 2237474"/>
              <a:gd name="connsiteX181" fmla="*/ 2117102 w 12192000"/>
              <a:gd name="connsiteY181" fmla="*/ 2023004 h 2237474"/>
              <a:gd name="connsiteX182" fmla="*/ 2111935 w 12192000"/>
              <a:gd name="connsiteY182" fmla="*/ 2023163 h 2237474"/>
              <a:gd name="connsiteX183" fmla="*/ 2089991 w 12192000"/>
              <a:gd name="connsiteY183" fmla="*/ 2034193 h 2237474"/>
              <a:gd name="connsiteX184" fmla="*/ 2058061 w 12192000"/>
              <a:gd name="connsiteY184" fmla="*/ 2047942 h 2237474"/>
              <a:gd name="connsiteX185" fmla="*/ 2055737 w 12192000"/>
              <a:gd name="connsiteY185" fmla="*/ 2047704 h 2237474"/>
              <a:gd name="connsiteX186" fmla="*/ 2042244 w 12192000"/>
              <a:gd name="connsiteY186" fmla="*/ 2055560 h 2237474"/>
              <a:gd name="connsiteX187" fmla="*/ 1976224 w 12192000"/>
              <a:gd name="connsiteY187" fmla="*/ 2074257 h 2237474"/>
              <a:gd name="connsiteX188" fmla="*/ 1877728 w 12192000"/>
              <a:gd name="connsiteY188" fmla="*/ 2101004 h 2237474"/>
              <a:gd name="connsiteX189" fmla="*/ 1759056 w 12192000"/>
              <a:gd name="connsiteY189" fmla="*/ 2125608 h 2237474"/>
              <a:gd name="connsiteX190" fmla="*/ 1637948 w 12192000"/>
              <a:gd name="connsiteY190" fmla="*/ 2172597 h 2237474"/>
              <a:gd name="connsiteX191" fmla="*/ 1434549 w 12192000"/>
              <a:gd name="connsiteY191" fmla="*/ 2234522 h 2237474"/>
              <a:gd name="connsiteX192" fmla="*/ 1398481 w 12192000"/>
              <a:gd name="connsiteY192" fmla="*/ 2237074 h 2237474"/>
              <a:gd name="connsiteX193" fmla="*/ 1398407 w 12192000"/>
              <a:gd name="connsiteY193" fmla="*/ 2237095 h 2237474"/>
              <a:gd name="connsiteX194" fmla="*/ 1370962 w 12192000"/>
              <a:gd name="connsiteY194" fmla="*/ 2237474 h 2237474"/>
              <a:gd name="connsiteX195" fmla="*/ 1356367 w 12192000"/>
              <a:gd name="connsiteY195" fmla="*/ 2235089 h 2237474"/>
              <a:gd name="connsiteX196" fmla="*/ 1324828 w 12192000"/>
              <a:gd name="connsiteY196" fmla="*/ 2231968 h 2237474"/>
              <a:gd name="connsiteX197" fmla="*/ 1297744 w 12192000"/>
              <a:gd name="connsiteY197" fmla="*/ 2235849 h 2237474"/>
              <a:gd name="connsiteX198" fmla="*/ 1286236 w 12192000"/>
              <a:gd name="connsiteY198" fmla="*/ 2233135 h 2237474"/>
              <a:gd name="connsiteX199" fmla="*/ 1283504 w 12192000"/>
              <a:gd name="connsiteY199" fmla="*/ 2233797 h 2237474"/>
              <a:gd name="connsiteX200" fmla="*/ 1279765 w 12192000"/>
              <a:gd name="connsiteY200" fmla="*/ 2229639 h 2237474"/>
              <a:gd name="connsiteX201" fmla="*/ 1195347 w 12192000"/>
              <a:gd name="connsiteY201" fmla="*/ 2212354 h 2237474"/>
              <a:gd name="connsiteX202" fmla="*/ 970251 w 12192000"/>
              <a:gd name="connsiteY202" fmla="*/ 2221029 h 2237474"/>
              <a:gd name="connsiteX203" fmla="*/ 812914 w 12192000"/>
              <a:gd name="connsiteY203" fmla="*/ 2202752 h 2237474"/>
              <a:gd name="connsiteX204" fmla="*/ 800195 w 12192000"/>
              <a:gd name="connsiteY204" fmla="*/ 2209407 h 2237474"/>
              <a:gd name="connsiteX205" fmla="*/ 784978 w 12192000"/>
              <a:gd name="connsiteY205" fmla="*/ 2212360 h 2237474"/>
              <a:gd name="connsiteX206" fmla="*/ 681987 w 12192000"/>
              <a:gd name="connsiteY206" fmla="*/ 2216757 h 2237474"/>
              <a:gd name="connsiteX207" fmla="*/ 669923 w 12192000"/>
              <a:gd name="connsiteY207" fmla="*/ 2211682 h 2237474"/>
              <a:gd name="connsiteX208" fmla="*/ 648680 w 12192000"/>
              <a:gd name="connsiteY208" fmla="*/ 2206229 h 2237474"/>
              <a:gd name="connsiteX209" fmla="*/ 597225 w 12192000"/>
              <a:gd name="connsiteY209" fmla="*/ 2180999 h 2237474"/>
              <a:gd name="connsiteX210" fmla="*/ 558449 w 12192000"/>
              <a:gd name="connsiteY210" fmla="*/ 2182346 h 2237474"/>
              <a:gd name="connsiteX211" fmla="*/ 550517 w 12192000"/>
              <a:gd name="connsiteY211" fmla="*/ 2182060 h 2237474"/>
              <a:gd name="connsiteX212" fmla="*/ 550309 w 12192000"/>
              <a:gd name="connsiteY212" fmla="*/ 2181825 h 2237474"/>
              <a:gd name="connsiteX213" fmla="*/ 541836 w 12192000"/>
              <a:gd name="connsiteY213" fmla="*/ 2181063 h 2237474"/>
              <a:gd name="connsiteX214" fmla="*/ 536057 w 12192000"/>
              <a:gd name="connsiteY214" fmla="*/ 2181537 h 2237474"/>
              <a:gd name="connsiteX215" fmla="*/ 520671 w 12192000"/>
              <a:gd name="connsiteY215" fmla="*/ 2180980 h 2237474"/>
              <a:gd name="connsiteX216" fmla="*/ 515024 w 12192000"/>
              <a:gd name="connsiteY216" fmla="*/ 2179258 h 2237474"/>
              <a:gd name="connsiteX217" fmla="*/ 512278 w 12192000"/>
              <a:gd name="connsiteY217" fmla="*/ 2176369 h 2237474"/>
              <a:gd name="connsiteX218" fmla="*/ 480419 w 12192000"/>
              <a:gd name="connsiteY218" fmla="*/ 2167807 h 2237474"/>
              <a:gd name="connsiteX219" fmla="*/ 413835 w 12192000"/>
              <a:gd name="connsiteY219" fmla="*/ 2156783 h 2237474"/>
              <a:gd name="connsiteX220" fmla="*/ 376513 w 12192000"/>
              <a:gd name="connsiteY220" fmla="*/ 2154014 h 2237474"/>
              <a:gd name="connsiteX221" fmla="*/ 273386 w 12192000"/>
              <a:gd name="connsiteY221" fmla="*/ 2142551 h 2237474"/>
              <a:gd name="connsiteX222" fmla="*/ 169207 w 12192000"/>
              <a:gd name="connsiteY222" fmla="*/ 2128100 h 2237474"/>
              <a:gd name="connsiteX223" fmla="*/ 93149 w 12192000"/>
              <a:gd name="connsiteY223" fmla="*/ 2105324 h 2237474"/>
              <a:gd name="connsiteX224" fmla="*/ 88109 w 12192000"/>
              <a:gd name="connsiteY224" fmla="*/ 2106704 h 2237474"/>
              <a:gd name="connsiteX225" fmla="*/ 80022 w 12192000"/>
              <a:gd name="connsiteY225" fmla="*/ 2107254 h 2237474"/>
              <a:gd name="connsiteX226" fmla="*/ 79717 w 12192000"/>
              <a:gd name="connsiteY226" fmla="*/ 2107046 h 2237474"/>
              <a:gd name="connsiteX227" fmla="*/ 72352 w 12192000"/>
              <a:gd name="connsiteY227" fmla="*/ 2107991 h 2237474"/>
              <a:gd name="connsiteX228" fmla="*/ 37645 w 12192000"/>
              <a:gd name="connsiteY228" fmla="*/ 2115401 h 2237474"/>
              <a:gd name="connsiteX229" fmla="*/ 4572 w 12192000"/>
              <a:gd name="connsiteY229" fmla="*/ 2111091 h 2237474"/>
              <a:gd name="connsiteX230" fmla="*/ 0 w 12192000"/>
              <a:gd name="connsiteY230" fmla="*/ 2110468 h 2237474"/>
              <a:gd name="connsiteX231" fmla="*/ 0 w 12192000"/>
              <a:gd name="connsiteY23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16595 w 12192000"/>
              <a:gd name="connsiteY97" fmla="*/ 1667475 h 2237474"/>
              <a:gd name="connsiteX98" fmla="*/ 6508541 w 12192000"/>
              <a:gd name="connsiteY98" fmla="*/ 1668757 h 2237474"/>
              <a:gd name="connsiteX99" fmla="*/ 6471012 w 12192000"/>
              <a:gd name="connsiteY99" fmla="*/ 1678604 h 2237474"/>
              <a:gd name="connsiteX100" fmla="*/ 6415265 w 12192000"/>
              <a:gd name="connsiteY100" fmla="*/ 1665317 h 2237474"/>
              <a:gd name="connsiteX101" fmla="*/ 6364035 w 12192000"/>
              <a:gd name="connsiteY101" fmla="*/ 1667683 h 2237474"/>
              <a:gd name="connsiteX102" fmla="*/ 6280959 w 12192000"/>
              <a:gd name="connsiteY102" fmla="*/ 1689329 h 2237474"/>
              <a:gd name="connsiteX103" fmla="*/ 6243319 w 12192000"/>
              <a:gd name="connsiteY103" fmla="*/ 1695560 h 2237474"/>
              <a:gd name="connsiteX104" fmla="*/ 6098321 w 12192000"/>
              <a:gd name="connsiteY104" fmla="*/ 1721646 h 2237474"/>
              <a:gd name="connsiteX105" fmla="*/ 5880652 w 12192000"/>
              <a:gd name="connsiteY105" fmla="*/ 1779643 h 2237474"/>
              <a:gd name="connsiteX106" fmla="*/ 5785959 w 12192000"/>
              <a:gd name="connsiteY106" fmla="*/ 1775307 h 2237474"/>
              <a:gd name="connsiteX107" fmla="*/ 5643534 w 12192000"/>
              <a:gd name="connsiteY107" fmla="*/ 1802919 h 2237474"/>
              <a:gd name="connsiteX108" fmla="*/ 5518799 w 12192000"/>
              <a:gd name="connsiteY108" fmla="*/ 1818312 h 2237474"/>
              <a:gd name="connsiteX109" fmla="*/ 5505014 w 12192000"/>
              <a:gd name="connsiteY109" fmla="*/ 1819259 h 2237474"/>
              <a:gd name="connsiteX110" fmla="*/ 5453307 w 12192000"/>
              <a:gd name="connsiteY110" fmla="*/ 1815450 h 2237474"/>
              <a:gd name="connsiteX111" fmla="*/ 5364192 w 12192000"/>
              <a:gd name="connsiteY111" fmla="*/ 1826074 h 2237474"/>
              <a:gd name="connsiteX112" fmla="*/ 5350380 w 12192000"/>
              <a:gd name="connsiteY112" fmla="*/ 1830891 h 2237474"/>
              <a:gd name="connsiteX113" fmla="*/ 5259633 w 12192000"/>
              <a:gd name="connsiteY113" fmla="*/ 1837160 h 2237474"/>
              <a:gd name="connsiteX114" fmla="*/ 5197513 w 12192000"/>
              <a:gd name="connsiteY114" fmla="*/ 1844718 h 2237474"/>
              <a:gd name="connsiteX115" fmla="*/ 5184170 w 12192000"/>
              <a:gd name="connsiteY115" fmla="*/ 1849402 h 2237474"/>
              <a:gd name="connsiteX116" fmla="*/ 5168852 w 12192000"/>
              <a:gd name="connsiteY116" fmla="*/ 1844846 h 2237474"/>
              <a:gd name="connsiteX117" fmla="*/ 5164370 w 12192000"/>
              <a:gd name="connsiteY117" fmla="*/ 1840597 h 2237474"/>
              <a:gd name="connsiteX118" fmla="*/ 5114927 w 12192000"/>
              <a:gd name="connsiteY118" fmla="*/ 1847827 h 2237474"/>
              <a:gd name="connsiteX119" fmla="*/ 5108970 w 12192000"/>
              <a:gd name="connsiteY119" fmla="*/ 1847935 h 2237474"/>
              <a:gd name="connsiteX120" fmla="*/ 5067961 w 12192000"/>
              <a:gd name="connsiteY120" fmla="*/ 1845917 h 2237474"/>
              <a:gd name="connsiteX121" fmla="*/ 5007075 w 12192000"/>
              <a:gd name="connsiteY121" fmla="*/ 1838626 h 2237474"/>
              <a:gd name="connsiteX122" fmla="*/ 4944087 w 12192000"/>
              <a:gd name="connsiteY122" fmla="*/ 1823332 h 2237474"/>
              <a:gd name="connsiteX123" fmla="*/ 4907662 w 12192000"/>
              <a:gd name="connsiteY123" fmla="*/ 1816900 h 2237474"/>
              <a:gd name="connsiteX124" fmla="*/ 4882386 w 12192000"/>
              <a:gd name="connsiteY124" fmla="*/ 1809844 h 2237474"/>
              <a:gd name="connsiteX125" fmla="*/ 4811440 w 12192000"/>
              <a:gd name="connsiteY125" fmla="*/ 1804655 h 2237474"/>
              <a:gd name="connsiteX126" fmla="*/ 4691075 w 12192000"/>
              <a:gd name="connsiteY126" fmla="*/ 1801389 h 2237474"/>
              <a:gd name="connsiteX127" fmla="*/ 4611738 w 12192000"/>
              <a:gd name="connsiteY127" fmla="*/ 1776964 h 2237474"/>
              <a:gd name="connsiteX128" fmla="*/ 4560070 w 12192000"/>
              <a:gd name="connsiteY128" fmla="*/ 1785640 h 2237474"/>
              <a:gd name="connsiteX129" fmla="*/ 4536503 w 12192000"/>
              <a:gd name="connsiteY129" fmla="*/ 1785334 h 2237474"/>
              <a:gd name="connsiteX130" fmla="*/ 4513724 w 12192000"/>
              <a:gd name="connsiteY130" fmla="*/ 1791996 h 2237474"/>
              <a:gd name="connsiteX131" fmla="*/ 4459810 w 12192000"/>
              <a:gd name="connsiteY131" fmla="*/ 1797886 h 2237474"/>
              <a:gd name="connsiteX132" fmla="*/ 4379064 w 12192000"/>
              <a:gd name="connsiteY132" fmla="*/ 1817177 h 2237474"/>
              <a:gd name="connsiteX133" fmla="*/ 4319209 w 12192000"/>
              <a:gd name="connsiteY133" fmla="*/ 1834833 h 2237474"/>
              <a:gd name="connsiteX134" fmla="*/ 4290981 w 12192000"/>
              <a:gd name="connsiteY134" fmla="*/ 1839677 h 2237474"/>
              <a:gd name="connsiteX135" fmla="*/ 4285792 w 12192000"/>
              <a:gd name="connsiteY135" fmla="*/ 1836231 h 2237474"/>
              <a:gd name="connsiteX136" fmla="*/ 4238372 w 12192000"/>
              <a:gd name="connsiteY136" fmla="*/ 1851480 h 2237474"/>
              <a:gd name="connsiteX137" fmla="*/ 4232517 w 12192000"/>
              <a:gd name="connsiteY137" fmla="*/ 1852567 h 2237474"/>
              <a:gd name="connsiteX138" fmla="*/ 4191732 w 12192000"/>
              <a:gd name="connsiteY138" fmla="*/ 1857328 h 2237474"/>
              <a:gd name="connsiteX139" fmla="*/ 4065532 w 12192000"/>
              <a:gd name="connsiteY139" fmla="*/ 1855477 h 2237474"/>
              <a:gd name="connsiteX140" fmla="*/ 4028460 w 12192000"/>
              <a:gd name="connsiteY140" fmla="*/ 1855137 h 2237474"/>
              <a:gd name="connsiteX141" fmla="*/ 4002267 w 12192000"/>
              <a:gd name="connsiteY141" fmla="*/ 1852352 h 2237474"/>
              <a:gd name="connsiteX142" fmla="*/ 3931396 w 12192000"/>
              <a:gd name="connsiteY142" fmla="*/ 1858915 h 2237474"/>
              <a:gd name="connsiteX143" fmla="*/ 3812162 w 12192000"/>
              <a:gd name="connsiteY143" fmla="*/ 1875501 h 2237474"/>
              <a:gd name="connsiteX144" fmla="*/ 3729530 w 12192000"/>
              <a:gd name="connsiteY144" fmla="*/ 1864513 h 2237474"/>
              <a:gd name="connsiteX145" fmla="*/ 3680177 w 12192000"/>
              <a:gd name="connsiteY145" fmla="*/ 1881552 h 2237474"/>
              <a:gd name="connsiteX146" fmla="*/ 3567259 w 12192000"/>
              <a:gd name="connsiteY146" fmla="*/ 1893482 h 2237474"/>
              <a:gd name="connsiteX147" fmla="*/ 3405770 w 12192000"/>
              <a:gd name="connsiteY147" fmla="*/ 1904591 h 2237474"/>
              <a:gd name="connsiteX148" fmla="*/ 3280097 w 12192000"/>
              <a:gd name="connsiteY148" fmla="*/ 1919610 h 2237474"/>
              <a:gd name="connsiteX149" fmla="*/ 3123424 w 12192000"/>
              <a:gd name="connsiteY149" fmla="*/ 1952930 h 2237474"/>
              <a:gd name="connsiteX150" fmla="*/ 3009910 w 12192000"/>
              <a:gd name="connsiteY150" fmla="*/ 1957866 h 2237474"/>
              <a:gd name="connsiteX151" fmla="*/ 2995934 w 12192000"/>
              <a:gd name="connsiteY151" fmla="*/ 1967085 h 2237474"/>
              <a:gd name="connsiteX152" fmla="*/ 2980071 w 12192000"/>
              <a:gd name="connsiteY152" fmla="*/ 1972988 h 2237474"/>
              <a:gd name="connsiteX153" fmla="*/ 2978094 w 12192000"/>
              <a:gd name="connsiteY153" fmla="*/ 1972369 h 2237474"/>
              <a:gd name="connsiteX154" fmla="*/ 2942858 w 12192000"/>
              <a:gd name="connsiteY154" fmla="*/ 1981367 h 2237474"/>
              <a:gd name="connsiteX155" fmla="*/ 2875436 w 12192000"/>
              <a:gd name="connsiteY155" fmla="*/ 1996977 h 2237474"/>
              <a:gd name="connsiteX156" fmla="*/ 2874892 w 12192000"/>
              <a:gd name="connsiteY156" fmla="*/ 1996085 h 2237474"/>
              <a:gd name="connsiteX157" fmla="*/ 2864145 w 12192000"/>
              <a:gd name="connsiteY157" fmla="*/ 1994061 h 2237474"/>
              <a:gd name="connsiteX158" fmla="*/ 2843662 w 12192000"/>
              <a:gd name="connsiteY158" fmla="*/ 1992498 h 2237474"/>
              <a:gd name="connsiteX159" fmla="*/ 2796128 w 12192000"/>
              <a:gd name="connsiteY159" fmla="*/ 1976403 h 2237474"/>
              <a:gd name="connsiteX160" fmla="*/ 2756784 w 12192000"/>
              <a:gd name="connsiteY160" fmla="*/ 1985116 h 2237474"/>
              <a:gd name="connsiteX161" fmla="*/ 2748833 w 12192000"/>
              <a:gd name="connsiteY161" fmla="*/ 1986323 h 2237474"/>
              <a:gd name="connsiteX162" fmla="*/ 2748661 w 12192000"/>
              <a:gd name="connsiteY162" fmla="*/ 1986122 h 2237474"/>
              <a:gd name="connsiteX163" fmla="*/ 2740251 w 12192000"/>
              <a:gd name="connsiteY163" fmla="*/ 1986946 h 2237474"/>
              <a:gd name="connsiteX164" fmla="*/ 2718916 w 12192000"/>
              <a:gd name="connsiteY164" fmla="*/ 1990867 h 2237474"/>
              <a:gd name="connsiteX165" fmla="*/ 2713522 w 12192000"/>
              <a:gd name="connsiteY165" fmla="*/ 1990173 h 2237474"/>
              <a:gd name="connsiteX166" fmla="*/ 2680597 w 12192000"/>
              <a:gd name="connsiteY166" fmla="*/ 1984996 h 2237474"/>
              <a:gd name="connsiteX167" fmla="*/ 2578178 w 12192000"/>
              <a:gd name="connsiteY167" fmla="*/ 1990531 h 2237474"/>
              <a:gd name="connsiteX168" fmla="*/ 2476147 w 12192000"/>
              <a:gd name="connsiteY168" fmla="*/ 1998305 h 2237474"/>
              <a:gd name="connsiteX169" fmla="*/ 2373568 w 12192000"/>
              <a:gd name="connsiteY169" fmla="*/ 2003219 h 2237474"/>
              <a:gd name="connsiteX170" fmla="*/ 2321399 w 12192000"/>
              <a:gd name="connsiteY170" fmla="*/ 1989467 h 2237474"/>
              <a:gd name="connsiteX171" fmla="*/ 2315525 w 12192000"/>
              <a:gd name="connsiteY171" fmla="*/ 1989708 h 2237474"/>
              <a:gd name="connsiteX172" fmla="*/ 2300792 w 12192000"/>
              <a:gd name="connsiteY172" fmla="*/ 1994290 h 2237474"/>
              <a:gd name="connsiteX173" fmla="*/ 2295469 w 12192000"/>
              <a:gd name="connsiteY173" fmla="*/ 1996659 h 2237474"/>
              <a:gd name="connsiteX174" fmla="*/ 2287219 w 12192000"/>
              <a:gd name="connsiteY174" fmla="*/ 1998750 h 2237474"/>
              <a:gd name="connsiteX175" fmla="*/ 2286948 w 12192000"/>
              <a:gd name="connsiteY175" fmla="*/ 1998596 h 2237474"/>
              <a:gd name="connsiteX176" fmla="*/ 2243069 w 12192000"/>
              <a:gd name="connsiteY176" fmla="*/ 2015111 h 2237474"/>
              <a:gd name="connsiteX177" fmla="*/ 2186609 w 12192000"/>
              <a:gd name="connsiteY177" fmla="*/ 2008263 h 2237474"/>
              <a:gd name="connsiteX178" fmla="*/ 2164831 w 12192000"/>
              <a:gd name="connsiteY178" fmla="*/ 2010143 h 2237474"/>
              <a:gd name="connsiteX179" fmla="*/ 2152836 w 12192000"/>
              <a:gd name="connsiteY179" fmla="*/ 2010048 h 2237474"/>
              <a:gd name="connsiteX180" fmla="*/ 2117102 w 12192000"/>
              <a:gd name="connsiteY180" fmla="*/ 2023004 h 2237474"/>
              <a:gd name="connsiteX181" fmla="*/ 2111935 w 12192000"/>
              <a:gd name="connsiteY181" fmla="*/ 2023163 h 2237474"/>
              <a:gd name="connsiteX182" fmla="*/ 2089991 w 12192000"/>
              <a:gd name="connsiteY182" fmla="*/ 2034193 h 2237474"/>
              <a:gd name="connsiteX183" fmla="*/ 2058061 w 12192000"/>
              <a:gd name="connsiteY183" fmla="*/ 2047942 h 2237474"/>
              <a:gd name="connsiteX184" fmla="*/ 2055737 w 12192000"/>
              <a:gd name="connsiteY184" fmla="*/ 2047704 h 2237474"/>
              <a:gd name="connsiteX185" fmla="*/ 2042244 w 12192000"/>
              <a:gd name="connsiteY185" fmla="*/ 2055560 h 2237474"/>
              <a:gd name="connsiteX186" fmla="*/ 1976224 w 12192000"/>
              <a:gd name="connsiteY186" fmla="*/ 2074257 h 2237474"/>
              <a:gd name="connsiteX187" fmla="*/ 1877728 w 12192000"/>
              <a:gd name="connsiteY187" fmla="*/ 2101004 h 2237474"/>
              <a:gd name="connsiteX188" fmla="*/ 1759056 w 12192000"/>
              <a:gd name="connsiteY188" fmla="*/ 2125608 h 2237474"/>
              <a:gd name="connsiteX189" fmla="*/ 1637948 w 12192000"/>
              <a:gd name="connsiteY189" fmla="*/ 2172597 h 2237474"/>
              <a:gd name="connsiteX190" fmla="*/ 1434549 w 12192000"/>
              <a:gd name="connsiteY190" fmla="*/ 2234522 h 2237474"/>
              <a:gd name="connsiteX191" fmla="*/ 1398481 w 12192000"/>
              <a:gd name="connsiteY191" fmla="*/ 2237074 h 2237474"/>
              <a:gd name="connsiteX192" fmla="*/ 1398407 w 12192000"/>
              <a:gd name="connsiteY192" fmla="*/ 2237095 h 2237474"/>
              <a:gd name="connsiteX193" fmla="*/ 1370962 w 12192000"/>
              <a:gd name="connsiteY193" fmla="*/ 2237474 h 2237474"/>
              <a:gd name="connsiteX194" fmla="*/ 1356367 w 12192000"/>
              <a:gd name="connsiteY194" fmla="*/ 2235089 h 2237474"/>
              <a:gd name="connsiteX195" fmla="*/ 1324828 w 12192000"/>
              <a:gd name="connsiteY195" fmla="*/ 2231968 h 2237474"/>
              <a:gd name="connsiteX196" fmla="*/ 1297744 w 12192000"/>
              <a:gd name="connsiteY196" fmla="*/ 2235849 h 2237474"/>
              <a:gd name="connsiteX197" fmla="*/ 1286236 w 12192000"/>
              <a:gd name="connsiteY197" fmla="*/ 2233135 h 2237474"/>
              <a:gd name="connsiteX198" fmla="*/ 1283504 w 12192000"/>
              <a:gd name="connsiteY198" fmla="*/ 2233797 h 2237474"/>
              <a:gd name="connsiteX199" fmla="*/ 1279765 w 12192000"/>
              <a:gd name="connsiteY199" fmla="*/ 2229639 h 2237474"/>
              <a:gd name="connsiteX200" fmla="*/ 1195347 w 12192000"/>
              <a:gd name="connsiteY200" fmla="*/ 2212354 h 2237474"/>
              <a:gd name="connsiteX201" fmla="*/ 970251 w 12192000"/>
              <a:gd name="connsiteY201" fmla="*/ 2221029 h 2237474"/>
              <a:gd name="connsiteX202" fmla="*/ 812914 w 12192000"/>
              <a:gd name="connsiteY202" fmla="*/ 2202752 h 2237474"/>
              <a:gd name="connsiteX203" fmla="*/ 800195 w 12192000"/>
              <a:gd name="connsiteY203" fmla="*/ 2209407 h 2237474"/>
              <a:gd name="connsiteX204" fmla="*/ 784978 w 12192000"/>
              <a:gd name="connsiteY204" fmla="*/ 2212360 h 2237474"/>
              <a:gd name="connsiteX205" fmla="*/ 681987 w 12192000"/>
              <a:gd name="connsiteY205" fmla="*/ 2216757 h 2237474"/>
              <a:gd name="connsiteX206" fmla="*/ 669923 w 12192000"/>
              <a:gd name="connsiteY206" fmla="*/ 2211682 h 2237474"/>
              <a:gd name="connsiteX207" fmla="*/ 648680 w 12192000"/>
              <a:gd name="connsiteY207" fmla="*/ 2206229 h 2237474"/>
              <a:gd name="connsiteX208" fmla="*/ 597225 w 12192000"/>
              <a:gd name="connsiteY208" fmla="*/ 2180999 h 2237474"/>
              <a:gd name="connsiteX209" fmla="*/ 558449 w 12192000"/>
              <a:gd name="connsiteY209" fmla="*/ 2182346 h 2237474"/>
              <a:gd name="connsiteX210" fmla="*/ 550517 w 12192000"/>
              <a:gd name="connsiteY210" fmla="*/ 2182060 h 2237474"/>
              <a:gd name="connsiteX211" fmla="*/ 550309 w 12192000"/>
              <a:gd name="connsiteY211" fmla="*/ 2181825 h 2237474"/>
              <a:gd name="connsiteX212" fmla="*/ 541836 w 12192000"/>
              <a:gd name="connsiteY212" fmla="*/ 2181063 h 2237474"/>
              <a:gd name="connsiteX213" fmla="*/ 536057 w 12192000"/>
              <a:gd name="connsiteY213" fmla="*/ 2181537 h 2237474"/>
              <a:gd name="connsiteX214" fmla="*/ 520671 w 12192000"/>
              <a:gd name="connsiteY214" fmla="*/ 2180980 h 2237474"/>
              <a:gd name="connsiteX215" fmla="*/ 515024 w 12192000"/>
              <a:gd name="connsiteY215" fmla="*/ 2179258 h 2237474"/>
              <a:gd name="connsiteX216" fmla="*/ 512278 w 12192000"/>
              <a:gd name="connsiteY216" fmla="*/ 2176369 h 2237474"/>
              <a:gd name="connsiteX217" fmla="*/ 480419 w 12192000"/>
              <a:gd name="connsiteY217" fmla="*/ 2167807 h 2237474"/>
              <a:gd name="connsiteX218" fmla="*/ 413835 w 12192000"/>
              <a:gd name="connsiteY218" fmla="*/ 2156783 h 2237474"/>
              <a:gd name="connsiteX219" fmla="*/ 376513 w 12192000"/>
              <a:gd name="connsiteY219" fmla="*/ 2154014 h 2237474"/>
              <a:gd name="connsiteX220" fmla="*/ 273386 w 12192000"/>
              <a:gd name="connsiteY220" fmla="*/ 2142551 h 2237474"/>
              <a:gd name="connsiteX221" fmla="*/ 169207 w 12192000"/>
              <a:gd name="connsiteY221" fmla="*/ 2128100 h 2237474"/>
              <a:gd name="connsiteX222" fmla="*/ 93149 w 12192000"/>
              <a:gd name="connsiteY222" fmla="*/ 2105324 h 2237474"/>
              <a:gd name="connsiteX223" fmla="*/ 88109 w 12192000"/>
              <a:gd name="connsiteY223" fmla="*/ 2106704 h 2237474"/>
              <a:gd name="connsiteX224" fmla="*/ 80022 w 12192000"/>
              <a:gd name="connsiteY224" fmla="*/ 2107254 h 2237474"/>
              <a:gd name="connsiteX225" fmla="*/ 79717 w 12192000"/>
              <a:gd name="connsiteY225" fmla="*/ 2107046 h 2237474"/>
              <a:gd name="connsiteX226" fmla="*/ 72352 w 12192000"/>
              <a:gd name="connsiteY226" fmla="*/ 2107991 h 2237474"/>
              <a:gd name="connsiteX227" fmla="*/ 37645 w 12192000"/>
              <a:gd name="connsiteY227" fmla="*/ 2115401 h 2237474"/>
              <a:gd name="connsiteX228" fmla="*/ 4572 w 12192000"/>
              <a:gd name="connsiteY228" fmla="*/ 2111091 h 2237474"/>
              <a:gd name="connsiteX229" fmla="*/ 0 w 12192000"/>
              <a:gd name="connsiteY229" fmla="*/ 2110468 h 2237474"/>
              <a:gd name="connsiteX230" fmla="*/ 0 w 12192000"/>
              <a:gd name="connsiteY23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02328 w 12192000"/>
              <a:gd name="connsiteY67" fmla="*/ 1345865 h 2237474"/>
              <a:gd name="connsiteX68" fmla="*/ 7898322 w 12192000"/>
              <a:gd name="connsiteY68" fmla="*/ 1345689 h 2237474"/>
              <a:gd name="connsiteX69" fmla="*/ 7875879 w 12192000"/>
              <a:gd name="connsiteY69" fmla="*/ 1345646 h 2237474"/>
              <a:gd name="connsiteX70" fmla="*/ 7840612 w 12192000"/>
              <a:gd name="connsiteY70" fmla="*/ 1369373 h 2237474"/>
              <a:gd name="connsiteX71" fmla="*/ 7786819 w 12192000"/>
              <a:gd name="connsiteY71" fmla="*/ 1378970 h 2237474"/>
              <a:gd name="connsiteX72" fmla="*/ 7548172 w 12192000"/>
              <a:gd name="connsiteY72" fmla="*/ 1417460 h 2237474"/>
              <a:gd name="connsiteX73" fmla="*/ 7483437 w 12192000"/>
              <a:gd name="connsiteY73" fmla="*/ 1478152 h 2237474"/>
              <a:gd name="connsiteX74" fmla="*/ 7377870 w 12192000"/>
              <a:gd name="connsiteY74" fmla="*/ 1523319 h 2237474"/>
              <a:gd name="connsiteX75" fmla="*/ 7230737 w 12192000"/>
              <a:gd name="connsiteY75" fmla="*/ 1562633 h 2237474"/>
              <a:gd name="connsiteX76" fmla="*/ 7224458 w 12192000"/>
              <a:gd name="connsiteY76" fmla="*/ 1573008 h 2237474"/>
              <a:gd name="connsiteX77" fmla="*/ 7213486 w 12192000"/>
              <a:gd name="connsiteY77" fmla="*/ 1580987 h 2237474"/>
              <a:gd name="connsiteX78" fmla="*/ 7210972 w 12192000"/>
              <a:gd name="connsiteY78" fmla="*/ 1580856 h 2237474"/>
              <a:gd name="connsiteX79" fmla="*/ 7183121 w 12192000"/>
              <a:gd name="connsiteY79" fmla="*/ 1595162 h 2237474"/>
              <a:gd name="connsiteX80" fmla="*/ 7164601 w 12192000"/>
              <a:gd name="connsiteY80" fmla="*/ 1606490 h 2237474"/>
              <a:gd name="connsiteX81" fmla="*/ 7159286 w 12192000"/>
              <a:gd name="connsiteY81" fmla="*/ 1606850 h 2237474"/>
              <a:gd name="connsiteX82" fmla="*/ 7114651 w 12192000"/>
              <a:gd name="connsiteY82" fmla="*/ 1620959 h 2237474"/>
              <a:gd name="connsiteX83" fmla="*/ 7092727 w 12192000"/>
              <a:gd name="connsiteY83" fmla="*/ 1623628 h 2237474"/>
              <a:gd name="connsiteX84" fmla="*/ 7031309 w 12192000"/>
              <a:gd name="connsiteY84" fmla="*/ 1619451 h 2237474"/>
              <a:gd name="connsiteX85" fmla="*/ 6999084 w 12192000"/>
              <a:gd name="connsiteY85" fmla="*/ 1634317 h 2237474"/>
              <a:gd name="connsiteX86" fmla="*/ 6992107 w 12192000"/>
              <a:gd name="connsiteY86" fmla="*/ 1636860 h 2237474"/>
              <a:gd name="connsiteX87" fmla="*/ 6991765 w 12192000"/>
              <a:gd name="connsiteY87" fmla="*/ 1636725 h 2237474"/>
              <a:gd name="connsiteX88" fmla="*/ 6983996 w 12192000"/>
              <a:gd name="connsiteY88" fmla="*/ 1639040 h 2237474"/>
              <a:gd name="connsiteX89" fmla="*/ 6979383 w 12192000"/>
              <a:gd name="connsiteY89" fmla="*/ 1641496 h 2237474"/>
              <a:gd name="connsiteX90" fmla="*/ 6900177 w 12192000"/>
              <a:gd name="connsiteY90" fmla="*/ 1636016 h 2237474"/>
              <a:gd name="connsiteX91" fmla="*/ 6795372 w 12192000"/>
              <a:gd name="connsiteY91" fmla="*/ 1644845 h 2237474"/>
              <a:gd name="connsiteX92" fmla="*/ 6692251 w 12192000"/>
              <a:gd name="connsiteY92" fmla="*/ 1656357 h 2237474"/>
              <a:gd name="connsiteX93" fmla="*/ 6655235 w 12192000"/>
              <a:gd name="connsiteY93" fmla="*/ 1661869 h 2237474"/>
              <a:gd name="connsiteX94" fmla="*/ 6587857 w 12192000"/>
              <a:gd name="connsiteY94" fmla="*/ 1665769 h 2237474"/>
              <a:gd name="connsiteX95" fmla="*/ 6554894 w 12192000"/>
              <a:gd name="connsiteY95" fmla="*/ 1664428 h 2237474"/>
              <a:gd name="connsiteX96" fmla="*/ 6516595 w 12192000"/>
              <a:gd name="connsiteY96" fmla="*/ 1667475 h 2237474"/>
              <a:gd name="connsiteX97" fmla="*/ 6508541 w 12192000"/>
              <a:gd name="connsiteY97" fmla="*/ 1668757 h 2237474"/>
              <a:gd name="connsiteX98" fmla="*/ 6471012 w 12192000"/>
              <a:gd name="connsiteY98" fmla="*/ 1678604 h 2237474"/>
              <a:gd name="connsiteX99" fmla="*/ 6415265 w 12192000"/>
              <a:gd name="connsiteY99" fmla="*/ 1665317 h 2237474"/>
              <a:gd name="connsiteX100" fmla="*/ 6364035 w 12192000"/>
              <a:gd name="connsiteY100" fmla="*/ 1667683 h 2237474"/>
              <a:gd name="connsiteX101" fmla="*/ 6280959 w 12192000"/>
              <a:gd name="connsiteY101" fmla="*/ 1689329 h 2237474"/>
              <a:gd name="connsiteX102" fmla="*/ 6243319 w 12192000"/>
              <a:gd name="connsiteY102" fmla="*/ 1695560 h 2237474"/>
              <a:gd name="connsiteX103" fmla="*/ 6098321 w 12192000"/>
              <a:gd name="connsiteY103" fmla="*/ 1721646 h 2237474"/>
              <a:gd name="connsiteX104" fmla="*/ 5880652 w 12192000"/>
              <a:gd name="connsiteY104" fmla="*/ 1779643 h 2237474"/>
              <a:gd name="connsiteX105" fmla="*/ 5785959 w 12192000"/>
              <a:gd name="connsiteY105" fmla="*/ 1775307 h 2237474"/>
              <a:gd name="connsiteX106" fmla="*/ 5643534 w 12192000"/>
              <a:gd name="connsiteY106" fmla="*/ 1802919 h 2237474"/>
              <a:gd name="connsiteX107" fmla="*/ 5518799 w 12192000"/>
              <a:gd name="connsiteY107" fmla="*/ 1818312 h 2237474"/>
              <a:gd name="connsiteX108" fmla="*/ 5505014 w 12192000"/>
              <a:gd name="connsiteY108" fmla="*/ 1819259 h 2237474"/>
              <a:gd name="connsiteX109" fmla="*/ 5453307 w 12192000"/>
              <a:gd name="connsiteY109" fmla="*/ 1815450 h 2237474"/>
              <a:gd name="connsiteX110" fmla="*/ 5364192 w 12192000"/>
              <a:gd name="connsiteY110" fmla="*/ 1826074 h 2237474"/>
              <a:gd name="connsiteX111" fmla="*/ 5350380 w 12192000"/>
              <a:gd name="connsiteY111" fmla="*/ 1830891 h 2237474"/>
              <a:gd name="connsiteX112" fmla="*/ 5259633 w 12192000"/>
              <a:gd name="connsiteY112" fmla="*/ 1837160 h 2237474"/>
              <a:gd name="connsiteX113" fmla="*/ 5197513 w 12192000"/>
              <a:gd name="connsiteY113" fmla="*/ 1844718 h 2237474"/>
              <a:gd name="connsiteX114" fmla="*/ 5184170 w 12192000"/>
              <a:gd name="connsiteY114" fmla="*/ 1849402 h 2237474"/>
              <a:gd name="connsiteX115" fmla="*/ 5168852 w 12192000"/>
              <a:gd name="connsiteY115" fmla="*/ 1844846 h 2237474"/>
              <a:gd name="connsiteX116" fmla="*/ 5164370 w 12192000"/>
              <a:gd name="connsiteY116" fmla="*/ 1840597 h 2237474"/>
              <a:gd name="connsiteX117" fmla="*/ 5114927 w 12192000"/>
              <a:gd name="connsiteY117" fmla="*/ 1847827 h 2237474"/>
              <a:gd name="connsiteX118" fmla="*/ 5108970 w 12192000"/>
              <a:gd name="connsiteY118" fmla="*/ 1847935 h 2237474"/>
              <a:gd name="connsiteX119" fmla="*/ 5067961 w 12192000"/>
              <a:gd name="connsiteY119" fmla="*/ 1845917 h 2237474"/>
              <a:gd name="connsiteX120" fmla="*/ 5007075 w 12192000"/>
              <a:gd name="connsiteY120" fmla="*/ 1838626 h 2237474"/>
              <a:gd name="connsiteX121" fmla="*/ 4944087 w 12192000"/>
              <a:gd name="connsiteY121" fmla="*/ 1823332 h 2237474"/>
              <a:gd name="connsiteX122" fmla="*/ 4907662 w 12192000"/>
              <a:gd name="connsiteY122" fmla="*/ 1816900 h 2237474"/>
              <a:gd name="connsiteX123" fmla="*/ 4882386 w 12192000"/>
              <a:gd name="connsiteY123" fmla="*/ 1809844 h 2237474"/>
              <a:gd name="connsiteX124" fmla="*/ 4811440 w 12192000"/>
              <a:gd name="connsiteY124" fmla="*/ 1804655 h 2237474"/>
              <a:gd name="connsiteX125" fmla="*/ 4691075 w 12192000"/>
              <a:gd name="connsiteY125" fmla="*/ 1801389 h 2237474"/>
              <a:gd name="connsiteX126" fmla="*/ 4611738 w 12192000"/>
              <a:gd name="connsiteY126" fmla="*/ 1776964 h 2237474"/>
              <a:gd name="connsiteX127" fmla="*/ 4560070 w 12192000"/>
              <a:gd name="connsiteY127" fmla="*/ 1785640 h 2237474"/>
              <a:gd name="connsiteX128" fmla="*/ 4536503 w 12192000"/>
              <a:gd name="connsiteY128" fmla="*/ 1785334 h 2237474"/>
              <a:gd name="connsiteX129" fmla="*/ 4513724 w 12192000"/>
              <a:gd name="connsiteY129" fmla="*/ 1791996 h 2237474"/>
              <a:gd name="connsiteX130" fmla="*/ 4459810 w 12192000"/>
              <a:gd name="connsiteY130" fmla="*/ 1797886 h 2237474"/>
              <a:gd name="connsiteX131" fmla="*/ 4379064 w 12192000"/>
              <a:gd name="connsiteY131" fmla="*/ 1817177 h 2237474"/>
              <a:gd name="connsiteX132" fmla="*/ 4319209 w 12192000"/>
              <a:gd name="connsiteY132" fmla="*/ 1834833 h 2237474"/>
              <a:gd name="connsiteX133" fmla="*/ 4290981 w 12192000"/>
              <a:gd name="connsiteY133" fmla="*/ 1839677 h 2237474"/>
              <a:gd name="connsiteX134" fmla="*/ 4285792 w 12192000"/>
              <a:gd name="connsiteY134" fmla="*/ 1836231 h 2237474"/>
              <a:gd name="connsiteX135" fmla="*/ 4238372 w 12192000"/>
              <a:gd name="connsiteY135" fmla="*/ 1851480 h 2237474"/>
              <a:gd name="connsiteX136" fmla="*/ 4232517 w 12192000"/>
              <a:gd name="connsiteY136" fmla="*/ 1852567 h 2237474"/>
              <a:gd name="connsiteX137" fmla="*/ 4191732 w 12192000"/>
              <a:gd name="connsiteY137" fmla="*/ 1857328 h 2237474"/>
              <a:gd name="connsiteX138" fmla="*/ 4065532 w 12192000"/>
              <a:gd name="connsiteY138" fmla="*/ 1855477 h 2237474"/>
              <a:gd name="connsiteX139" fmla="*/ 4028460 w 12192000"/>
              <a:gd name="connsiteY139" fmla="*/ 1855137 h 2237474"/>
              <a:gd name="connsiteX140" fmla="*/ 4002267 w 12192000"/>
              <a:gd name="connsiteY140" fmla="*/ 1852352 h 2237474"/>
              <a:gd name="connsiteX141" fmla="*/ 3931396 w 12192000"/>
              <a:gd name="connsiteY141" fmla="*/ 1858915 h 2237474"/>
              <a:gd name="connsiteX142" fmla="*/ 3812162 w 12192000"/>
              <a:gd name="connsiteY142" fmla="*/ 1875501 h 2237474"/>
              <a:gd name="connsiteX143" fmla="*/ 3729530 w 12192000"/>
              <a:gd name="connsiteY143" fmla="*/ 1864513 h 2237474"/>
              <a:gd name="connsiteX144" fmla="*/ 3680177 w 12192000"/>
              <a:gd name="connsiteY144" fmla="*/ 1881552 h 2237474"/>
              <a:gd name="connsiteX145" fmla="*/ 3567259 w 12192000"/>
              <a:gd name="connsiteY145" fmla="*/ 1893482 h 2237474"/>
              <a:gd name="connsiteX146" fmla="*/ 3405770 w 12192000"/>
              <a:gd name="connsiteY146" fmla="*/ 1904591 h 2237474"/>
              <a:gd name="connsiteX147" fmla="*/ 3280097 w 12192000"/>
              <a:gd name="connsiteY147" fmla="*/ 1919610 h 2237474"/>
              <a:gd name="connsiteX148" fmla="*/ 3123424 w 12192000"/>
              <a:gd name="connsiteY148" fmla="*/ 1952930 h 2237474"/>
              <a:gd name="connsiteX149" fmla="*/ 3009910 w 12192000"/>
              <a:gd name="connsiteY149" fmla="*/ 1957866 h 2237474"/>
              <a:gd name="connsiteX150" fmla="*/ 2995934 w 12192000"/>
              <a:gd name="connsiteY150" fmla="*/ 1967085 h 2237474"/>
              <a:gd name="connsiteX151" fmla="*/ 2980071 w 12192000"/>
              <a:gd name="connsiteY151" fmla="*/ 1972988 h 2237474"/>
              <a:gd name="connsiteX152" fmla="*/ 2978094 w 12192000"/>
              <a:gd name="connsiteY152" fmla="*/ 1972369 h 2237474"/>
              <a:gd name="connsiteX153" fmla="*/ 2942858 w 12192000"/>
              <a:gd name="connsiteY153" fmla="*/ 1981367 h 2237474"/>
              <a:gd name="connsiteX154" fmla="*/ 2875436 w 12192000"/>
              <a:gd name="connsiteY154" fmla="*/ 1996977 h 2237474"/>
              <a:gd name="connsiteX155" fmla="*/ 2874892 w 12192000"/>
              <a:gd name="connsiteY155" fmla="*/ 1996085 h 2237474"/>
              <a:gd name="connsiteX156" fmla="*/ 2864145 w 12192000"/>
              <a:gd name="connsiteY156" fmla="*/ 1994061 h 2237474"/>
              <a:gd name="connsiteX157" fmla="*/ 2843662 w 12192000"/>
              <a:gd name="connsiteY157" fmla="*/ 1992498 h 2237474"/>
              <a:gd name="connsiteX158" fmla="*/ 2796128 w 12192000"/>
              <a:gd name="connsiteY158" fmla="*/ 1976403 h 2237474"/>
              <a:gd name="connsiteX159" fmla="*/ 2756784 w 12192000"/>
              <a:gd name="connsiteY159" fmla="*/ 1985116 h 2237474"/>
              <a:gd name="connsiteX160" fmla="*/ 2748833 w 12192000"/>
              <a:gd name="connsiteY160" fmla="*/ 1986323 h 2237474"/>
              <a:gd name="connsiteX161" fmla="*/ 2748661 w 12192000"/>
              <a:gd name="connsiteY161" fmla="*/ 1986122 h 2237474"/>
              <a:gd name="connsiteX162" fmla="*/ 2740251 w 12192000"/>
              <a:gd name="connsiteY162" fmla="*/ 1986946 h 2237474"/>
              <a:gd name="connsiteX163" fmla="*/ 2718916 w 12192000"/>
              <a:gd name="connsiteY163" fmla="*/ 1990867 h 2237474"/>
              <a:gd name="connsiteX164" fmla="*/ 2713522 w 12192000"/>
              <a:gd name="connsiteY164" fmla="*/ 1990173 h 2237474"/>
              <a:gd name="connsiteX165" fmla="*/ 2680597 w 12192000"/>
              <a:gd name="connsiteY165" fmla="*/ 1984996 h 2237474"/>
              <a:gd name="connsiteX166" fmla="*/ 2578178 w 12192000"/>
              <a:gd name="connsiteY166" fmla="*/ 1990531 h 2237474"/>
              <a:gd name="connsiteX167" fmla="*/ 2476147 w 12192000"/>
              <a:gd name="connsiteY167" fmla="*/ 1998305 h 2237474"/>
              <a:gd name="connsiteX168" fmla="*/ 2373568 w 12192000"/>
              <a:gd name="connsiteY168" fmla="*/ 2003219 h 2237474"/>
              <a:gd name="connsiteX169" fmla="*/ 2321399 w 12192000"/>
              <a:gd name="connsiteY169" fmla="*/ 1989467 h 2237474"/>
              <a:gd name="connsiteX170" fmla="*/ 2315525 w 12192000"/>
              <a:gd name="connsiteY170" fmla="*/ 1989708 h 2237474"/>
              <a:gd name="connsiteX171" fmla="*/ 2300792 w 12192000"/>
              <a:gd name="connsiteY171" fmla="*/ 1994290 h 2237474"/>
              <a:gd name="connsiteX172" fmla="*/ 2295469 w 12192000"/>
              <a:gd name="connsiteY172" fmla="*/ 1996659 h 2237474"/>
              <a:gd name="connsiteX173" fmla="*/ 2287219 w 12192000"/>
              <a:gd name="connsiteY173" fmla="*/ 1998750 h 2237474"/>
              <a:gd name="connsiteX174" fmla="*/ 2286948 w 12192000"/>
              <a:gd name="connsiteY174" fmla="*/ 1998596 h 2237474"/>
              <a:gd name="connsiteX175" fmla="*/ 2243069 w 12192000"/>
              <a:gd name="connsiteY175" fmla="*/ 2015111 h 2237474"/>
              <a:gd name="connsiteX176" fmla="*/ 2186609 w 12192000"/>
              <a:gd name="connsiteY176" fmla="*/ 2008263 h 2237474"/>
              <a:gd name="connsiteX177" fmla="*/ 2164831 w 12192000"/>
              <a:gd name="connsiteY177" fmla="*/ 2010143 h 2237474"/>
              <a:gd name="connsiteX178" fmla="*/ 2152836 w 12192000"/>
              <a:gd name="connsiteY178" fmla="*/ 2010048 h 2237474"/>
              <a:gd name="connsiteX179" fmla="*/ 2117102 w 12192000"/>
              <a:gd name="connsiteY179" fmla="*/ 2023004 h 2237474"/>
              <a:gd name="connsiteX180" fmla="*/ 2111935 w 12192000"/>
              <a:gd name="connsiteY180" fmla="*/ 2023163 h 2237474"/>
              <a:gd name="connsiteX181" fmla="*/ 2089991 w 12192000"/>
              <a:gd name="connsiteY181" fmla="*/ 2034193 h 2237474"/>
              <a:gd name="connsiteX182" fmla="*/ 2058061 w 12192000"/>
              <a:gd name="connsiteY182" fmla="*/ 2047942 h 2237474"/>
              <a:gd name="connsiteX183" fmla="*/ 2055737 w 12192000"/>
              <a:gd name="connsiteY183" fmla="*/ 2047704 h 2237474"/>
              <a:gd name="connsiteX184" fmla="*/ 2042244 w 12192000"/>
              <a:gd name="connsiteY184" fmla="*/ 2055560 h 2237474"/>
              <a:gd name="connsiteX185" fmla="*/ 1976224 w 12192000"/>
              <a:gd name="connsiteY185" fmla="*/ 2074257 h 2237474"/>
              <a:gd name="connsiteX186" fmla="*/ 1877728 w 12192000"/>
              <a:gd name="connsiteY186" fmla="*/ 2101004 h 2237474"/>
              <a:gd name="connsiteX187" fmla="*/ 1759056 w 12192000"/>
              <a:gd name="connsiteY187" fmla="*/ 2125608 h 2237474"/>
              <a:gd name="connsiteX188" fmla="*/ 1637948 w 12192000"/>
              <a:gd name="connsiteY188" fmla="*/ 2172597 h 2237474"/>
              <a:gd name="connsiteX189" fmla="*/ 1434549 w 12192000"/>
              <a:gd name="connsiteY189" fmla="*/ 2234522 h 2237474"/>
              <a:gd name="connsiteX190" fmla="*/ 1398481 w 12192000"/>
              <a:gd name="connsiteY190" fmla="*/ 2237074 h 2237474"/>
              <a:gd name="connsiteX191" fmla="*/ 1398407 w 12192000"/>
              <a:gd name="connsiteY191" fmla="*/ 2237095 h 2237474"/>
              <a:gd name="connsiteX192" fmla="*/ 1370962 w 12192000"/>
              <a:gd name="connsiteY192" fmla="*/ 2237474 h 2237474"/>
              <a:gd name="connsiteX193" fmla="*/ 1356367 w 12192000"/>
              <a:gd name="connsiteY193" fmla="*/ 2235089 h 2237474"/>
              <a:gd name="connsiteX194" fmla="*/ 1324828 w 12192000"/>
              <a:gd name="connsiteY194" fmla="*/ 2231968 h 2237474"/>
              <a:gd name="connsiteX195" fmla="*/ 1297744 w 12192000"/>
              <a:gd name="connsiteY195" fmla="*/ 2235849 h 2237474"/>
              <a:gd name="connsiteX196" fmla="*/ 1286236 w 12192000"/>
              <a:gd name="connsiteY196" fmla="*/ 2233135 h 2237474"/>
              <a:gd name="connsiteX197" fmla="*/ 1283504 w 12192000"/>
              <a:gd name="connsiteY197" fmla="*/ 2233797 h 2237474"/>
              <a:gd name="connsiteX198" fmla="*/ 1279765 w 12192000"/>
              <a:gd name="connsiteY198" fmla="*/ 2229639 h 2237474"/>
              <a:gd name="connsiteX199" fmla="*/ 1195347 w 12192000"/>
              <a:gd name="connsiteY199" fmla="*/ 2212354 h 2237474"/>
              <a:gd name="connsiteX200" fmla="*/ 970251 w 12192000"/>
              <a:gd name="connsiteY200" fmla="*/ 2221029 h 2237474"/>
              <a:gd name="connsiteX201" fmla="*/ 812914 w 12192000"/>
              <a:gd name="connsiteY201" fmla="*/ 2202752 h 2237474"/>
              <a:gd name="connsiteX202" fmla="*/ 800195 w 12192000"/>
              <a:gd name="connsiteY202" fmla="*/ 2209407 h 2237474"/>
              <a:gd name="connsiteX203" fmla="*/ 784978 w 12192000"/>
              <a:gd name="connsiteY203" fmla="*/ 2212360 h 2237474"/>
              <a:gd name="connsiteX204" fmla="*/ 681987 w 12192000"/>
              <a:gd name="connsiteY204" fmla="*/ 2216757 h 2237474"/>
              <a:gd name="connsiteX205" fmla="*/ 669923 w 12192000"/>
              <a:gd name="connsiteY205" fmla="*/ 2211682 h 2237474"/>
              <a:gd name="connsiteX206" fmla="*/ 648680 w 12192000"/>
              <a:gd name="connsiteY206" fmla="*/ 2206229 h 2237474"/>
              <a:gd name="connsiteX207" fmla="*/ 597225 w 12192000"/>
              <a:gd name="connsiteY207" fmla="*/ 2180999 h 2237474"/>
              <a:gd name="connsiteX208" fmla="*/ 558449 w 12192000"/>
              <a:gd name="connsiteY208" fmla="*/ 2182346 h 2237474"/>
              <a:gd name="connsiteX209" fmla="*/ 550517 w 12192000"/>
              <a:gd name="connsiteY209" fmla="*/ 2182060 h 2237474"/>
              <a:gd name="connsiteX210" fmla="*/ 550309 w 12192000"/>
              <a:gd name="connsiteY210" fmla="*/ 2181825 h 2237474"/>
              <a:gd name="connsiteX211" fmla="*/ 541836 w 12192000"/>
              <a:gd name="connsiteY211" fmla="*/ 2181063 h 2237474"/>
              <a:gd name="connsiteX212" fmla="*/ 536057 w 12192000"/>
              <a:gd name="connsiteY212" fmla="*/ 2181537 h 2237474"/>
              <a:gd name="connsiteX213" fmla="*/ 520671 w 12192000"/>
              <a:gd name="connsiteY213" fmla="*/ 2180980 h 2237474"/>
              <a:gd name="connsiteX214" fmla="*/ 515024 w 12192000"/>
              <a:gd name="connsiteY214" fmla="*/ 2179258 h 2237474"/>
              <a:gd name="connsiteX215" fmla="*/ 512278 w 12192000"/>
              <a:gd name="connsiteY215" fmla="*/ 2176369 h 2237474"/>
              <a:gd name="connsiteX216" fmla="*/ 480419 w 12192000"/>
              <a:gd name="connsiteY216" fmla="*/ 2167807 h 2237474"/>
              <a:gd name="connsiteX217" fmla="*/ 413835 w 12192000"/>
              <a:gd name="connsiteY217" fmla="*/ 2156783 h 2237474"/>
              <a:gd name="connsiteX218" fmla="*/ 376513 w 12192000"/>
              <a:gd name="connsiteY218" fmla="*/ 2154014 h 2237474"/>
              <a:gd name="connsiteX219" fmla="*/ 273386 w 12192000"/>
              <a:gd name="connsiteY219" fmla="*/ 2142551 h 2237474"/>
              <a:gd name="connsiteX220" fmla="*/ 169207 w 12192000"/>
              <a:gd name="connsiteY220" fmla="*/ 2128100 h 2237474"/>
              <a:gd name="connsiteX221" fmla="*/ 93149 w 12192000"/>
              <a:gd name="connsiteY221" fmla="*/ 2105324 h 2237474"/>
              <a:gd name="connsiteX222" fmla="*/ 88109 w 12192000"/>
              <a:gd name="connsiteY222" fmla="*/ 2106704 h 2237474"/>
              <a:gd name="connsiteX223" fmla="*/ 80022 w 12192000"/>
              <a:gd name="connsiteY223" fmla="*/ 2107254 h 2237474"/>
              <a:gd name="connsiteX224" fmla="*/ 79717 w 12192000"/>
              <a:gd name="connsiteY224" fmla="*/ 2107046 h 2237474"/>
              <a:gd name="connsiteX225" fmla="*/ 72352 w 12192000"/>
              <a:gd name="connsiteY225" fmla="*/ 2107991 h 2237474"/>
              <a:gd name="connsiteX226" fmla="*/ 37645 w 12192000"/>
              <a:gd name="connsiteY226" fmla="*/ 2115401 h 2237474"/>
              <a:gd name="connsiteX227" fmla="*/ 4572 w 12192000"/>
              <a:gd name="connsiteY227" fmla="*/ 2111091 h 2237474"/>
              <a:gd name="connsiteX228" fmla="*/ 0 w 12192000"/>
              <a:gd name="connsiteY228" fmla="*/ 2110468 h 2237474"/>
              <a:gd name="connsiteX229" fmla="*/ 0 w 12192000"/>
              <a:gd name="connsiteY22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83996 w 12192000"/>
              <a:gd name="connsiteY87" fmla="*/ 1639040 h 2237474"/>
              <a:gd name="connsiteX88" fmla="*/ 6979383 w 12192000"/>
              <a:gd name="connsiteY88" fmla="*/ 1641496 h 2237474"/>
              <a:gd name="connsiteX89" fmla="*/ 6900177 w 12192000"/>
              <a:gd name="connsiteY89" fmla="*/ 1636016 h 2237474"/>
              <a:gd name="connsiteX90" fmla="*/ 6795372 w 12192000"/>
              <a:gd name="connsiteY90" fmla="*/ 1644845 h 2237474"/>
              <a:gd name="connsiteX91" fmla="*/ 6692251 w 12192000"/>
              <a:gd name="connsiteY91" fmla="*/ 1656357 h 2237474"/>
              <a:gd name="connsiteX92" fmla="*/ 6655235 w 12192000"/>
              <a:gd name="connsiteY92" fmla="*/ 1661869 h 2237474"/>
              <a:gd name="connsiteX93" fmla="*/ 6587857 w 12192000"/>
              <a:gd name="connsiteY93" fmla="*/ 1665769 h 2237474"/>
              <a:gd name="connsiteX94" fmla="*/ 6554894 w 12192000"/>
              <a:gd name="connsiteY94" fmla="*/ 1664428 h 2237474"/>
              <a:gd name="connsiteX95" fmla="*/ 6516595 w 12192000"/>
              <a:gd name="connsiteY95" fmla="*/ 1667475 h 2237474"/>
              <a:gd name="connsiteX96" fmla="*/ 6508541 w 12192000"/>
              <a:gd name="connsiteY96" fmla="*/ 1668757 h 2237474"/>
              <a:gd name="connsiteX97" fmla="*/ 6471012 w 12192000"/>
              <a:gd name="connsiteY97" fmla="*/ 1678604 h 2237474"/>
              <a:gd name="connsiteX98" fmla="*/ 6415265 w 12192000"/>
              <a:gd name="connsiteY98" fmla="*/ 1665317 h 2237474"/>
              <a:gd name="connsiteX99" fmla="*/ 6364035 w 12192000"/>
              <a:gd name="connsiteY99" fmla="*/ 1667683 h 2237474"/>
              <a:gd name="connsiteX100" fmla="*/ 6280959 w 12192000"/>
              <a:gd name="connsiteY100" fmla="*/ 1689329 h 2237474"/>
              <a:gd name="connsiteX101" fmla="*/ 6243319 w 12192000"/>
              <a:gd name="connsiteY101" fmla="*/ 1695560 h 2237474"/>
              <a:gd name="connsiteX102" fmla="*/ 6098321 w 12192000"/>
              <a:gd name="connsiteY102" fmla="*/ 1721646 h 2237474"/>
              <a:gd name="connsiteX103" fmla="*/ 5880652 w 12192000"/>
              <a:gd name="connsiteY103" fmla="*/ 1779643 h 2237474"/>
              <a:gd name="connsiteX104" fmla="*/ 5785959 w 12192000"/>
              <a:gd name="connsiteY104" fmla="*/ 1775307 h 2237474"/>
              <a:gd name="connsiteX105" fmla="*/ 5643534 w 12192000"/>
              <a:gd name="connsiteY105" fmla="*/ 1802919 h 2237474"/>
              <a:gd name="connsiteX106" fmla="*/ 5518799 w 12192000"/>
              <a:gd name="connsiteY106" fmla="*/ 1818312 h 2237474"/>
              <a:gd name="connsiteX107" fmla="*/ 5505014 w 12192000"/>
              <a:gd name="connsiteY107" fmla="*/ 1819259 h 2237474"/>
              <a:gd name="connsiteX108" fmla="*/ 5453307 w 12192000"/>
              <a:gd name="connsiteY108" fmla="*/ 1815450 h 2237474"/>
              <a:gd name="connsiteX109" fmla="*/ 5364192 w 12192000"/>
              <a:gd name="connsiteY109" fmla="*/ 1826074 h 2237474"/>
              <a:gd name="connsiteX110" fmla="*/ 5350380 w 12192000"/>
              <a:gd name="connsiteY110" fmla="*/ 1830891 h 2237474"/>
              <a:gd name="connsiteX111" fmla="*/ 5259633 w 12192000"/>
              <a:gd name="connsiteY111" fmla="*/ 1837160 h 2237474"/>
              <a:gd name="connsiteX112" fmla="*/ 5197513 w 12192000"/>
              <a:gd name="connsiteY112" fmla="*/ 1844718 h 2237474"/>
              <a:gd name="connsiteX113" fmla="*/ 5184170 w 12192000"/>
              <a:gd name="connsiteY113" fmla="*/ 1849402 h 2237474"/>
              <a:gd name="connsiteX114" fmla="*/ 5168852 w 12192000"/>
              <a:gd name="connsiteY114" fmla="*/ 1844846 h 2237474"/>
              <a:gd name="connsiteX115" fmla="*/ 5164370 w 12192000"/>
              <a:gd name="connsiteY115" fmla="*/ 1840597 h 2237474"/>
              <a:gd name="connsiteX116" fmla="*/ 5114927 w 12192000"/>
              <a:gd name="connsiteY116" fmla="*/ 1847827 h 2237474"/>
              <a:gd name="connsiteX117" fmla="*/ 5108970 w 12192000"/>
              <a:gd name="connsiteY117" fmla="*/ 1847935 h 2237474"/>
              <a:gd name="connsiteX118" fmla="*/ 5067961 w 12192000"/>
              <a:gd name="connsiteY118" fmla="*/ 1845917 h 2237474"/>
              <a:gd name="connsiteX119" fmla="*/ 5007075 w 12192000"/>
              <a:gd name="connsiteY119" fmla="*/ 1838626 h 2237474"/>
              <a:gd name="connsiteX120" fmla="*/ 4944087 w 12192000"/>
              <a:gd name="connsiteY120" fmla="*/ 1823332 h 2237474"/>
              <a:gd name="connsiteX121" fmla="*/ 4907662 w 12192000"/>
              <a:gd name="connsiteY121" fmla="*/ 1816900 h 2237474"/>
              <a:gd name="connsiteX122" fmla="*/ 4882386 w 12192000"/>
              <a:gd name="connsiteY122" fmla="*/ 1809844 h 2237474"/>
              <a:gd name="connsiteX123" fmla="*/ 4811440 w 12192000"/>
              <a:gd name="connsiteY123" fmla="*/ 1804655 h 2237474"/>
              <a:gd name="connsiteX124" fmla="*/ 4691075 w 12192000"/>
              <a:gd name="connsiteY124" fmla="*/ 1801389 h 2237474"/>
              <a:gd name="connsiteX125" fmla="*/ 4611738 w 12192000"/>
              <a:gd name="connsiteY125" fmla="*/ 1776964 h 2237474"/>
              <a:gd name="connsiteX126" fmla="*/ 4560070 w 12192000"/>
              <a:gd name="connsiteY126" fmla="*/ 1785640 h 2237474"/>
              <a:gd name="connsiteX127" fmla="*/ 4536503 w 12192000"/>
              <a:gd name="connsiteY127" fmla="*/ 1785334 h 2237474"/>
              <a:gd name="connsiteX128" fmla="*/ 4513724 w 12192000"/>
              <a:gd name="connsiteY128" fmla="*/ 1791996 h 2237474"/>
              <a:gd name="connsiteX129" fmla="*/ 4459810 w 12192000"/>
              <a:gd name="connsiteY129" fmla="*/ 1797886 h 2237474"/>
              <a:gd name="connsiteX130" fmla="*/ 4379064 w 12192000"/>
              <a:gd name="connsiteY130" fmla="*/ 1817177 h 2237474"/>
              <a:gd name="connsiteX131" fmla="*/ 4319209 w 12192000"/>
              <a:gd name="connsiteY131" fmla="*/ 1834833 h 2237474"/>
              <a:gd name="connsiteX132" fmla="*/ 4290981 w 12192000"/>
              <a:gd name="connsiteY132" fmla="*/ 1839677 h 2237474"/>
              <a:gd name="connsiteX133" fmla="*/ 4285792 w 12192000"/>
              <a:gd name="connsiteY133" fmla="*/ 1836231 h 2237474"/>
              <a:gd name="connsiteX134" fmla="*/ 4238372 w 12192000"/>
              <a:gd name="connsiteY134" fmla="*/ 1851480 h 2237474"/>
              <a:gd name="connsiteX135" fmla="*/ 4232517 w 12192000"/>
              <a:gd name="connsiteY135" fmla="*/ 1852567 h 2237474"/>
              <a:gd name="connsiteX136" fmla="*/ 4191732 w 12192000"/>
              <a:gd name="connsiteY136" fmla="*/ 1857328 h 2237474"/>
              <a:gd name="connsiteX137" fmla="*/ 4065532 w 12192000"/>
              <a:gd name="connsiteY137" fmla="*/ 1855477 h 2237474"/>
              <a:gd name="connsiteX138" fmla="*/ 4028460 w 12192000"/>
              <a:gd name="connsiteY138" fmla="*/ 1855137 h 2237474"/>
              <a:gd name="connsiteX139" fmla="*/ 4002267 w 12192000"/>
              <a:gd name="connsiteY139" fmla="*/ 1852352 h 2237474"/>
              <a:gd name="connsiteX140" fmla="*/ 3931396 w 12192000"/>
              <a:gd name="connsiteY140" fmla="*/ 1858915 h 2237474"/>
              <a:gd name="connsiteX141" fmla="*/ 3812162 w 12192000"/>
              <a:gd name="connsiteY141" fmla="*/ 1875501 h 2237474"/>
              <a:gd name="connsiteX142" fmla="*/ 3729530 w 12192000"/>
              <a:gd name="connsiteY142" fmla="*/ 1864513 h 2237474"/>
              <a:gd name="connsiteX143" fmla="*/ 3680177 w 12192000"/>
              <a:gd name="connsiteY143" fmla="*/ 1881552 h 2237474"/>
              <a:gd name="connsiteX144" fmla="*/ 3567259 w 12192000"/>
              <a:gd name="connsiteY144" fmla="*/ 1893482 h 2237474"/>
              <a:gd name="connsiteX145" fmla="*/ 3405770 w 12192000"/>
              <a:gd name="connsiteY145" fmla="*/ 1904591 h 2237474"/>
              <a:gd name="connsiteX146" fmla="*/ 3280097 w 12192000"/>
              <a:gd name="connsiteY146" fmla="*/ 1919610 h 2237474"/>
              <a:gd name="connsiteX147" fmla="*/ 3123424 w 12192000"/>
              <a:gd name="connsiteY147" fmla="*/ 1952930 h 2237474"/>
              <a:gd name="connsiteX148" fmla="*/ 3009910 w 12192000"/>
              <a:gd name="connsiteY148" fmla="*/ 1957866 h 2237474"/>
              <a:gd name="connsiteX149" fmla="*/ 2995934 w 12192000"/>
              <a:gd name="connsiteY149" fmla="*/ 1967085 h 2237474"/>
              <a:gd name="connsiteX150" fmla="*/ 2980071 w 12192000"/>
              <a:gd name="connsiteY150" fmla="*/ 1972988 h 2237474"/>
              <a:gd name="connsiteX151" fmla="*/ 2978094 w 12192000"/>
              <a:gd name="connsiteY151" fmla="*/ 1972369 h 2237474"/>
              <a:gd name="connsiteX152" fmla="*/ 2942858 w 12192000"/>
              <a:gd name="connsiteY152" fmla="*/ 1981367 h 2237474"/>
              <a:gd name="connsiteX153" fmla="*/ 2875436 w 12192000"/>
              <a:gd name="connsiteY153" fmla="*/ 1996977 h 2237474"/>
              <a:gd name="connsiteX154" fmla="*/ 2874892 w 12192000"/>
              <a:gd name="connsiteY154" fmla="*/ 1996085 h 2237474"/>
              <a:gd name="connsiteX155" fmla="*/ 2864145 w 12192000"/>
              <a:gd name="connsiteY155" fmla="*/ 1994061 h 2237474"/>
              <a:gd name="connsiteX156" fmla="*/ 2843662 w 12192000"/>
              <a:gd name="connsiteY156" fmla="*/ 1992498 h 2237474"/>
              <a:gd name="connsiteX157" fmla="*/ 2796128 w 12192000"/>
              <a:gd name="connsiteY157" fmla="*/ 1976403 h 2237474"/>
              <a:gd name="connsiteX158" fmla="*/ 2756784 w 12192000"/>
              <a:gd name="connsiteY158" fmla="*/ 1985116 h 2237474"/>
              <a:gd name="connsiteX159" fmla="*/ 2748833 w 12192000"/>
              <a:gd name="connsiteY159" fmla="*/ 1986323 h 2237474"/>
              <a:gd name="connsiteX160" fmla="*/ 2748661 w 12192000"/>
              <a:gd name="connsiteY160" fmla="*/ 1986122 h 2237474"/>
              <a:gd name="connsiteX161" fmla="*/ 2740251 w 12192000"/>
              <a:gd name="connsiteY161" fmla="*/ 1986946 h 2237474"/>
              <a:gd name="connsiteX162" fmla="*/ 2718916 w 12192000"/>
              <a:gd name="connsiteY162" fmla="*/ 1990867 h 2237474"/>
              <a:gd name="connsiteX163" fmla="*/ 2713522 w 12192000"/>
              <a:gd name="connsiteY163" fmla="*/ 1990173 h 2237474"/>
              <a:gd name="connsiteX164" fmla="*/ 2680597 w 12192000"/>
              <a:gd name="connsiteY164" fmla="*/ 1984996 h 2237474"/>
              <a:gd name="connsiteX165" fmla="*/ 2578178 w 12192000"/>
              <a:gd name="connsiteY165" fmla="*/ 1990531 h 2237474"/>
              <a:gd name="connsiteX166" fmla="*/ 2476147 w 12192000"/>
              <a:gd name="connsiteY166" fmla="*/ 1998305 h 2237474"/>
              <a:gd name="connsiteX167" fmla="*/ 2373568 w 12192000"/>
              <a:gd name="connsiteY167" fmla="*/ 2003219 h 2237474"/>
              <a:gd name="connsiteX168" fmla="*/ 2321399 w 12192000"/>
              <a:gd name="connsiteY168" fmla="*/ 1989467 h 2237474"/>
              <a:gd name="connsiteX169" fmla="*/ 2315525 w 12192000"/>
              <a:gd name="connsiteY169" fmla="*/ 1989708 h 2237474"/>
              <a:gd name="connsiteX170" fmla="*/ 2300792 w 12192000"/>
              <a:gd name="connsiteY170" fmla="*/ 1994290 h 2237474"/>
              <a:gd name="connsiteX171" fmla="*/ 2295469 w 12192000"/>
              <a:gd name="connsiteY171" fmla="*/ 1996659 h 2237474"/>
              <a:gd name="connsiteX172" fmla="*/ 2287219 w 12192000"/>
              <a:gd name="connsiteY172" fmla="*/ 1998750 h 2237474"/>
              <a:gd name="connsiteX173" fmla="*/ 2286948 w 12192000"/>
              <a:gd name="connsiteY173" fmla="*/ 1998596 h 2237474"/>
              <a:gd name="connsiteX174" fmla="*/ 2243069 w 12192000"/>
              <a:gd name="connsiteY174" fmla="*/ 2015111 h 2237474"/>
              <a:gd name="connsiteX175" fmla="*/ 2186609 w 12192000"/>
              <a:gd name="connsiteY175" fmla="*/ 2008263 h 2237474"/>
              <a:gd name="connsiteX176" fmla="*/ 2164831 w 12192000"/>
              <a:gd name="connsiteY176" fmla="*/ 2010143 h 2237474"/>
              <a:gd name="connsiteX177" fmla="*/ 2152836 w 12192000"/>
              <a:gd name="connsiteY177" fmla="*/ 2010048 h 2237474"/>
              <a:gd name="connsiteX178" fmla="*/ 2117102 w 12192000"/>
              <a:gd name="connsiteY178" fmla="*/ 2023004 h 2237474"/>
              <a:gd name="connsiteX179" fmla="*/ 2111935 w 12192000"/>
              <a:gd name="connsiteY179" fmla="*/ 2023163 h 2237474"/>
              <a:gd name="connsiteX180" fmla="*/ 2089991 w 12192000"/>
              <a:gd name="connsiteY180" fmla="*/ 2034193 h 2237474"/>
              <a:gd name="connsiteX181" fmla="*/ 2058061 w 12192000"/>
              <a:gd name="connsiteY181" fmla="*/ 2047942 h 2237474"/>
              <a:gd name="connsiteX182" fmla="*/ 2055737 w 12192000"/>
              <a:gd name="connsiteY182" fmla="*/ 2047704 h 2237474"/>
              <a:gd name="connsiteX183" fmla="*/ 2042244 w 12192000"/>
              <a:gd name="connsiteY183" fmla="*/ 2055560 h 2237474"/>
              <a:gd name="connsiteX184" fmla="*/ 1976224 w 12192000"/>
              <a:gd name="connsiteY184" fmla="*/ 2074257 h 2237474"/>
              <a:gd name="connsiteX185" fmla="*/ 1877728 w 12192000"/>
              <a:gd name="connsiteY185" fmla="*/ 2101004 h 2237474"/>
              <a:gd name="connsiteX186" fmla="*/ 1759056 w 12192000"/>
              <a:gd name="connsiteY186" fmla="*/ 2125608 h 2237474"/>
              <a:gd name="connsiteX187" fmla="*/ 1637948 w 12192000"/>
              <a:gd name="connsiteY187" fmla="*/ 2172597 h 2237474"/>
              <a:gd name="connsiteX188" fmla="*/ 1434549 w 12192000"/>
              <a:gd name="connsiteY188" fmla="*/ 2234522 h 2237474"/>
              <a:gd name="connsiteX189" fmla="*/ 1398481 w 12192000"/>
              <a:gd name="connsiteY189" fmla="*/ 2237074 h 2237474"/>
              <a:gd name="connsiteX190" fmla="*/ 1398407 w 12192000"/>
              <a:gd name="connsiteY190" fmla="*/ 2237095 h 2237474"/>
              <a:gd name="connsiteX191" fmla="*/ 1370962 w 12192000"/>
              <a:gd name="connsiteY191" fmla="*/ 2237474 h 2237474"/>
              <a:gd name="connsiteX192" fmla="*/ 1356367 w 12192000"/>
              <a:gd name="connsiteY192" fmla="*/ 2235089 h 2237474"/>
              <a:gd name="connsiteX193" fmla="*/ 1324828 w 12192000"/>
              <a:gd name="connsiteY193" fmla="*/ 2231968 h 2237474"/>
              <a:gd name="connsiteX194" fmla="*/ 1297744 w 12192000"/>
              <a:gd name="connsiteY194" fmla="*/ 2235849 h 2237474"/>
              <a:gd name="connsiteX195" fmla="*/ 1286236 w 12192000"/>
              <a:gd name="connsiteY195" fmla="*/ 2233135 h 2237474"/>
              <a:gd name="connsiteX196" fmla="*/ 1283504 w 12192000"/>
              <a:gd name="connsiteY196" fmla="*/ 2233797 h 2237474"/>
              <a:gd name="connsiteX197" fmla="*/ 1279765 w 12192000"/>
              <a:gd name="connsiteY197" fmla="*/ 2229639 h 2237474"/>
              <a:gd name="connsiteX198" fmla="*/ 1195347 w 12192000"/>
              <a:gd name="connsiteY198" fmla="*/ 2212354 h 2237474"/>
              <a:gd name="connsiteX199" fmla="*/ 970251 w 12192000"/>
              <a:gd name="connsiteY199" fmla="*/ 2221029 h 2237474"/>
              <a:gd name="connsiteX200" fmla="*/ 812914 w 12192000"/>
              <a:gd name="connsiteY200" fmla="*/ 2202752 h 2237474"/>
              <a:gd name="connsiteX201" fmla="*/ 800195 w 12192000"/>
              <a:gd name="connsiteY201" fmla="*/ 2209407 h 2237474"/>
              <a:gd name="connsiteX202" fmla="*/ 784978 w 12192000"/>
              <a:gd name="connsiteY202" fmla="*/ 2212360 h 2237474"/>
              <a:gd name="connsiteX203" fmla="*/ 681987 w 12192000"/>
              <a:gd name="connsiteY203" fmla="*/ 2216757 h 2237474"/>
              <a:gd name="connsiteX204" fmla="*/ 669923 w 12192000"/>
              <a:gd name="connsiteY204" fmla="*/ 2211682 h 2237474"/>
              <a:gd name="connsiteX205" fmla="*/ 648680 w 12192000"/>
              <a:gd name="connsiteY205" fmla="*/ 2206229 h 2237474"/>
              <a:gd name="connsiteX206" fmla="*/ 597225 w 12192000"/>
              <a:gd name="connsiteY206" fmla="*/ 2180999 h 2237474"/>
              <a:gd name="connsiteX207" fmla="*/ 558449 w 12192000"/>
              <a:gd name="connsiteY207" fmla="*/ 2182346 h 2237474"/>
              <a:gd name="connsiteX208" fmla="*/ 550517 w 12192000"/>
              <a:gd name="connsiteY208" fmla="*/ 2182060 h 2237474"/>
              <a:gd name="connsiteX209" fmla="*/ 550309 w 12192000"/>
              <a:gd name="connsiteY209" fmla="*/ 2181825 h 2237474"/>
              <a:gd name="connsiteX210" fmla="*/ 541836 w 12192000"/>
              <a:gd name="connsiteY210" fmla="*/ 2181063 h 2237474"/>
              <a:gd name="connsiteX211" fmla="*/ 536057 w 12192000"/>
              <a:gd name="connsiteY211" fmla="*/ 2181537 h 2237474"/>
              <a:gd name="connsiteX212" fmla="*/ 520671 w 12192000"/>
              <a:gd name="connsiteY212" fmla="*/ 2180980 h 2237474"/>
              <a:gd name="connsiteX213" fmla="*/ 515024 w 12192000"/>
              <a:gd name="connsiteY213" fmla="*/ 2179258 h 2237474"/>
              <a:gd name="connsiteX214" fmla="*/ 512278 w 12192000"/>
              <a:gd name="connsiteY214" fmla="*/ 2176369 h 2237474"/>
              <a:gd name="connsiteX215" fmla="*/ 480419 w 12192000"/>
              <a:gd name="connsiteY215" fmla="*/ 2167807 h 2237474"/>
              <a:gd name="connsiteX216" fmla="*/ 413835 w 12192000"/>
              <a:gd name="connsiteY216" fmla="*/ 2156783 h 2237474"/>
              <a:gd name="connsiteX217" fmla="*/ 376513 w 12192000"/>
              <a:gd name="connsiteY217" fmla="*/ 2154014 h 2237474"/>
              <a:gd name="connsiteX218" fmla="*/ 273386 w 12192000"/>
              <a:gd name="connsiteY218" fmla="*/ 2142551 h 2237474"/>
              <a:gd name="connsiteX219" fmla="*/ 169207 w 12192000"/>
              <a:gd name="connsiteY219" fmla="*/ 2128100 h 2237474"/>
              <a:gd name="connsiteX220" fmla="*/ 93149 w 12192000"/>
              <a:gd name="connsiteY220" fmla="*/ 2105324 h 2237474"/>
              <a:gd name="connsiteX221" fmla="*/ 88109 w 12192000"/>
              <a:gd name="connsiteY221" fmla="*/ 2106704 h 2237474"/>
              <a:gd name="connsiteX222" fmla="*/ 80022 w 12192000"/>
              <a:gd name="connsiteY222" fmla="*/ 2107254 h 2237474"/>
              <a:gd name="connsiteX223" fmla="*/ 79717 w 12192000"/>
              <a:gd name="connsiteY223" fmla="*/ 2107046 h 2237474"/>
              <a:gd name="connsiteX224" fmla="*/ 72352 w 12192000"/>
              <a:gd name="connsiteY224" fmla="*/ 2107991 h 2237474"/>
              <a:gd name="connsiteX225" fmla="*/ 37645 w 12192000"/>
              <a:gd name="connsiteY225" fmla="*/ 2115401 h 2237474"/>
              <a:gd name="connsiteX226" fmla="*/ 4572 w 12192000"/>
              <a:gd name="connsiteY226" fmla="*/ 2111091 h 2237474"/>
              <a:gd name="connsiteX227" fmla="*/ 0 w 12192000"/>
              <a:gd name="connsiteY227" fmla="*/ 2110468 h 2237474"/>
              <a:gd name="connsiteX228" fmla="*/ 0 w 12192000"/>
              <a:gd name="connsiteY22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83996 w 12192000"/>
              <a:gd name="connsiteY87" fmla="*/ 1639040 h 2237474"/>
              <a:gd name="connsiteX88" fmla="*/ 6900177 w 12192000"/>
              <a:gd name="connsiteY88" fmla="*/ 1636016 h 2237474"/>
              <a:gd name="connsiteX89" fmla="*/ 6795372 w 12192000"/>
              <a:gd name="connsiteY89" fmla="*/ 1644845 h 2237474"/>
              <a:gd name="connsiteX90" fmla="*/ 6692251 w 12192000"/>
              <a:gd name="connsiteY90" fmla="*/ 1656357 h 2237474"/>
              <a:gd name="connsiteX91" fmla="*/ 6655235 w 12192000"/>
              <a:gd name="connsiteY91" fmla="*/ 1661869 h 2237474"/>
              <a:gd name="connsiteX92" fmla="*/ 6587857 w 12192000"/>
              <a:gd name="connsiteY92" fmla="*/ 1665769 h 2237474"/>
              <a:gd name="connsiteX93" fmla="*/ 6554894 w 12192000"/>
              <a:gd name="connsiteY93" fmla="*/ 1664428 h 2237474"/>
              <a:gd name="connsiteX94" fmla="*/ 6516595 w 12192000"/>
              <a:gd name="connsiteY94" fmla="*/ 1667475 h 2237474"/>
              <a:gd name="connsiteX95" fmla="*/ 6508541 w 12192000"/>
              <a:gd name="connsiteY95" fmla="*/ 1668757 h 2237474"/>
              <a:gd name="connsiteX96" fmla="*/ 6471012 w 12192000"/>
              <a:gd name="connsiteY96" fmla="*/ 1678604 h 2237474"/>
              <a:gd name="connsiteX97" fmla="*/ 6415265 w 12192000"/>
              <a:gd name="connsiteY97" fmla="*/ 1665317 h 2237474"/>
              <a:gd name="connsiteX98" fmla="*/ 6364035 w 12192000"/>
              <a:gd name="connsiteY98" fmla="*/ 1667683 h 2237474"/>
              <a:gd name="connsiteX99" fmla="*/ 6280959 w 12192000"/>
              <a:gd name="connsiteY99" fmla="*/ 1689329 h 2237474"/>
              <a:gd name="connsiteX100" fmla="*/ 6243319 w 12192000"/>
              <a:gd name="connsiteY100" fmla="*/ 1695560 h 2237474"/>
              <a:gd name="connsiteX101" fmla="*/ 6098321 w 12192000"/>
              <a:gd name="connsiteY101" fmla="*/ 1721646 h 2237474"/>
              <a:gd name="connsiteX102" fmla="*/ 5880652 w 12192000"/>
              <a:gd name="connsiteY102" fmla="*/ 1779643 h 2237474"/>
              <a:gd name="connsiteX103" fmla="*/ 5785959 w 12192000"/>
              <a:gd name="connsiteY103" fmla="*/ 1775307 h 2237474"/>
              <a:gd name="connsiteX104" fmla="*/ 5643534 w 12192000"/>
              <a:gd name="connsiteY104" fmla="*/ 1802919 h 2237474"/>
              <a:gd name="connsiteX105" fmla="*/ 5518799 w 12192000"/>
              <a:gd name="connsiteY105" fmla="*/ 1818312 h 2237474"/>
              <a:gd name="connsiteX106" fmla="*/ 5505014 w 12192000"/>
              <a:gd name="connsiteY106" fmla="*/ 1819259 h 2237474"/>
              <a:gd name="connsiteX107" fmla="*/ 5453307 w 12192000"/>
              <a:gd name="connsiteY107" fmla="*/ 1815450 h 2237474"/>
              <a:gd name="connsiteX108" fmla="*/ 5364192 w 12192000"/>
              <a:gd name="connsiteY108" fmla="*/ 1826074 h 2237474"/>
              <a:gd name="connsiteX109" fmla="*/ 5350380 w 12192000"/>
              <a:gd name="connsiteY109" fmla="*/ 1830891 h 2237474"/>
              <a:gd name="connsiteX110" fmla="*/ 5259633 w 12192000"/>
              <a:gd name="connsiteY110" fmla="*/ 1837160 h 2237474"/>
              <a:gd name="connsiteX111" fmla="*/ 5197513 w 12192000"/>
              <a:gd name="connsiteY111" fmla="*/ 1844718 h 2237474"/>
              <a:gd name="connsiteX112" fmla="*/ 5184170 w 12192000"/>
              <a:gd name="connsiteY112" fmla="*/ 1849402 h 2237474"/>
              <a:gd name="connsiteX113" fmla="*/ 5168852 w 12192000"/>
              <a:gd name="connsiteY113" fmla="*/ 1844846 h 2237474"/>
              <a:gd name="connsiteX114" fmla="*/ 5164370 w 12192000"/>
              <a:gd name="connsiteY114" fmla="*/ 1840597 h 2237474"/>
              <a:gd name="connsiteX115" fmla="*/ 5114927 w 12192000"/>
              <a:gd name="connsiteY115" fmla="*/ 1847827 h 2237474"/>
              <a:gd name="connsiteX116" fmla="*/ 5108970 w 12192000"/>
              <a:gd name="connsiteY116" fmla="*/ 1847935 h 2237474"/>
              <a:gd name="connsiteX117" fmla="*/ 5067961 w 12192000"/>
              <a:gd name="connsiteY117" fmla="*/ 1845917 h 2237474"/>
              <a:gd name="connsiteX118" fmla="*/ 5007075 w 12192000"/>
              <a:gd name="connsiteY118" fmla="*/ 1838626 h 2237474"/>
              <a:gd name="connsiteX119" fmla="*/ 4944087 w 12192000"/>
              <a:gd name="connsiteY119" fmla="*/ 1823332 h 2237474"/>
              <a:gd name="connsiteX120" fmla="*/ 4907662 w 12192000"/>
              <a:gd name="connsiteY120" fmla="*/ 1816900 h 2237474"/>
              <a:gd name="connsiteX121" fmla="*/ 4882386 w 12192000"/>
              <a:gd name="connsiteY121" fmla="*/ 1809844 h 2237474"/>
              <a:gd name="connsiteX122" fmla="*/ 4811440 w 12192000"/>
              <a:gd name="connsiteY122" fmla="*/ 1804655 h 2237474"/>
              <a:gd name="connsiteX123" fmla="*/ 4691075 w 12192000"/>
              <a:gd name="connsiteY123" fmla="*/ 1801389 h 2237474"/>
              <a:gd name="connsiteX124" fmla="*/ 4611738 w 12192000"/>
              <a:gd name="connsiteY124" fmla="*/ 1776964 h 2237474"/>
              <a:gd name="connsiteX125" fmla="*/ 4560070 w 12192000"/>
              <a:gd name="connsiteY125" fmla="*/ 1785640 h 2237474"/>
              <a:gd name="connsiteX126" fmla="*/ 4536503 w 12192000"/>
              <a:gd name="connsiteY126" fmla="*/ 1785334 h 2237474"/>
              <a:gd name="connsiteX127" fmla="*/ 4513724 w 12192000"/>
              <a:gd name="connsiteY127" fmla="*/ 1791996 h 2237474"/>
              <a:gd name="connsiteX128" fmla="*/ 4459810 w 12192000"/>
              <a:gd name="connsiteY128" fmla="*/ 1797886 h 2237474"/>
              <a:gd name="connsiteX129" fmla="*/ 4379064 w 12192000"/>
              <a:gd name="connsiteY129" fmla="*/ 1817177 h 2237474"/>
              <a:gd name="connsiteX130" fmla="*/ 4319209 w 12192000"/>
              <a:gd name="connsiteY130" fmla="*/ 1834833 h 2237474"/>
              <a:gd name="connsiteX131" fmla="*/ 4290981 w 12192000"/>
              <a:gd name="connsiteY131" fmla="*/ 1839677 h 2237474"/>
              <a:gd name="connsiteX132" fmla="*/ 4285792 w 12192000"/>
              <a:gd name="connsiteY132" fmla="*/ 1836231 h 2237474"/>
              <a:gd name="connsiteX133" fmla="*/ 4238372 w 12192000"/>
              <a:gd name="connsiteY133" fmla="*/ 1851480 h 2237474"/>
              <a:gd name="connsiteX134" fmla="*/ 4232517 w 12192000"/>
              <a:gd name="connsiteY134" fmla="*/ 1852567 h 2237474"/>
              <a:gd name="connsiteX135" fmla="*/ 4191732 w 12192000"/>
              <a:gd name="connsiteY135" fmla="*/ 1857328 h 2237474"/>
              <a:gd name="connsiteX136" fmla="*/ 4065532 w 12192000"/>
              <a:gd name="connsiteY136" fmla="*/ 1855477 h 2237474"/>
              <a:gd name="connsiteX137" fmla="*/ 4028460 w 12192000"/>
              <a:gd name="connsiteY137" fmla="*/ 1855137 h 2237474"/>
              <a:gd name="connsiteX138" fmla="*/ 4002267 w 12192000"/>
              <a:gd name="connsiteY138" fmla="*/ 1852352 h 2237474"/>
              <a:gd name="connsiteX139" fmla="*/ 3931396 w 12192000"/>
              <a:gd name="connsiteY139" fmla="*/ 1858915 h 2237474"/>
              <a:gd name="connsiteX140" fmla="*/ 3812162 w 12192000"/>
              <a:gd name="connsiteY140" fmla="*/ 1875501 h 2237474"/>
              <a:gd name="connsiteX141" fmla="*/ 3729530 w 12192000"/>
              <a:gd name="connsiteY141" fmla="*/ 1864513 h 2237474"/>
              <a:gd name="connsiteX142" fmla="*/ 3680177 w 12192000"/>
              <a:gd name="connsiteY142" fmla="*/ 1881552 h 2237474"/>
              <a:gd name="connsiteX143" fmla="*/ 3567259 w 12192000"/>
              <a:gd name="connsiteY143" fmla="*/ 1893482 h 2237474"/>
              <a:gd name="connsiteX144" fmla="*/ 3405770 w 12192000"/>
              <a:gd name="connsiteY144" fmla="*/ 1904591 h 2237474"/>
              <a:gd name="connsiteX145" fmla="*/ 3280097 w 12192000"/>
              <a:gd name="connsiteY145" fmla="*/ 1919610 h 2237474"/>
              <a:gd name="connsiteX146" fmla="*/ 3123424 w 12192000"/>
              <a:gd name="connsiteY146" fmla="*/ 1952930 h 2237474"/>
              <a:gd name="connsiteX147" fmla="*/ 3009910 w 12192000"/>
              <a:gd name="connsiteY147" fmla="*/ 1957866 h 2237474"/>
              <a:gd name="connsiteX148" fmla="*/ 2995934 w 12192000"/>
              <a:gd name="connsiteY148" fmla="*/ 1967085 h 2237474"/>
              <a:gd name="connsiteX149" fmla="*/ 2980071 w 12192000"/>
              <a:gd name="connsiteY149" fmla="*/ 1972988 h 2237474"/>
              <a:gd name="connsiteX150" fmla="*/ 2978094 w 12192000"/>
              <a:gd name="connsiteY150" fmla="*/ 1972369 h 2237474"/>
              <a:gd name="connsiteX151" fmla="*/ 2942858 w 12192000"/>
              <a:gd name="connsiteY151" fmla="*/ 1981367 h 2237474"/>
              <a:gd name="connsiteX152" fmla="*/ 2875436 w 12192000"/>
              <a:gd name="connsiteY152" fmla="*/ 1996977 h 2237474"/>
              <a:gd name="connsiteX153" fmla="*/ 2874892 w 12192000"/>
              <a:gd name="connsiteY153" fmla="*/ 1996085 h 2237474"/>
              <a:gd name="connsiteX154" fmla="*/ 2864145 w 12192000"/>
              <a:gd name="connsiteY154" fmla="*/ 1994061 h 2237474"/>
              <a:gd name="connsiteX155" fmla="*/ 2843662 w 12192000"/>
              <a:gd name="connsiteY155" fmla="*/ 1992498 h 2237474"/>
              <a:gd name="connsiteX156" fmla="*/ 2796128 w 12192000"/>
              <a:gd name="connsiteY156" fmla="*/ 1976403 h 2237474"/>
              <a:gd name="connsiteX157" fmla="*/ 2756784 w 12192000"/>
              <a:gd name="connsiteY157" fmla="*/ 1985116 h 2237474"/>
              <a:gd name="connsiteX158" fmla="*/ 2748833 w 12192000"/>
              <a:gd name="connsiteY158" fmla="*/ 1986323 h 2237474"/>
              <a:gd name="connsiteX159" fmla="*/ 2748661 w 12192000"/>
              <a:gd name="connsiteY159" fmla="*/ 1986122 h 2237474"/>
              <a:gd name="connsiteX160" fmla="*/ 2740251 w 12192000"/>
              <a:gd name="connsiteY160" fmla="*/ 1986946 h 2237474"/>
              <a:gd name="connsiteX161" fmla="*/ 2718916 w 12192000"/>
              <a:gd name="connsiteY161" fmla="*/ 1990867 h 2237474"/>
              <a:gd name="connsiteX162" fmla="*/ 2713522 w 12192000"/>
              <a:gd name="connsiteY162" fmla="*/ 1990173 h 2237474"/>
              <a:gd name="connsiteX163" fmla="*/ 2680597 w 12192000"/>
              <a:gd name="connsiteY163" fmla="*/ 1984996 h 2237474"/>
              <a:gd name="connsiteX164" fmla="*/ 2578178 w 12192000"/>
              <a:gd name="connsiteY164" fmla="*/ 1990531 h 2237474"/>
              <a:gd name="connsiteX165" fmla="*/ 2476147 w 12192000"/>
              <a:gd name="connsiteY165" fmla="*/ 1998305 h 2237474"/>
              <a:gd name="connsiteX166" fmla="*/ 2373568 w 12192000"/>
              <a:gd name="connsiteY166" fmla="*/ 2003219 h 2237474"/>
              <a:gd name="connsiteX167" fmla="*/ 2321399 w 12192000"/>
              <a:gd name="connsiteY167" fmla="*/ 1989467 h 2237474"/>
              <a:gd name="connsiteX168" fmla="*/ 2315525 w 12192000"/>
              <a:gd name="connsiteY168" fmla="*/ 1989708 h 2237474"/>
              <a:gd name="connsiteX169" fmla="*/ 2300792 w 12192000"/>
              <a:gd name="connsiteY169" fmla="*/ 1994290 h 2237474"/>
              <a:gd name="connsiteX170" fmla="*/ 2295469 w 12192000"/>
              <a:gd name="connsiteY170" fmla="*/ 1996659 h 2237474"/>
              <a:gd name="connsiteX171" fmla="*/ 2287219 w 12192000"/>
              <a:gd name="connsiteY171" fmla="*/ 1998750 h 2237474"/>
              <a:gd name="connsiteX172" fmla="*/ 2286948 w 12192000"/>
              <a:gd name="connsiteY172" fmla="*/ 1998596 h 2237474"/>
              <a:gd name="connsiteX173" fmla="*/ 2243069 w 12192000"/>
              <a:gd name="connsiteY173" fmla="*/ 2015111 h 2237474"/>
              <a:gd name="connsiteX174" fmla="*/ 2186609 w 12192000"/>
              <a:gd name="connsiteY174" fmla="*/ 2008263 h 2237474"/>
              <a:gd name="connsiteX175" fmla="*/ 2164831 w 12192000"/>
              <a:gd name="connsiteY175" fmla="*/ 2010143 h 2237474"/>
              <a:gd name="connsiteX176" fmla="*/ 2152836 w 12192000"/>
              <a:gd name="connsiteY176" fmla="*/ 2010048 h 2237474"/>
              <a:gd name="connsiteX177" fmla="*/ 2117102 w 12192000"/>
              <a:gd name="connsiteY177" fmla="*/ 2023004 h 2237474"/>
              <a:gd name="connsiteX178" fmla="*/ 2111935 w 12192000"/>
              <a:gd name="connsiteY178" fmla="*/ 2023163 h 2237474"/>
              <a:gd name="connsiteX179" fmla="*/ 2089991 w 12192000"/>
              <a:gd name="connsiteY179" fmla="*/ 2034193 h 2237474"/>
              <a:gd name="connsiteX180" fmla="*/ 2058061 w 12192000"/>
              <a:gd name="connsiteY180" fmla="*/ 2047942 h 2237474"/>
              <a:gd name="connsiteX181" fmla="*/ 2055737 w 12192000"/>
              <a:gd name="connsiteY181" fmla="*/ 2047704 h 2237474"/>
              <a:gd name="connsiteX182" fmla="*/ 2042244 w 12192000"/>
              <a:gd name="connsiteY182" fmla="*/ 2055560 h 2237474"/>
              <a:gd name="connsiteX183" fmla="*/ 1976224 w 12192000"/>
              <a:gd name="connsiteY183" fmla="*/ 2074257 h 2237474"/>
              <a:gd name="connsiteX184" fmla="*/ 1877728 w 12192000"/>
              <a:gd name="connsiteY184" fmla="*/ 2101004 h 2237474"/>
              <a:gd name="connsiteX185" fmla="*/ 1759056 w 12192000"/>
              <a:gd name="connsiteY185" fmla="*/ 2125608 h 2237474"/>
              <a:gd name="connsiteX186" fmla="*/ 1637948 w 12192000"/>
              <a:gd name="connsiteY186" fmla="*/ 2172597 h 2237474"/>
              <a:gd name="connsiteX187" fmla="*/ 1434549 w 12192000"/>
              <a:gd name="connsiteY187" fmla="*/ 2234522 h 2237474"/>
              <a:gd name="connsiteX188" fmla="*/ 1398481 w 12192000"/>
              <a:gd name="connsiteY188" fmla="*/ 2237074 h 2237474"/>
              <a:gd name="connsiteX189" fmla="*/ 1398407 w 12192000"/>
              <a:gd name="connsiteY189" fmla="*/ 2237095 h 2237474"/>
              <a:gd name="connsiteX190" fmla="*/ 1370962 w 12192000"/>
              <a:gd name="connsiteY190" fmla="*/ 2237474 h 2237474"/>
              <a:gd name="connsiteX191" fmla="*/ 1356367 w 12192000"/>
              <a:gd name="connsiteY191" fmla="*/ 2235089 h 2237474"/>
              <a:gd name="connsiteX192" fmla="*/ 1324828 w 12192000"/>
              <a:gd name="connsiteY192" fmla="*/ 2231968 h 2237474"/>
              <a:gd name="connsiteX193" fmla="*/ 1297744 w 12192000"/>
              <a:gd name="connsiteY193" fmla="*/ 2235849 h 2237474"/>
              <a:gd name="connsiteX194" fmla="*/ 1286236 w 12192000"/>
              <a:gd name="connsiteY194" fmla="*/ 2233135 h 2237474"/>
              <a:gd name="connsiteX195" fmla="*/ 1283504 w 12192000"/>
              <a:gd name="connsiteY195" fmla="*/ 2233797 h 2237474"/>
              <a:gd name="connsiteX196" fmla="*/ 1279765 w 12192000"/>
              <a:gd name="connsiteY196" fmla="*/ 2229639 h 2237474"/>
              <a:gd name="connsiteX197" fmla="*/ 1195347 w 12192000"/>
              <a:gd name="connsiteY197" fmla="*/ 2212354 h 2237474"/>
              <a:gd name="connsiteX198" fmla="*/ 970251 w 12192000"/>
              <a:gd name="connsiteY198" fmla="*/ 2221029 h 2237474"/>
              <a:gd name="connsiteX199" fmla="*/ 812914 w 12192000"/>
              <a:gd name="connsiteY199" fmla="*/ 2202752 h 2237474"/>
              <a:gd name="connsiteX200" fmla="*/ 800195 w 12192000"/>
              <a:gd name="connsiteY200" fmla="*/ 2209407 h 2237474"/>
              <a:gd name="connsiteX201" fmla="*/ 784978 w 12192000"/>
              <a:gd name="connsiteY201" fmla="*/ 2212360 h 2237474"/>
              <a:gd name="connsiteX202" fmla="*/ 681987 w 12192000"/>
              <a:gd name="connsiteY202" fmla="*/ 2216757 h 2237474"/>
              <a:gd name="connsiteX203" fmla="*/ 669923 w 12192000"/>
              <a:gd name="connsiteY203" fmla="*/ 2211682 h 2237474"/>
              <a:gd name="connsiteX204" fmla="*/ 648680 w 12192000"/>
              <a:gd name="connsiteY204" fmla="*/ 2206229 h 2237474"/>
              <a:gd name="connsiteX205" fmla="*/ 597225 w 12192000"/>
              <a:gd name="connsiteY205" fmla="*/ 2180999 h 2237474"/>
              <a:gd name="connsiteX206" fmla="*/ 558449 w 12192000"/>
              <a:gd name="connsiteY206" fmla="*/ 2182346 h 2237474"/>
              <a:gd name="connsiteX207" fmla="*/ 550517 w 12192000"/>
              <a:gd name="connsiteY207" fmla="*/ 2182060 h 2237474"/>
              <a:gd name="connsiteX208" fmla="*/ 550309 w 12192000"/>
              <a:gd name="connsiteY208" fmla="*/ 2181825 h 2237474"/>
              <a:gd name="connsiteX209" fmla="*/ 541836 w 12192000"/>
              <a:gd name="connsiteY209" fmla="*/ 2181063 h 2237474"/>
              <a:gd name="connsiteX210" fmla="*/ 536057 w 12192000"/>
              <a:gd name="connsiteY210" fmla="*/ 2181537 h 2237474"/>
              <a:gd name="connsiteX211" fmla="*/ 520671 w 12192000"/>
              <a:gd name="connsiteY211" fmla="*/ 2180980 h 2237474"/>
              <a:gd name="connsiteX212" fmla="*/ 515024 w 12192000"/>
              <a:gd name="connsiteY212" fmla="*/ 2179258 h 2237474"/>
              <a:gd name="connsiteX213" fmla="*/ 512278 w 12192000"/>
              <a:gd name="connsiteY213" fmla="*/ 2176369 h 2237474"/>
              <a:gd name="connsiteX214" fmla="*/ 480419 w 12192000"/>
              <a:gd name="connsiteY214" fmla="*/ 2167807 h 2237474"/>
              <a:gd name="connsiteX215" fmla="*/ 413835 w 12192000"/>
              <a:gd name="connsiteY215" fmla="*/ 2156783 h 2237474"/>
              <a:gd name="connsiteX216" fmla="*/ 376513 w 12192000"/>
              <a:gd name="connsiteY216" fmla="*/ 2154014 h 2237474"/>
              <a:gd name="connsiteX217" fmla="*/ 273386 w 12192000"/>
              <a:gd name="connsiteY217" fmla="*/ 2142551 h 2237474"/>
              <a:gd name="connsiteX218" fmla="*/ 169207 w 12192000"/>
              <a:gd name="connsiteY218" fmla="*/ 2128100 h 2237474"/>
              <a:gd name="connsiteX219" fmla="*/ 93149 w 12192000"/>
              <a:gd name="connsiteY219" fmla="*/ 2105324 h 2237474"/>
              <a:gd name="connsiteX220" fmla="*/ 88109 w 12192000"/>
              <a:gd name="connsiteY220" fmla="*/ 2106704 h 2237474"/>
              <a:gd name="connsiteX221" fmla="*/ 80022 w 12192000"/>
              <a:gd name="connsiteY221" fmla="*/ 2107254 h 2237474"/>
              <a:gd name="connsiteX222" fmla="*/ 79717 w 12192000"/>
              <a:gd name="connsiteY222" fmla="*/ 2107046 h 2237474"/>
              <a:gd name="connsiteX223" fmla="*/ 72352 w 12192000"/>
              <a:gd name="connsiteY223" fmla="*/ 2107991 h 2237474"/>
              <a:gd name="connsiteX224" fmla="*/ 37645 w 12192000"/>
              <a:gd name="connsiteY224" fmla="*/ 2115401 h 2237474"/>
              <a:gd name="connsiteX225" fmla="*/ 4572 w 12192000"/>
              <a:gd name="connsiteY225" fmla="*/ 2111091 h 2237474"/>
              <a:gd name="connsiteX226" fmla="*/ 0 w 12192000"/>
              <a:gd name="connsiteY226" fmla="*/ 2110468 h 2237474"/>
              <a:gd name="connsiteX227" fmla="*/ 0 w 12192000"/>
              <a:gd name="connsiteY22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00177 w 12192000"/>
              <a:gd name="connsiteY87" fmla="*/ 1636016 h 2237474"/>
              <a:gd name="connsiteX88" fmla="*/ 6795372 w 12192000"/>
              <a:gd name="connsiteY88" fmla="*/ 1644845 h 2237474"/>
              <a:gd name="connsiteX89" fmla="*/ 6692251 w 12192000"/>
              <a:gd name="connsiteY89" fmla="*/ 1656357 h 2237474"/>
              <a:gd name="connsiteX90" fmla="*/ 6655235 w 12192000"/>
              <a:gd name="connsiteY90" fmla="*/ 1661869 h 2237474"/>
              <a:gd name="connsiteX91" fmla="*/ 6587857 w 12192000"/>
              <a:gd name="connsiteY91" fmla="*/ 1665769 h 2237474"/>
              <a:gd name="connsiteX92" fmla="*/ 6554894 w 12192000"/>
              <a:gd name="connsiteY92" fmla="*/ 1664428 h 2237474"/>
              <a:gd name="connsiteX93" fmla="*/ 6516595 w 12192000"/>
              <a:gd name="connsiteY93" fmla="*/ 1667475 h 2237474"/>
              <a:gd name="connsiteX94" fmla="*/ 6508541 w 12192000"/>
              <a:gd name="connsiteY94" fmla="*/ 1668757 h 2237474"/>
              <a:gd name="connsiteX95" fmla="*/ 6471012 w 12192000"/>
              <a:gd name="connsiteY95" fmla="*/ 1678604 h 2237474"/>
              <a:gd name="connsiteX96" fmla="*/ 6415265 w 12192000"/>
              <a:gd name="connsiteY96" fmla="*/ 1665317 h 2237474"/>
              <a:gd name="connsiteX97" fmla="*/ 6364035 w 12192000"/>
              <a:gd name="connsiteY97" fmla="*/ 1667683 h 2237474"/>
              <a:gd name="connsiteX98" fmla="*/ 6280959 w 12192000"/>
              <a:gd name="connsiteY98" fmla="*/ 1689329 h 2237474"/>
              <a:gd name="connsiteX99" fmla="*/ 6243319 w 12192000"/>
              <a:gd name="connsiteY99" fmla="*/ 1695560 h 2237474"/>
              <a:gd name="connsiteX100" fmla="*/ 6098321 w 12192000"/>
              <a:gd name="connsiteY100" fmla="*/ 1721646 h 2237474"/>
              <a:gd name="connsiteX101" fmla="*/ 5880652 w 12192000"/>
              <a:gd name="connsiteY101" fmla="*/ 1779643 h 2237474"/>
              <a:gd name="connsiteX102" fmla="*/ 5785959 w 12192000"/>
              <a:gd name="connsiteY102" fmla="*/ 1775307 h 2237474"/>
              <a:gd name="connsiteX103" fmla="*/ 5643534 w 12192000"/>
              <a:gd name="connsiteY103" fmla="*/ 1802919 h 2237474"/>
              <a:gd name="connsiteX104" fmla="*/ 5518799 w 12192000"/>
              <a:gd name="connsiteY104" fmla="*/ 1818312 h 2237474"/>
              <a:gd name="connsiteX105" fmla="*/ 5505014 w 12192000"/>
              <a:gd name="connsiteY105" fmla="*/ 1819259 h 2237474"/>
              <a:gd name="connsiteX106" fmla="*/ 5453307 w 12192000"/>
              <a:gd name="connsiteY106" fmla="*/ 1815450 h 2237474"/>
              <a:gd name="connsiteX107" fmla="*/ 5364192 w 12192000"/>
              <a:gd name="connsiteY107" fmla="*/ 1826074 h 2237474"/>
              <a:gd name="connsiteX108" fmla="*/ 5350380 w 12192000"/>
              <a:gd name="connsiteY108" fmla="*/ 1830891 h 2237474"/>
              <a:gd name="connsiteX109" fmla="*/ 5259633 w 12192000"/>
              <a:gd name="connsiteY109" fmla="*/ 1837160 h 2237474"/>
              <a:gd name="connsiteX110" fmla="*/ 5197513 w 12192000"/>
              <a:gd name="connsiteY110" fmla="*/ 1844718 h 2237474"/>
              <a:gd name="connsiteX111" fmla="*/ 5184170 w 12192000"/>
              <a:gd name="connsiteY111" fmla="*/ 1849402 h 2237474"/>
              <a:gd name="connsiteX112" fmla="*/ 5168852 w 12192000"/>
              <a:gd name="connsiteY112" fmla="*/ 1844846 h 2237474"/>
              <a:gd name="connsiteX113" fmla="*/ 5164370 w 12192000"/>
              <a:gd name="connsiteY113" fmla="*/ 1840597 h 2237474"/>
              <a:gd name="connsiteX114" fmla="*/ 5114927 w 12192000"/>
              <a:gd name="connsiteY114" fmla="*/ 1847827 h 2237474"/>
              <a:gd name="connsiteX115" fmla="*/ 5108970 w 12192000"/>
              <a:gd name="connsiteY115" fmla="*/ 1847935 h 2237474"/>
              <a:gd name="connsiteX116" fmla="*/ 5067961 w 12192000"/>
              <a:gd name="connsiteY116" fmla="*/ 1845917 h 2237474"/>
              <a:gd name="connsiteX117" fmla="*/ 5007075 w 12192000"/>
              <a:gd name="connsiteY117" fmla="*/ 1838626 h 2237474"/>
              <a:gd name="connsiteX118" fmla="*/ 4944087 w 12192000"/>
              <a:gd name="connsiteY118" fmla="*/ 1823332 h 2237474"/>
              <a:gd name="connsiteX119" fmla="*/ 4907662 w 12192000"/>
              <a:gd name="connsiteY119" fmla="*/ 1816900 h 2237474"/>
              <a:gd name="connsiteX120" fmla="*/ 4882386 w 12192000"/>
              <a:gd name="connsiteY120" fmla="*/ 1809844 h 2237474"/>
              <a:gd name="connsiteX121" fmla="*/ 4811440 w 12192000"/>
              <a:gd name="connsiteY121" fmla="*/ 1804655 h 2237474"/>
              <a:gd name="connsiteX122" fmla="*/ 4691075 w 12192000"/>
              <a:gd name="connsiteY122" fmla="*/ 1801389 h 2237474"/>
              <a:gd name="connsiteX123" fmla="*/ 4611738 w 12192000"/>
              <a:gd name="connsiteY123" fmla="*/ 1776964 h 2237474"/>
              <a:gd name="connsiteX124" fmla="*/ 4560070 w 12192000"/>
              <a:gd name="connsiteY124" fmla="*/ 1785640 h 2237474"/>
              <a:gd name="connsiteX125" fmla="*/ 4536503 w 12192000"/>
              <a:gd name="connsiteY125" fmla="*/ 1785334 h 2237474"/>
              <a:gd name="connsiteX126" fmla="*/ 4513724 w 12192000"/>
              <a:gd name="connsiteY126" fmla="*/ 1791996 h 2237474"/>
              <a:gd name="connsiteX127" fmla="*/ 4459810 w 12192000"/>
              <a:gd name="connsiteY127" fmla="*/ 1797886 h 2237474"/>
              <a:gd name="connsiteX128" fmla="*/ 4379064 w 12192000"/>
              <a:gd name="connsiteY128" fmla="*/ 1817177 h 2237474"/>
              <a:gd name="connsiteX129" fmla="*/ 4319209 w 12192000"/>
              <a:gd name="connsiteY129" fmla="*/ 1834833 h 2237474"/>
              <a:gd name="connsiteX130" fmla="*/ 4290981 w 12192000"/>
              <a:gd name="connsiteY130" fmla="*/ 1839677 h 2237474"/>
              <a:gd name="connsiteX131" fmla="*/ 4285792 w 12192000"/>
              <a:gd name="connsiteY131" fmla="*/ 1836231 h 2237474"/>
              <a:gd name="connsiteX132" fmla="*/ 4238372 w 12192000"/>
              <a:gd name="connsiteY132" fmla="*/ 1851480 h 2237474"/>
              <a:gd name="connsiteX133" fmla="*/ 4232517 w 12192000"/>
              <a:gd name="connsiteY133" fmla="*/ 1852567 h 2237474"/>
              <a:gd name="connsiteX134" fmla="*/ 4191732 w 12192000"/>
              <a:gd name="connsiteY134" fmla="*/ 1857328 h 2237474"/>
              <a:gd name="connsiteX135" fmla="*/ 4065532 w 12192000"/>
              <a:gd name="connsiteY135" fmla="*/ 1855477 h 2237474"/>
              <a:gd name="connsiteX136" fmla="*/ 4028460 w 12192000"/>
              <a:gd name="connsiteY136" fmla="*/ 1855137 h 2237474"/>
              <a:gd name="connsiteX137" fmla="*/ 4002267 w 12192000"/>
              <a:gd name="connsiteY137" fmla="*/ 1852352 h 2237474"/>
              <a:gd name="connsiteX138" fmla="*/ 3931396 w 12192000"/>
              <a:gd name="connsiteY138" fmla="*/ 1858915 h 2237474"/>
              <a:gd name="connsiteX139" fmla="*/ 3812162 w 12192000"/>
              <a:gd name="connsiteY139" fmla="*/ 1875501 h 2237474"/>
              <a:gd name="connsiteX140" fmla="*/ 3729530 w 12192000"/>
              <a:gd name="connsiteY140" fmla="*/ 1864513 h 2237474"/>
              <a:gd name="connsiteX141" fmla="*/ 3680177 w 12192000"/>
              <a:gd name="connsiteY141" fmla="*/ 1881552 h 2237474"/>
              <a:gd name="connsiteX142" fmla="*/ 3567259 w 12192000"/>
              <a:gd name="connsiteY142" fmla="*/ 1893482 h 2237474"/>
              <a:gd name="connsiteX143" fmla="*/ 3405770 w 12192000"/>
              <a:gd name="connsiteY143" fmla="*/ 1904591 h 2237474"/>
              <a:gd name="connsiteX144" fmla="*/ 3280097 w 12192000"/>
              <a:gd name="connsiteY144" fmla="*/ 1919610 h 2237474"/>
              <a:gd name="connsiteX145" fmla="*/ 3123424 w 12192000"/>
              <a:gd name="connsiteY145" fmla="*/ 1952930 h 2237474"/>
              <a:gd name="connsiteX146" fmla="*/ 3009910 w 12192000"/>
              <a:gd name="connsiteY146" fmla="*/ 1957866 h 2237474"/>
              <a:gd name="connsiteX147" fmla="*/ 2995934 w 12192000"/>
              <a:gd name="connsiteY147" fmla="*/ 1967085 h 2237474"/>
              <a:gd name="connsiteX148" fmla="*/ 2980071 w 12192000"/>
              <a:gd name="connsiteY148" fmla="*/ 1972988 h 2237474"/>
              <a:gd name="connsiteX149" fmla="*/ 2978094 w 12192000"/>
              <a:gd name="connsiteY149" fmla="*/ 1972369 h 2237474"/>
              <a:gd name="connsiteX150" fmla="*/ 2942858 w 12192000"/>
              <a:gd name="connsiteY150" fmla="*/ 1981367 h 2237474"/>
              <a:gd name="connsiteX151" fmla="*/ 2875436 w 12192000"/>
              <a:gd name="connsiteY151" fmla="*/ 1996977 h 2237474"/>
              <a:gd name="connsiteX152" fmla="*/ 2874892 w 12192000"/>
              <a:gd name="connsiteY152" fmla="*/ 1996085 h 2237474"/>
              <a:gd name="connsiteX153" fmla="*/ 2864145 w 12192000"/>
              <a:gd name="connsiteY153" fmla="*/ 1994061 h 2237474"/>
              <a:gd name="connsiteX154" fmla="*/ 2843662 w 12192000"/>
              <a:gd name="connsiteY154" fmla="*/ 1992498 h 2237474"/>
              <a:gd name="connsiteX155" fmla="*/ 2796128 w 12192000"/>
              <a:gd name="connsiteY155" fmla="*/ 1976403 h 2237474"/>
              <a:gd name="connsiteX156" fmla="*/ 2756784 w 12192000"/>
              <a:gd name="connsiteY156" fmla="*/ 1985116 h 2237474"/>
              <a:gd name="connsiteX157" fmla="*/ 2748833 w 12192000"/>
              <a:gd name="connsiteY157" fmla="*/ 1986323 h 2237474"/>
              <a:gd name="connsiteX158" fmla="*/ 2748661 w 12192000"/>
              <a:gd name="connsiteY158" fmla="*/ 1986122 h 2237474"/>
              <a:gd name="connsiteX159" fmla="*/ 2740251 w 12192000"/>
              <a:gd name="connsiteY159" fmla="*/ 1986946 h 2237474"/>
              <a:gd name="connsiteX160" fmla="*/ 2718916 w 12192000"/>
              <a:gd name="connsiteY160" fmla="*/ 1990867 h 2237474"/>
              <a:gd name="connsiteX161" fmla="*/ 2713522 w 12192000"/>
              <a:gd name="connsiteY161" fmla="*/ 1990173 h 2237474"/>
              <a:gd name="connsiteX162" fmla="*/ 2680597 w 12192000"/>
              <a:gd name="connsiteY162" fmla="*/ 1984996 h 2237474"/>
              <a:gd name="connsiteX163" fmla="*/ 2578178 w 12192000"/>
              <a:gd name="connsiteY163" fmla="*/ 1990531 h 2237474"/>
              <a:gd name="connsiteX164" fmla="*/ 2476147 w 12192000"/>
              <a:gd name="connsiteY164" fmla="*/ 1998305 h 2237474"/>
              <a:gd name="connsiteX165" fmla="*/ 2373568 w 12192000"/>
              <a:gd name="connsiteY165" fmla="*/ 2003219 h 2237474"/>
              <a:gd name="connsiteX166" fmla="*/ 2321399 w 12192000"/>
              <a:gd name="connsiteY166" fmla="*/ 1989467 h 2237474"/>
              <a:gd name="connsiteX167" fmla="*/ 2315525 w 12192000"/>
              <a:gd name="connsiteY167" fmla="*/ 1989708 h 2237474"/>
              <a:gd name="connsiteX168" fmla="*/ 2300792 w 12192000"/>
              <a:gd name="connsiteY168" fmla="*/ 1994290 h 2237474"/>
              <a:gd name="connsiteX169" fmla="*/ 2295469 w 12192000"/>
              <a:gd name="connsiteY169" fmla="*/ 1996659 h 2237474"/>
              <a:gd name="connsiteX170" fmla="*/ 2287219 w 12192000"/>
              <a:gd name="connsiteY170" fmla="*/ 1998750 h 2237474"/>
              <a:gd name="connsiteX171" fmla="*/ 2286948 w 12192000"/>
              <a:gd name="connsiteY171" fmla="*/ 1998596 h 2237474"/>
              <a:gd name="connsiteX172" fmla="*/ 2243069 w 12192000"/>
              <a:gd name="connsiteY172" fmla="*/ 2015111 h 2237474"/>
              <a:gd name="connsiteX173" fmla="*/ 2186609 w 12192000"/>
              <a:gd name="connsiteY173" fmla="*/ 2008263 h 2237474"/>
              <a:gd name="connsiteX174" fmla="*/ 2164831 w 12192000"/>
              <a:gd name="connsiteY174" fmla="*/ 2010143 h 2237474"/>
              <a:gd name="connsiteX175" fmla="*/ 2152836 w 12192000"/>
              <a:gd name="connsiteY175" fmla="*/ 2010048 h 2237474"/>
              <a:gd name="connsiteX176" fmla="*/ 2117102 w 12192000"/>
              <a:gd name="connsiteY176" fmla="*/ 2023004 h 2237474"/>
              <a:gd name="connsiteX177" fmla="*/ 2111935 w 12192000"/>
              <a:gd name="connsiteY177" fmla="*/ 2023163 h 2237474"/>
              <a:gd name="connsiteX178" fmla="*/ 2089991 w 12192000"/>
              <a:gd name="connsiteY178" fmla="*/ 2034193 h 2237474"/>
              <a:gd name="connsiteX179" fmla="*/ 2058061 w 12192000"/>
              <a:gd name="connsiteY179" fmla="*/ 2047942 h 2237474"/>
              <a:gd name="connsiteX180" fmla="*/ 2055737 w 12192000"/>
              <a:gd name="connsiteY180" fmla="*/ 2047704 h 2237474"/>
              <a:gd name="connsiteX181" fmla="*/ 2042244 w 12192000"/>
              <a:gd name="connsiteY181" fmla="*/ 2055560 h 2237474"/>
              <a:gd name="connsiteX182" fmla="*/ 1976224 w 12192000"/>
              <a:gd name="connsiteY182" fmla="*/ 2074257 h 2237474"/>
              <a:gd name="connsiteX183" fmla="*/ 1877728 w 12192000"/>
              <a:gd name="connsiteY183" fmla="*/ 2101004 h 2237474"/>
              <a:gd name="connsiteX184" fmla="*/ 1759056 w 12192000"/>
              <a:gd name="connsiteY184" fmla="*/ 2125608 h 2237474"/>
              <a:gd name="connsiteX185" fmla="*/ 1637948 w 12192000"/>
              <a:gd name="connsiteY185" fmla="*/ 2172597 h 2237474"/>
              <a:gd name="connsiteX186" fmla="*/ 1434549 w 12192000"/>
              <a:gd name="connsiteY186" fmla="*/ 2234522 h 2237474"/>
              <a:gd name="connsiteX187" fmla="*/ 1398481 w 12192000"/>
              <a:gd name="connsiteY187" fmla="*/ 2237074 h 2237474"/>
              <a:gd name="connsiteX188" fmla="*/ 1398407 w 12192000"/>
              <a:gd name="connsiteY188" fmla="*/ 2237095 h 2237474"/>
              <a:gd name="connsiteX189" fmla="*/ 1370962 w 12192000"/>
              <a:gd name="connsiteY189" fmla="*/ 2237474 h 2237474"/>
              <a:gd name="connsiteX190" fmla="*/ 1356367 w 12192000"/>
              <a:gd name="connsiteY190" fmla="*/ 2235089 h 2237474"/>
              <a:gd name="connsiteX191" fmla="*/ 1324828 w 12192000"/>
              <a:gd name="connsiteY191" fmla="*/ 2231968 h 2237474"/>
              <a:gd name="connsiteX192" fmla="*/ 1297744 w 12192000"/>
              <a:gd name="connsiteY192" fmla="*/ 2235849 h 2237474"/>
              <a:gd name="connsiteX193" fmla="*/ 1286236 w 12192000"/>
              <a:gd name="connsiteY193" fmla="*/ 2233135 h 2237474"/>
              <a:gd name="connsiteX194" fmla="*/ 1283504 w 12192000"/>
              <a:gd name="connsiteY194" fmla="*/ 2233797 h 2237474"/>
              <a:gd name="connsiteX195" fmla="*/ 1279765 w 12192000"/>
              <a:gd name="connsiteY195" fmla="*/ 2229639 h 2237474"/>
              <a:gd name="connsiteX196" fmla="*/ 1195347 w 12192000"/>
              <a:gd name="connsiteY196" fmla="*/ 2212354 h 2237474"/>
              <a:gd name="connsiteX197" fmla="*/ 970251 w 12192000"/>
              <a:gd name="connsiteY197" fmla="*/ 2221029 h 2237474"/>
              <a:gd name="connsiteX198" fmla="*/ 812914 w 12192000"/>
              <a:gd name="connsiteY198" fmla="*/ 2202752 h 2237474"/>
              <a:gd name="connsiteX199" fmla="*/ 800195 w 12192000"/>
              <a:gd name="connsiteY199" fmla="*/ 2209407 h 2237474"/>
              <a:gd name="connsiteX200" fmla="*/ 784978 w 12192000"/>
              <a:gd name="connsiteY200" fmla="*/ 2212360 h 2237474"/>
              <a:gd name="connsiteX201" fmla="*/ 681987 w 12192000"/>
              <a:gd name="connsiteY201" fmla="*/ 2216757 h 2237474"/>
              <a:gd name="connsiteX202" fmla="*/ 669923 w 12192000"/>
              <a:gd name="connsiteY202" fmla="*/ 2211682 h 2237474"/>
              <a:gd name="connsiteX203" fmla="*/ 648680 w 12192000"/>
              <a:gd name="connsiteY203" fmla="*/ 2206229 h 2237474"/>
              <a:gd name="connsiteX204" fmla="*/ 597225 w 12192000"/>
              <a:gd name="connsiteY204" fmla="*/ 2180999 h 2237474"/>
              <a:gd name="connsiteX205" fmla="*/ 558449 w 12192000"/>
              <a:gd name="connsiteY205" fmla="*/ 2182346 h 2237474"/>
              <a:gd name="connsiteX206" fmla="*/ 550517 w 12192000"/>
              <a:gd name="connsiteY206" fmla="*/ 2182060 h 2237474"/>
              <a:gd name="connsiteX207" fmla="*/ 550309 w 12192000"/>
              <a:gd name="connsiteY207" fmla="*/ 2181825 h 2237474"/>
              <a:gd name="connsiteX208" fmla="*/ 541836 w 12192000"/>
              <a:gd name="connsiteY208" fmla="*/ 2181063 h 2237474"/>
              <a:gd name="connsiteX209" fmla="*/ 536057 w 12192000"/>
              <a:gd name="connsiteY209" fmla="*/ 2181537 h 2237474"/>
              <a:gd name="connsiteX210" fmla="*/ 520671 w 12192000"/>
              <a:gd name="connsiteY210" fmla="*/ 2180980 h 2237474"/>
              <a:gd name="connsiteX211" fmla="*/ 515024 w 12192000"/>
              <a:gd name="connsiteY211" fmla="*/ 2179258 h 2237474"/>
              <a:gd name="connsiteX212" fmla="*/ 512278 w 12192000"/>
              <a:gd name="connsiteY212" fmla="*/ 2176369 h 2237474"/>
              <a:gd name="connsiteX213" fmla="*/ 480419 w 12192000"/>
              <a:gd name="connsiteY213" fmla="*/ 2167807 h 2237474"/>
              <a:gd name="connsiteX214" fmla="*/ 413835 w 12192000"/>
              <a:gd name="connsiteY214" fmla="*/ 2156783 h 2237474"/>
              <a:gd name="connsiteX215" fmla="*/ 376513 w 12192000"/>
              <a:gd name="connsiteY215" fmla="*/ 2154014 h 2237474"/>
              <a:gd name="connsiteX216" fmla="*/ 273386 w 12192000"/>
              <a:gd name="connsiteY216" fmla="*/ 2142551 h 2237474"/>
              <a:gd name="connsiteX217" fmla="*/ 169207 w 12192000"/>
              <a:gd name="connsiteY217" fmla="*/ 2128100 h 2237474"/>
              <a:gd name="connsiteX218" fmla="*/ 93149 w 12192000"/>
              <a:gd name="connsiteY218" fmla="*/ 2105324 h 2237474"/>
              <a:gd name="connsiteX219" fmla="*/ 88109 w 12192000"/>
              <a:gd name="connsiteY219" fmla="*/ 2106704 h 2237474"/>
              <a:gd name="connsiteX220" fmla="*/ 80022 w 12192000"/>
              <a:gd name="connsiteY220" fmla="*/ 2107254 h 2237474"/>
              <a:gd name="connsiteX221" fmla="*/ 79717 w 12192000"/>
              <a:gd name="connsiteY221" fmla="*/ 2107046 h 2237474"/>
              <a:gd name="connsiteX222" fmla="*/ 72352 w 12192000"/>
              <a:gd name="connsiteY222" fmla="*/ 2107991 h 2237474"/>
              <a:gd name="connsiteX223" fmla="*/ 37645 w 12192000"/>
              <a:gd name="connsiteY223" fmla="*/ 2115401 h 2237474"/>
              <a:gd name="connsiteX224" fmla="*/ 4572 w 12192000"/>
              <a:gd name="connsiteY224" fmla="*/ 2111091 h 2237474"/>
              <a:gd name="connsiteX225" fmla="*/ 0 w 12192000"/>
              <a:gd name="connsiteY225" fmla="*/ 2110468 h 2237474"/>
              <a:gd name="connsiteX226" fmla="*/ 0 w 12192000"/>
              <a:gd name="connsiteY22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14651 w 12192000"/>
              <a:gd name="connsiteY80" fmla="*/ 1620959 h 2237474"/>
              <a:gd name="connsiteX81" fmla="*/ 7092727 w 12192000"/>
              <a:gd name="connsiteY81" fmla="*/ 1623628 h 2237474"/>
              <a:gd name="connsiteX82" fmla="*/ 7031309 w 12192000"/>
              <a:gd name="connsiteY82" fmla="*/ 1619451 h 2237474"/>
              <a:gd name="connsiteX83" fmla="*/ 6999084 w 12192000"/>
              <a:gd name="connsiteY83" fmla="*/ 1634317 h 2237474"/>
              <a:gd name="connsiteX84" fmla="*/ 6992107 w 12192000"/>
              <a:gd name="connsiteY84" fmla="*/ 1636860 h 2237474"/>
              <a:gd name="connsiteX85" fmla="*/ 6991765 w 12192000"/>
              <a:gd name="connsiteY85" fmla="*/ 1636725 h 2237474"/>
              <a:gd name="connsiteX86" fmla="*/ 6900177 w 12192000"/>
              <a:gd name="connsiteY86" fmla="*/ 1636016 h 2237474"/>
              <a:gd name="connsiteX87" fmla="*/ 6795372 w 12192000"/>
              <a:gd name="connsiteY87" fmla="*/ 1644845 h 2237474"/>
              <a:gd name="connsiteX88" fmla="*/ 6692251 w 12192000"/>
              <a:gd name="connsiteY88" fmla="*/ 1656357 h 2237474"/>
              <a:gd name="connsiteX89" fmla="*/ 6655235 w 12192000"/>
              <a:gd name="connsiteY89" fmla="*/ 1661869 h 2237474"/>
              <a:gd name="connsiteX90" fmla="*/ 6587857 w 12192000"/>
              <a:gd name="connsiteY90" fmla="*/ 1665769 h 2237474"/>
              <a:gd name="connsiteX91" fmla="*/ 6554894 w 12192000"/>
              <a:gd name="connsiteY91" fmla="*/ 1664428 h 2237474"/>
              <a:gd name="connsiteX92" fmla="*/ 6516595 w 12192000"/>
              <a:gd name="connsiteY92" fmla="*/ 1667475 h 2237474"/>
              <a:gd name="connsiteX93" fmla="*/ 6508541 w 12192000"/>
              <a:gd name="connsiteY93" fmla="*/ 1668757 h 2237474"/>
              <a:gd name="connsiteX94" fmla="*/ 6471012 w 12192000"/>
              <a:gd name="connsiteY94" fmla="*/ 1678604 h 2237474"/>
              <a:gd name="connsiteX95" fmla="*/ 6415265 w 12192000"/>
              <a:gd name="connsiteY95" fmla="*/ 1665317 h 2237474"/>
              <a:gd name="connsiteX96" fmla="*/ 6364035 w 12192000"/>
              <a:gd name="connsiteY96" fmla="*/ 1667683 h 2237474"/>
              <a:gd name="connsiteX97" fmla="*/ 6280959 w 12192000"/>
              <a:gd name="connsiteY97" fmla="*/ 1689329 h 2237474"/>
              <a:gd name="connsiteX98" fmla="*/ 6243319 w 12192000"/>
              <a:gd name="connsiteY98" fmla="*/ 1695560 h 2237474"/>
              <a:gd name="connsiteX99" fmla="*/ 6098321 w 12192000"/>
              <a:gd name="connsiteY99" fmla="*/ 1721646 h 2237474"/>
              <a:gd name="connsiteX100" fmla="*/ 5880652 w 12192000"/>
              <a:gd name="connsiteY100" fmla="*/ 1779643 h 2237474"/>
              <a:gd name="connsiteX101" fmla="*/ 5785959 w 12192000"/>
              <a:gd name="connsiteY101" fmla="*/ 1775307 h 2237474"/>
              <a:gd name="connsiteX102" fmla="*/ 5643534 w 12192000"/>
              <a:gd name="connsiteY102" fmla="*/ 1802919 h 2237474"/>
              <a:gd name="connsiteX103" fmla="*/ 5518799 w 12192000"/>
              <a:gd name="connsiteY103" fmla="*/ 1818312 h 2237474"/>
              <a:gd name="connsiteX104" fmla="*/ 5505014 w 12192000"/>
              <a:gd name="connsiteY104" fmla="*/ 1819259 h 2237474"/>
              <a:gd name="connsiteX105" fmla="*/ 5453307 w 12192000"/>
              <a:gd name="connsiteY105" fmla="*/ 1815450 h 2237474"/>
              <a:gd name="connsiteX106" fmla="*/ 5364192 w 12192000"/>
              <a:gd name="connsiteY106" fmla="*/ 1826074 h 2237474"/>
              <a:gd name="connsiteX107" fmla="*/ 5350380 w 12192000"/>
              <a:gd name="connsiteY107" fmla="*/ 1830891 h 2237474"/>
              <a:gd name="connsiteX108" fmla="*/ 5259633 w 12192000"/>
              <a:gd name="connsiteY108" fmla="*/ 1837160 h 2237474"/>
              <a:gd name="connsiteX109" fmla="*/ 5197513 w 12192000"/>
              <a:gd name="connsiteY109" fmla="*/ 1844718 h 2237474"/>
              <a:gd name="connsiteX110" fmla="*/ 5184170 w 12192000"/>
              <a:gd name="connsiteY110" fmla="*/ 1849402 h 2237474"/>
              <a:gd name="connsiteX111" fmla="*/ 5168852 w 12192000"/>
              <a:gd name="connsiteY111" fmla="*/ 1844846 h 2237474"/>
              <a:gd name="connsiteX112" fmla="*/ 5164370 w 12192000"/>
              <a:gd name="connsiteY112" fmla="*/ 1840597 h 2237474"/>
              <a:gd name="connsiteX113" fmla="*/ 5114927 w 12192000"/>
              <a:gd name="connsiteY113" fmla="*/ 1847827 h 2237474"/>
              <a:gd name="connsiteX114" fmla="*/ 5108970 w 12192000"/>
              <a:gd name="connsiteY114" fmla="*/ 1847935 h 2237474"/>
              <a:gd name="connsiteX115" fmla="*/ 5067961 w 12192000"/>
              <a:gd name="connsiteY115" fmla="*/ 1845917 h 2237474"/>
              <a:gd name="connsiteX116" fmla="*/ 5007075 w 12192000"/>
              <a:gd name="connsiteY116" fmla="*/ 1838626 h 2237474"/>
              <a:gd name="connsiteX117" fmla="*/ 4944087 w 12192000"/>
              <a:gd name="connsiteY117" fmla="*/ 1823332 h 2237474"/>
              <a:gd name="connsiteX118" fmla="*/ 4907662 w 12192000"/>
              <a:gd name="connsiteY118" fmla="*/ 1816900 h 2237474"/>
              <a:gd name="connsiteX119" fmla="*/ 4882386 w 12192000"/>
              <a:gd name="connsiteY119" fmla="*/ 1809844 h 2237474"/>
              <a:gd name="connsiteX120" fmla="*/ 4811440 w 12192000"/>
              <a:gd name="connsiteY120" fmla="*/ 1804655 h 2237474"/>
              <a:gd name="connsiteX121" fmla="*/ 4691075 w 12192000"/>
              <a:gd name="connsiteY121" fmla="*/ 1801389 h 2237474"/>
              <a:gd name="connsiteX122" fmla="*/ 4611738 w 12192000"/>
              <a:gd name="connsiteY122" fmla="*/ 1776964 h 2237474"/>
              <a:gd name="connsiteX123" fmla="*/ 4560070 w 12192000"/>
              <a:gd name="connsiteY123" fmla="*/ 1785640 h 2237474"/>
              <a:gd name="connsiteX124" fmla="*/ 4536503 w 12192000"/>
              <a:gd name="connsiteY124" fmla="*/ 1785334 h 2237474"/>
              <a:gd name="connsiteX125" fmla="*/ 4513724 w 12192000"/>
              <a:gd name="connsiteY125" fmla="*/ 1791996 h 2237474"/>
              <a:gd name="connsiteX126" fmla="*/ 4459810 w 12192000"/>
              <a:gd name="connsiteY126" fmla="*/ 1797886 h 2237474"/>
              <a:gd name="connsiteX127" fmla="*/ 4379064 w 12192000"/>
              <a:gd name="connsiteY127" fmla="*/ 1817177 h 2237474"/>
              <a:gd name="connsiteX128" fmla="*/ 4319209 w 12192000"/>
              <a:gd name="connsiteY128" fmla="*/ 1834833 h 2237474"/>
              <a:gd name="connsiteX129" fmla="*/ 4290981 w 12192000"/>
              <a:gd name="connsiteY129" fmla="*/ 1839677 h 2237474"/>
              <a:gd name="connsiteX130" fmla="*/ 4285792 w 12192000"/>
              <a:gd name="connsiteY130" fmla="*/ 1836231 h 2237474"/>
              <a:gd name="connsiteX131" fmla="*/ 4238372 w 12192000"/>
              <a:gd name="connsiteY131" fmla="*/ 1851480 h 2237474"/>
              <a:gd name="connsiteX132" fmla="*/ 4232517 w 12192000"/>
              <a:gd name="connsiteY132" fmla="*/ 1852567 h 2237474"/>
              <a:gd name="connsiteX133" fmla="*/ 4191732 w 12192000"/>
              <a:gd name="connsiteY133" fmla="*/ 1857328 h 2237474"/>
              <a:gd name="connsiteX134" fmla="*/ 4065532 w 12192000"/>
              <a:gd name="connsiteY134" fmla="*/ 1855477 h 2237474"/>
              <a:gd name="connsiteX135" fmla="*/ 4028460 w 12192000"/>
              <a:gd name="connsiteY135" fmla="*/ 1855137 h 2237474"/>
              <a:gd name="connsiteX136" fmla="*/ 4002267 w 12192000"/>
              <a:gd name="connsiteY136" fmla="*/ 1852352 h 2237474"/>
              <a:gd name="connsiteX137" fmla="*/ 3931396 w 12192000"/>
              <a:gd name="connsiteY137" fmla="*/ 1858915 h 2237474"/>
              <a:gd name="connsiteX138" fmla="*/ 3812162 w 12192000"/>
              <a:gd name="connsiteY138" fmla="*/ 1875501 h 2237474"/>
              <a:gd name="connsiteX139" fmla="*/ 3729530 w 12192000"/>
              <a:gd name="connsiteY139" fmla="*/ 1864513 h 2237474"/>
              <a:gd name="connsiteX140" fmla="*/ 3680177 w 12192000"/>
              <a:gd name="connsiteY140" fmla="*/ 1881552 h 2237474"/>
              <a:gd name="connsiteX141" fmla="*/ 3567259 w 12192000"/>
              <a:gd name="connsiteY141" fmla="*/ 1893482 h 2237474"/>
              <a:gd name="connsiteX142" fmla="*/ 3405770 w 12192000"/>
              <a:gd name="connsiteY142" fmla="*/ 1904591 h 2237474"/>
              <a:gd name="connsiteX143" fmla="*/ 3280097 w 12192000"/>
              <a:gd name="connsiteY143" fmla="*/ 1919610 h 2237474"/>
              <a:gd name="connsiteX144" fmla="*/ 3123424 w 12192000"/>
              <a:gd name="connsiteY144" fmla="*/ 1952930 h 2237474"/>
              <a:gd name="connsiteX145" fmla="*/ 3009910 w 12192000"/>
              <a:gd name="connsiteY145" fmla="*/ 1957866 h 2237474"/>
              <a:gd name="connsiteX146" fmla="*/ 2995934 w 12192000"/>
              <a:gd name="connsiteY146" fmla="*/ 1967085 h 2237474"/>
              <a:gd name="connsiteX147" fmla="*/ 2980071 w 12192000"/>
              <a:gd name="connsiteY147" fmla="*/ 1972988 h 2237474"/>
              <a:gd name="connsiteX148" fmla="*/ 2978094 w 12192000"/>
              <a:gd name="connsiteY148" fmla="*/ 1972369 h 2237474"/>
              <a:gd name="connsiteX149" fmla="*/ 2942858 w 12192000"/>
              <a:gd name="connsiteY149" fmla="*/ 1981367 h 2237474"/>
              <a:gd name="connsiteX150" fmla="*/ 2875436 w 12192000"/>
              <a:gd name="connsiteY150" fmla="*/ 1996977 h 2237474"/>
              <a:gd name="connsiteX151" fmla="*/ 2874892 w 12192000"/>
              <a:gd name="connsiteY151" fmla="*/ 1996085 h 2237474"/>
              <a:gd name="connsiteX152" fmla="*/ 2864145 w 12192000"/>
              <a:gd name="connsiteY152" fmla="*/ 1994061 h 2237474"/>
              <a:gd name="connsiteX153" fmla="*/ 2843662 w 12192000"/>
              <a:gd name="connsiteY153" fmla="*/ 1992498 h 2237474"/>
              <a:gd name="connsiteX154" fmla="*/ 2796128 w 12192000"/>
              <a:gd name="connsiteY154" fmla="*/ 1976403 h 2237474"/>
              <a:gd name="connsiteX155" fmla="*/ 2756784 w 12192000"/>
              <a:gd name="connsiteY155" fmla="*/ 1985116 h 2237474"/>
              <a:gd name="connsiteX156" fmla="*/ 2748833 w 12192000"/>
              <a:gd name="connsiteY156" fmla="*/ 1986323 h 2237474"/>
              <a:gd name="connsiteX157" fmla="*/ 2748661 w 12192000"/>
              <a:gd name="connsiteY157" fmla="*/ 1986122 h 2237474"/>
              <a:gd name="connsiteX158" fmla="*/ 2740251 w 12192000"/>
              <a:gd name="connsiteY158" fmla="*/ 1986946 h 2237474"/>
              <a:gd name="connsiteX159" fmla="*/ 2718916 w 12192000"/>
              <a:gd name="connsiteY159" fmla="*/ 1990867 h 2237474"/>
              <a:gd name="connsiteX160" fmla="*/ 2713522 w 12192000"/>
              <a:gd name="connsiteY160" fmla="*/ 1990173 h 2237474"/>
              <a:gd name="connsiteX161" fmla="*/ 2680597 w 12192000"/>
              <a:gd name="connsiteY161" fmla="*/ 1984996 h 2237474"/>
              <a:gd name="connsiteX162" fmla="*/ 2578178 w 12192000"/>
              <a:gd name="connsiteY162" fmla="*/ 1990531 h 2237474"/>
              <a:gd name="connsiteX163" fmla="*/ 2476147 w 12192000"/>
              <a:gd name="connsiteY163" fmla="*/ 1998305 h 2237474"/>
              <a:gd name="connsiteX164" fmla="*/ 2373568 w 12192000"/>
              <a:gd name="connsiteY164" fmla="*/ 2003219 h 2237474"/>
              <a:gd name="connsiteX165" fmla="*/ 2321399 w 12192000"/>
              <a:gd name="connsiteY165" fmla="*/ 1989467 h 2237474"/>
              <a:gd name="connsiteX166" fmla="*/ 2315525 w 12192000"/>
              <a:gd name="connsiteY166" fmla="*/ 1989708 h 2237474"/>
              <a:gd name="connsiteX167" fmla="*/ 2300792 w 12192000"/>
              <a:gd name="connsiteY167" fmla="*/ 1994290 h 2237474"/>
              <a:gd name="connsiteX168" fmla="*/ 2295469 w 12192000"/>
              <a:gd name="connsiteY168" fmla="*/ 1996659 h 2237474"/>
              <a:gd name="connsiteX169" fmla="*/ 2287219 w 12192000"/>
              <a:gd name="connsiteY169" fmla="*/ 1998750 h 2237474"/>
              <a:gd name="connsiteX170" fmla="*/ 2286948 w 12192000"/>
              <a:gd name="connsiteY170" fmla="*/ 1998596 h 2237474"/>
              <a:gd name="connsiteX171" fmla="*/ 2243069 w 12192000"/>
              <a:gd name="connsiteY171" fmla="*/ 2015111 h 2237474"/>
              <a:gd name="connsiteX172" fmla="*/ 2186609 w 12192000"/>
              <a:gd name="connsiteY172" fmla="*/ 2008263 h 2237474"/>
              <a:gd name="connsiteX173" fmla="*/ 2164831 w 12192000"/>
              <a:gd name="connsiteY173" fmla="*/ 2010143 h 2237474"/>
              <a:gd name="connsiteX174" fmla="*/ 2152836 w 12192000"/>
              <a:gd name="connsiteY174" fmla="*/ 2010048 h 2237474"/>
              <a:gd name="connsiteX175" fmla="*/ 2117102 w 12192000"/>
              <a:gd name="connsiteY175" fmla="*/ 2023004 h 2237474"/>
              <a:gd name="connsiteX176" fmla="*/ 2111935 w 12192000"/>
              <a:gd name="connsiteY176" fmla="*/ 2023163 h 2237474"/>
              <a:gd name="connsiteX177" fmla="*/ 2089991 w 12192000"/>
              <a:gd name="connsiteY177" fmla="*/ 2034193 h 2237474"/>
              <a:gd name="connsiteX178" fmla="*/ 2058061 w 12192000"/>
              <a:gd name="connsiteY178" fmla="*/ 2047942 h 2237474"/>
              <a:gd name="connsiteX179" fmla="*/ 2055737 w 12192000"/>
              <a:gd name="connsiteY179" fmla="*/ 2047704 h 2237474"/>
              <a:gd name="connsiteX180" fmla="*/ 2042244 w 12192000"/>
              <a:gd name="connsiteY180" fmla="*/ 2055560 h 2237474"/>
              <a:gd name="connsiteX181" fmla="*/ 1976224 w 12192000"/>
              <a:gd name="connsiteY181" fmla="*/ 2074257 h 2237474"/>
              <a:gd name="connsiteX182" fmla="*/ 1877728 w 12192000"/>
              <a:gd name="connsiteY182" fmla="*/ 2101004 h 2237474"/>
              <a:gd name="connsiteX183" fmla="*/ 1759056 w 12192000"/>
              <a:gd name="connsiteY183" fmla="*/ 2125608 h 2237474"/>
              <a:gd name="connsiteX184" fmla="*/ 1637948 w 12192000"/>
              <a:gd name="connsiteY184" fmla="*/ 2172597 h 2237474"/>
              <a:gd name="connsiteX185" fmla="*/ 1434549 w 12192000"/>
              <a:gd name="connsiteY185" fmla="*/ 2234522 h 2237474"/>
              <a:gd name="connsiteX186" fmla="*/ 1398481 w 12192000"/>
              <a:gd name="connsiteY186" fmla="*/ 2237074 h 2237474"/>
              <a:gd name="connsiteX187" fmla="*/ 1398407 w 12192000"/>
              <a:gd name="connsiteY187" fmla="*/ 2237095 h 2237474"/>
              <a:gd name="connsiteX188" fmla="*/ 1370962 w 12192000"/>
              <a:gd name="connsiteY188" fmla="*/ 2237474 h 2237474"/>
              <a:gd name="connsiteX189" fmla="*/ 1356367 w 12192000"/>
              <a:gd name="connsiteY189" fmla="*/ 2235089 h 2237474"/>
              <a:gd name="connsiteX190" fmla="*/ 1324828 w 12192000"/>
              <a:gd name="connsiteY190" fmla="*/ 2231968 h 2237474"/>
              <a:gd name="connsiteX191" fmla="*/ 1297744 w 12192000"/>
              <a:gd name="connsiteY191" fmla="*/ 2235849 h 2237474"/>
              <a:gd name="connsiteX192" fmla="*/ 1286236 w 12192000"/>
              <a:gd name="connsiteY192" fmla="*/ 2233135 h 2237474"/>
              <a:gd name="connsiteX193" fmla="*/ 1283504 w 12192000"/>
              <a:gd name="connsiteY193" fmla="*/ 2233797 h 2237474"/>
              <a:gd name="connsiteX194" fmla="*/ 1279765 w 12192000"/>
              <a:gd name="connsiteY194" fmla="*/ 2229639 h 2237474"/>
              <a:gd name="connsiteX195" fmla="*/ 1195347 w 12192000"/>
              <a:gd name="connsiteY195" fmla="*/ 2212354 h 2237474"/>
              <a:gd name="connsiteX196" fmla="*/ 970251 w 12192000"/>
              <a:gd name="connsiteY196" fmla="*/ 2221029 h 2237474"/>
              <a:gd name="connsiteX197" fmla="*/ 812914 w 12192000"/>
              <a:gd name="connsiteY197" fmla="*/ 2202752 h 2237474"/>
              <a:gd name="connsiteX198" fmla="*/ 800195 w 12192000"/>
              <a:gd name="connsiteY198" fmla="*/ 2209407 h 2237474"/>
              <a:gd name="connsiteX199" fmla="*/ 784978 w 12192000"/>
              <a:gd name="connsiteY199" fmla="*/ 2212360 h 2237474"/>
              <a:gd name="connsiteX200" fmla="*/ 681987 w 12192000"/>
              <a:gd name="connsiteY200" fmla="*/ 2216757 h 2237474"/>
              <a:gd name="connsiteX201" fmla="*/ 669923 w 12192000"/>
              <a:gd name="connsiteY201" fmla="*/ 2211682 h 2237474"/>
              <a:gd name="connsiteX202" fmla="*/ 648680 w 12192000"/>
              <a:gd name="connsiteY202" fmla="*/ 2206229 h 2237474"/>
              <a:gd name="connsiteX203" fmla="*/ 597225 w 12192000"/>
              <a:gd name="connsiteY203" fmla="*/ 2180999 h 2237474"/>
              <a:gd name="connsiteX204" fmla="*/ 558449 w 12192000"/>
              <a:gd name="connsiteY204" fmla="*/ 2182346 h 2237474"/>
              <a:gd name="connsiteX205" fmla="*/ 550517 w 12192000"/>
              <a:gd name="connsiteY205" fmla="*/ 2182060 h 2237474"/>
              <a:gd name="connsiteX206" fmla="*/ 550309 w 12192000"/>
              <a:gd name="connsiteY206" fmla="*/ 2181825 h 2237474"/>
              <a:gd name="connsiteX207" fmla="*/ 541836 w 12192000"/>
              <a:gd name="connsiteY207" fmla="*/ 2181063 h 2237474"/>
              <a:gd name="connsiteX208" fmla="*/ 536057 w 12192000"/>
              <a:gd name="connsiteY208" fmla="*/ 2181537 h 2237474"/>
              <a:gd name="connsiteX209" fmla="*/ 520671 w 12192000"/>
              <a:gd name="connsiteY209" fmla="*/ 2180980 h 2237474"/>
              <a:gd name="connsiteX210" fmla="*/ 515024 w 12192000"/>
              <a:gd name="connsiteY210" fmla="*/ 2179258 h 2237474"/>
              <a:gd name="connsiteX211" fmla="*/ 512278 w 12192000"/>
              <a:gd name="connsiteY211" fmla="*/ 2176369 h 2237474"/>
              <a:gd name="connsiteX212" fmla="*/ 480419 w 12192000"/>
              <a:gd name="connsiteY212" fmla="*/ 2167807 h 2237474"/>
              <a:gd name="connsiteX213" fmla="*/ 413835 w 12192000"/>
              <a:gd name="connsiteY213" fmla="*/ 2156783 h 2237474"/>
              <a:gd name="connsiteX214" fmla="*/ 376513 w 12192000"/>
              <a:gd name="connsiteY214" fmla="*/ 2154014 h 2237474"/>
              <a:gd name="connsiteX215" fmla="*/ 273386 w 12192000"/>
              <a:gd name="connsiteY215" fmla="*/ 2142551 h 2237474"/>
              <a:gd name="connsiteX216" fmla="*/ 169207 w 12192000"/>
              <a:gd name="connsiteY216" fmla="*/ 2128100 h 2237474"/>
              <a:gd name="connsiteX217" fmla="*/ 93149 w 12192000"/>
              <a:gd name="connsiteY217" fmla="*/ 2105324 h 2237474"/>
              <a:gd name="connsiteX218" fmla="*/ 88109 w 12192000"/>
              <a:gd name="connsiteY218" fmla="*/ 2106704 h 2237474"/>
              <a:gd name="connsiteX219" fmla="*/ 80022 w 12192000"/>
              <a:gd name="connsiteY219" fmla="*/ 2107254 h 2237474"/>
              <a:gd name="connsiteX220" fmla="*/ 79717 w 12192000"/>
              <a:gd name="connsiteY220" fmla="*/ 2107046 h 2237474"/>
              <a:gd name="connsiteX221" fmla="*/ 72352 w 12192000"/>
              <a:gd name="connsiteY221" fmla="*/ 2107991 h 2237474"/>
              <a:gd name="connsiteX222" fmla="*/ 37645 w 12192000"/>
              <a:gd name="connsiteY222" fmla="*/ 2115401 h 2237474"/>
              <a:gd name="connsiteX223" fmla="*/ 4572 w 12192000"/>
              <a:gd name="connsiteY223" fmla="*/ 2111091 h 2237474"/>
              <a:gd name="connsiteX224" fmla="*/ 0 w 12192000"/>
              <a:gd name="connsiteY224" fmla="*/ 2110468 h 2237474"/>
              <a:gd name="connsiteX225" fmla="*/ 0 w 12192000"/>
              <a:gd name="connsiteY22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84170 w 12192000"/>
              <a:gd name="connsiteY109" fmla="*/ 1849402 h 2237474"/>
              <a:gd name="connsiteX110" fmla="*/ 5168852 w 12192000"/>
              <a:gd name="connsiteY110" fmla="*/ 1844846 h 2237474"/>
              <a:gd name="connsiteX111" fmla="*/ 5164370 w 12192000"/>
              <a:gd name="connsiteY111" fmla="*/ 1840597 h 2237474"/>
              <a:gd name="connsiteX112" fmla="*/ 5114927 w 12192000"/>
              <a:gd name="connsiteY112" fmla="*/ 1847827 h 2237474"/>
              <a:gd name="connsiteX113" fmla="*/ 5108970 w 12192000"/>
              <a:gd name="connsiteY113" fmla="*/ 1847935 h 2237474"/>
              <a:gd name="connsiteX114" fmla="*/ 5067961 w 12192000"/>
              <a:gd name="connsiteY114" fmla="*/ 1845917 h 2237474"/>
              <a:gd name="connsiteX115" fmla="*/ 5007075 w 12192000"/>
              <a:gd name="connsiteY115" fmla="*/ 1838626 h 2237474"/>
              <a:gd name="connsiteX116" fmla="*/ 4944087 w 12192000"/>
              <a:gd name="connsiteY116" fmla="*/ 1823332 h 2237474"/>
              <a:gd name="connsiteX117" fmla="*/ 4907662 w 12192000"/>
              <a:gd name="connsiteY117" fmla="*/ 1816900 h 2237474"/>
              <a:gd name="connsiteX118" fmla="*/ 4882386 w 12192000"/>
              <a:gd name="connsiteY118" fmla="*/ 1809844 h 2237474"/>
              <a:gd name="connsiteX119" fmla="*/ 4811440 w 12192000"/>
              <a:gd name="connsiteY119" fmla="*/ 1804655 h 2237474"/>
              <a:gd name="connsiteX120" fmla="*/ 4691075 w 12192000"/>
              <a:gd name="connsiteY120" fmla="*/ 1801389 h 2237474"/>
              <a:gd name="connsiteX121" fmla="*/ 4611738 w 12192000"/>
              <a:gd name="connsiteY121" fmla="*/ 1776964 h 2237474"/>
              <a:gd name="connsiteX122" fmla="*/ 4560070 w 12192000"/>
              <a:gd name="connsiteY122" fmla="*/ 1785640 h 2237474"/>
              <a:gd name="connsiteX123" fmla="*/ 4536503 w 12192000"/>
              <a:gd name="connsiteY123" fmla="*/ 1785334 h 2237474"/>
              <a:gd name="connsiteX124" fmla="*/ 4513724 w 12192000"/>
              <a:gd name="connsiteY124" fmla="*/ 1791996 h 2237474"/>
              <a:gd name="connsiteX125" fmla="*/ 4459810 w 12192000"/>
              <a:gd name="connsiteY125" fmla="*/ 1797886 h 2237474"/>
              <a:gd name="connsiteX126" fmla="*/ 4379064 w 12192000"/>
              <a:gd name="connsiteY126" fmla="*/ 1817177 h 2237474"/>
              <a:gd name="connsiteX127" fmla="*/ 4319209 w 12192000"/>
              <a:gd name="connsiteY127" fmla="*/ 1834833 h 2237474"/>
              <a:gd name="connsiteX128" fmla="*/ 4290981 w 12192000"/>
              <a:gd name="connsiteY128" fmla="*/ 1839677 h 2237474"/>
              <a:gd name="connsiteX129" fmla="*/ 4285792 w 12192000"/>
              <a:gd name="connsiteY129" fmla="*/ 1836231 h 2237474"/>
              <a:gd name="connsiteX130" fmla="*/ 4238372 w 12192000"/>
              <a:gd name="connsiteY130" fmla="*/ 1851480 h 2237474"/>
              <a:gd name="connsiteX131" fmla="*/ 4232517 w 12192000"/>
              <a:gd name="connsiteY131" fmla="*/ 1852567 h 2237474"/>
              <a:gd name="connsiteX132" fmla="*/ 4191732 w 12192000"/>
              <a:gd name="connsiteY132" fmla="*/ 1857328 h 2237474"/>
              <a:gd name="connsiteX133" fmla="*/ 4065532 w 12192000"/>
              <a:gd name="connsiteY133" fmla="*/ 1855477 h 2237474"/>
              <a:gd name="connsiteX134" fmla="*/ 4028460 w 12192000"/>
              <a:gd name="connsiteY134" fmla="*/ 1855137 h 2237474"/>
              <a:gd name="connsiteX135" fmla="*/ 4002267 w 12192000"/>
              <a:gd name="connsiteY135" fmla="*/ 1852352 h 2237474"/>
              <a:gd name="connsiteX136" fmla="*/ 3931396 w 12192000"/>
              <a:gd name="connsiteY136" fmla="*/ 1858915 h 2237474"/>
              <a:gd name="connsiteX137" fmla="*/ 3812162 w 12192000"/>
              <a:gd name="connsiteY137" fmla="*/ 1875501 h 2237474"/>
              <a:gd name="connsiteX138" fmla="*/ 3729530 w 12192000"/>
              <a:gd name="connsiteY138" fmla="*/ 1864513 h 2237474"/>
              <a:gd name="connsiteX139" fmla="*/ 3680177 w 12192000"/>
              <a:gd name="connsiteY139" fmla="*/ 1881552 h 2237474"/>
              <a:gd name="connsiteX140" fmla="*/ 3567259 w 12192000"/>
              <a:gd name="connsiteY140" fmla="*/ 1893482 h 2237474"/>
              <a:gd name="connsiteX141" fmla="*/ 3405770 w 12192000"/>
              <a:gd name="connsiteY141" fmla="*/ 1904591 h 2237474"/>
              <a:gd name="connsiteX142" fmla="*/ 3280097 w 12192000"/>
              <a:gd name="connsiteY142" fmla="*/ 1919610 h 2237474"/>
              <a:gd name="connsiteX143" fmla="*/ 3123424 w 12192000"/>
              <a:gd name="connsiteY143" fmla="*/ 1952930 h 2237474"/>
              <a:gd name="connsiteX144" fmla="*/ 3009910 w 12192000"/>
              <a:gd name="connsiteY144" fmla="*/ 1957866 h 2237474"/>
              <a:gd name="connsiteX145" fmla="*/ 2995934 w 12192000"/>
              <a:gd name="connsiteY145" fmla="*/ 1967085 h 2237474"/>
              <a:gd name="connsiteX146" fmla="*/ 2980071 w 12192000"/>
              <a:gd name="connsiteY146" fmla="*/ 1972988 h 2237474"/>
              <a:gd name="connsiteX147" fmla="*/ 2978094 w 12192000"/>
              <a:gd name="connsiteY147" fmla="*/ 1972369 h 2237474"/>
              <a:gd name="connsiteX148" fmla="*/ 2942858 w 12192000"/>
              <a:gd name="connsiteY148" fmla="*/ 1981367 h 2237474"/>
              <a:gd name="connsiteX149" fmla="*/ 2875436 w 12192000"/>
              <a:gd name="connsiteY149" fmla="*/ 1996977 h 2237474"/>
              <a:gd name="connsiteX150" fmla="*/ 2874892 w 12192000"/>
              <a:gd name="connsiteY150" fmla="*/ 1996085 h 2237474"/>
              <a:gd name="connsiteX151" fmla="*/ 2864145 w 12192000"/>
              <a:gd name="connsiteY151" fmla="*/ 1994061 h 2237474"/>
              <a:gd name="connsiteX152" fmla="*/ 2843662 w 12192000"/>
              <a:gd name="connsiteY152" fmla="*/ 1992498 h 2237474"/>
              <a:gd name="connsiteX153" fmla="*/ 2796128 w 12192000"/>
              <a:gd name="connsiteY153" fmla="*/ 1976403 h 2237474"/>
              <a:gd name="connsiteX154" fmla="*/ 2756784 w 12192000"/>
              <a:gd name="connsiteY154" fmla="*/ 1985116 h 2237474"/>
              <a:gd name="connsiteX155" fmla="*/ 2748833 w 12192000"/>
              <a:gd name="connsiteY155" fmla="*/ 1986323 h 2237474"/>
              <a:gd name="connsiteX156" fmla="*/ 2748661 w 12192000"/>
              <a:gd name="connsiteY156" fmla="*/ 1986122 h 2237474"/>
              <a:gd name="connsiteX157" fmla="*/ 2740251 w 12192000"/>
              <a:gd name="connsiteY157" fmla="*/ 1986946 h 2237474"/>
              <a:gd name="connsiteX158" fmla="*/ 2718916 w 12192000"/>
              <a:gd name="connsiteY158" fmla="*/ 1990867 h 2237474"/>
              <a:gd name="connsiteX159" fmla="*/ 2713522 w 12192000"/>
              <a:gd name="connsiteY159" fmla="*/ 1990173 h 2237474"/>
              <a:gd name="connsiteX160" fmla="*/ 2680597 w 12192000"/>
              <a:gd name="connsiteY160" fmla="*/ 1984996 h 2237474"/>
              <a:gd name="connsiteX161" fmla="*/ 2578178 w 12192000"/>
              <a:gd name="connsiteY161" fmla="*/ 1990531 h 2237474"/>
              <a:gd name="connsiteX162" fmla="*/ 2476147 w 12192000"/>
              <a:gd name="connsiteY162" fmla="*/ 1998305 h 2237474"/>
              <a:gd name="connsiteX163" fmla="*/ 2373568 w 12192000"/>
              <a:gd name="connsiteY163" fmla="*/ 2003219 h 2237474"/>
              <a:gd name="connsiteX164" fmla="*/ 2321399 w 12192000"/>
              <a:gd name="connsiteY164" fmla="*/ 1989467 h 2237474"/>
              <a:gd name="connsiteX165" fmla="*/ 2315525 w 12192000"/>
              <a:gd name="connsiteY165" fmla="*/ 1989708 h 2237474"/>
              <a:gd name="connsiteX166" fmla="*/ 2300792 w 12192000"/>
              <a:gd name="connsiteY166" fmla="*/ 1994290 h 2237474"/>
              <a:gd name="connsiteX167" fmla="*/ 2295469 w 12192000"/>
              <a:gd name="connsiteY167" fmla="*/ 1996659 h 2237474"/>
              <a:gd name="connsiteX168" fmla="*/ 2287219 w 12192000"/>
              <a:gd name="connsiteY168" fmla="*/ 1998750 h 2237474"/>
              <a:gd name="connsiteX169" fmla="*/ 2286948 w 12192000"/>
              <a:gd name="connsiteY169" fmla="*/ 1998596 h 2237474"/>
              <a:gd name="connsiteX170" fmla="*/ 2243069 w 12192000"/>
              <a:gd name="connsiteY170" fmla="*/ 2015111 h 2237474"/>
              <a:gd name="connsiteX171" fmla="*/ 2186609 w 12192000"/>
              <a:gd name="connsiteY171" fmla="*/ 2008263 h 2237474"/>
              <a:gd name="connsiteX172" fmla="*/ 2164831 w 12192000"/>
              <a:gd name="connsiteY172" fmla="*/ 2010143 h 2237474"/>
              <a:gd name="connsiteX173" fmla="*/ 2152836 w 12192000"/>
              <a:gd name="connsiteY173" fmla="*/ 2010048 h 2237474"/>
              <a:gd name="connsiteX174" fmla="*/ 2117102 w 12192000"/>
              <a:gd name="connsiteY174" fmla="*/ 2023004 h 2237474"/>
              <a:gd name="connsiteX175" fmla="*/ 2111935 w 12192000"/>
              <a:gd name="connsiteY175" fmla="*/ 2023163 h 2237474"/>
              <a:gd name="connsiteX176" fmla="*/ 2089991 w 12192000"/>
              <a:gd name="connsiteY176" fmla="*/ 2034193 h 2237474"/>
              <a:gd name="connsiteX177" fmla="*/ 2058061 w 12192000"/>
              <a:gd name="connsiteY177" fmla="*/ 2047942 h 2237474"/>
              <a:gd name="connsiteX178" fmla="*/ 2055737 w 12192000"/>
              <a:gd name="connsiteY178" fmla="*/ 2047704 h 2237474"/>
              <a:gd name="connsiteX179" fmla="*/ 2042244 w 12192000"/>
              <a:gd name="connsiteY179" fmla="*/ 2055560 h 2237474"/>
              <a:gd name="connsiteX180" fmla="*/ 1976224 w 12192000"/>
              <a:gd name="connsiteY180" fmla="*/ 2074257 h 2237474"/>
              <a:gd name="connsiteX181" fmla="*/ 1877728 w 12192000"/>
              <a:gd name="connsiteY181" fmla="*/ 2101004 h 2237474"/>
              <a:gd name="connsiteX182" fmla="*/ 1759056 w 12192000"/>
              <a:gd name="connsiteY182" fmla="*/ 2125608 h 2237474"/>
              <a:gd name="connsiteX183" fmla="*/ 1637948 w 12192000"/>
              <a:gd name="connsiteY183" fmla="*/ 2172597 h 2237474"/>
              <a:gd name="connsiteX184" fmla="*/ 1434549 w 12192000"/>
              <a:gd name="connsiteY184" fmla="*/ 2234522 h 2237474"/>
              <a:gd name="connsiteX185" fmla="*/ 1398481 w 12192000"/>
              <a:gd name="connsiteY185" fmla="*/ 2237074 h 2237474"/>
              <a:gd name="connsiteX186" fmla="*/ 1398407 w 12192000"/>
              <a:gd name="connsiteY186" fmla="*/ 2237095 h 2237474"/>
              <a:gd name="connsiteX187" fmla="*/ 1370962 w 12192000"/>
              <a:gd name="connsiteY187" fmla="*/ 2237474 h 2237474"/>
              <a:gd name="connsiteX188" fmla="*/ 1356367 w 12192000"/>
              <a:gd name="connsiteY188" fmla="*/ 2235089 h 2237474"/>
              <a:gd name="connsiteX189" fmla="*/ 1324828 w 12192000"/>
              <a:gd name="connsiteY189" fmla="*/ 2231968 h 2237474"/>
              <a:gd name="connsiteX190" fmla="*/ 1297744 w 12192000"/>
              <a:gd name="connsiteY190" fmla="*/ 2235849 h 2237474"/>
              <a:gd name="connsiteX191" fmla="*/ 1286236 w 12192000"/>
              <a:gd name="connsiteY191" fmla="*/ 2233135 h 2237474"/>
              <a:gd name="connsiteX192" fmla="*/ 1283504 w 12192000"/>
              <a:gd name="connsiteY192" fmla="*/ 2233797 h 2237474"/>
              <a:gd name="connsiteX193" fmla="*/ 1279765 w 12192000"/>
              <a:gd name="connsiteY193" fmla="*/ 2229639 h 2237474"/>
              <a:gd name="connsiteX194" fmla="*/ 1195347 w 12192000"/>
              <a:gd name="connsiteY194" fmla="*/ 2212354 h 2237474"/>
              <a:gd name="connsiteX195" fmla="*/ 970251 w 12192000"/>
              <a:gd name="connsiteY195" fmla="*/ 2221029 h 2237474"/>
              <a:gd name="connsiteX196" fmla="*/ 812914 w 12192000"/>
              <a:gd name="connsiteY196" fmla="*/ 2202752 h 2237474"/>
              <a:gd name="connsiteX197" fmla="*/ 800195 w 12192000"/>
              <a:gd name="connsiteY197" fmla="*/ 2209407 h 2237474"/>
              <a:gd name="connsiteX198" fmla="*/ 784978 w 12192000"/>
              <a:gd name="connsiteY198" fmla="*/ 2212360 h 2237474"/>
              <a:gd name="connsiteX199" fmla="*/ 681987 w 12192000"/>
              <a:gd name="connsiteY199" fmla="*/ 2216757 h 2237474"/>
              <a:gd name="connsiteX200" fmla="*/ 669923 w 12192000"/>
              <a:gd name="connsiteY200" fmla="*/ 2211682 h 2237474"/>
              <a:gd name="connsiteX201" fmla="*/ 648680 w 12192000"/>
              <a:gd name="connsiteY201" fmla="*/ 2206229 h 2237474"/>
              <a:gd name="connsiteX202" fmla="*/ 597225 w 12192000"/>
              <a:gd name="connsiteY202" fmla="*/ 2180999 h 2237474"/>
              <a:gd name="connsiteX203" fmla="*/ 558449 w 12192000"/>
              <a:gd name="connsiteY203" fmla="*/ 2182346 h 2237474"/>
              <a:gd name="connsiteX204" fmla="*/ 550517 w 12192000"/>
              <a:gd name="connsiteY204" fmla="*/ 2182060 h 2237474"/>
              <a:gd name="connsiteX205" fmla="*/ 550309 w 12192000"/>
              <a:gd name="connsiteY205" fmla="*/ 2181825 h 2237474"/>
              <a:gd name="connsiteX206" fmla="*/ 541836 w 12192000"/>
              <a:gd name="connsiteY206" fmla="*/ 2181063 h 2237474"/>
              <a:gd name="connsiteX207" fmla="*/ 536057 w 12192000"/>
              <a:gd name="connsiteY207" fmla="*/ 2181537 h 2237474"/>
              <a:gd name="connsiteX208" fmla="*/ 520671 w 12192000"/>
              <a:gd name="connsiteY208" fmla="*/ 2180980 h 2237474"/>
              <a:gd name="connsiteX209" fmla="*/ 515024 w 12192000"/>
              <a:gd name="connsiteY209" fmla="*/ 2179258 h 2237474"/>
              <a:gd name="connsiteX210" fmla="*/ 512278 w 12192000"/>
              <a:gd name="connsiteY210" fmla="*/ 2176369 h 2237474"/>
              <a:gd name="connsiteX211" fmla="*/ 480419 w 12192000"/>
              <a:gd name="connsiteY211" fmla="*/ 2167807 h 2237474"/>
              <a:gd name="connsiteX212" fmla="*/ 413835 w 12192000"/>
              <a:gd name="connsiteY212" fmla="*/ 2156783 h 2237474"/>
              <a:gd name="connsiteX213" fmla="*/ 376513 w 12192000"/>
              <a:gd name="connsiteY213" fmla="*/ 2154014 h 2237474"/>
              <a:gd name="connsiteX214" fmla="*/ 273386 w 12192000"/>
              <a:gd name="connsiteY214" fmla="*/ 2142551 h 2237474"/>
              <a:gd name="connsiteX215" fmla="*/ 169207 w 12192000"/>
              <a:gd name="connsiteY215" fmla="*/ 2128100 h 2237474"/>
              <a:gd name="connsiteX216" fmla="*/ 93149 w 12192000"/>
              <a:gd name="connsiteY216" fmla="*/ 2105324 h 2237474"/>
              <a:gd name="connsiteX217" fmla="*/ 88109 w 12192000"/>
              <a:gd name="connsiteY217" fmla="*/ 2106704 h 2237474"/>
              <a:gd name="connsiteX218" fmla="*/ 80022 w 12192000"/>
              <a:gd name="connsiteY218" fmla="*/ 2107254 h 2237474"/>
              <a:gd name="connsiteX219" fmla="*/ 79717 w 12192000"/>
              <a:gd name="connsiteY219" fmla="*/ 2107046 h 2237474"/>
              <a:gd name="connsiteX220" fmla="*/ 72352 w 12192000"/>
              <a:gd name="connsiteY220" fmla="*/ 2107991 h 2237474"/>
              <a:gd name="connsiteX221" fmla="*/ 37645 w 12192000"/>
              <a:gd name="connsiteY221" fmla="*/ 2115401 h 2237474"/>
              <a:gd name="connsiteX222" fmla="*/ 4572 w 12192000"/>
              <a:gd name="connsiteY222" fmla="*/ 2111091 h 2237474"/>
              <a:gd name="connsiteX223" fmla="*/ 0 w 12192000"/>
              <a:gd name="connsiteY223" fmla="*/ 2110468 h 2237474"/>
              <a:gd name="connsiteX224" fmla="*/ 0 w 12192000"/>
              <a:gd name="connsiteY22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84170 w 12192000"/>
              <a:gd name="connsiteY109" fmla="*/ 1849402 h 2237474"/>
              <a:gd name="connsiteX110" fmla="*/ 5168852 w 12192000"/>
              <a:gd name="connsiteY110" fmla="*/ 1844846 h 2237474"/>
              <a:gd name="connsiteX111" fmla="*/ 5114927 w 12192000"/>
              <a:gd name="connsiteY111" fmla="*/ 1847827 h 2237474"/>
              <a:gd name="connsiteX112" fmla="*/ 5108970 w 12192000"/>
              <a:gd name="connsiteY112" fmla="*/ 1847935 h 2237474"/>
              <a:gd name="connsiteX113" fmla="*/ 5067961 w 12192000"/>
              <a:gd name="connsiteY113" fmla="*/ 1845917 h 2237474"/>
              <a:gd name="connsiteX114" fmla="*/ 5007075 w 12192000"/>
              <a:gd name="connsiteY114" fmla="*/ 1838626 h 2237474"/>
              <a:gd name="connsiteX115" fmla="*/ 4944087 w 12192000"/>
              <a:gd name="connsiteY115" fmla="*/ 1823332 h 2237474"/>
              <a:gd name="connsiteX116" fmla="*/ 4907662 w 12192000"/>
              <a:gd name="connsiteY116" fmla="*/ 1816900 h 2237474"/>
              <a:gd name="connsiteX117" fmla="*/ 4882386 w 12192000"/>
              <a:gd name="connsiteY117" fmla="*/ 1809844 h 2237474"/>
              <a:gd name="connsiteX118" fmla="*/ 4811440 w 12192000"/>
              <a:gd name="connsiteY118" fmla="*/ 1804655 h 2237474"/>
              <a:gd name="connsiteX119" fmla="*/ 4691075 w 12192000"/>
              <a:gd name="connsiteY119" fmla="*/ 1801389 h 2237474"/>
              <a:gd name="connsiteX120" fmla="*/ 4611738 w 12192000"/>
              <a:gd name="connsiteY120" fmla="*/ 1776964 h 2237474"/>
              <a:gd name="connsiteX121" fmla="*/ 4560070 w 12192000"/>
              <a:gd name="connsiteY121" fmla="*/ 1785640 h 2237474"/>
              <a:gd name="connsiteX122" fmla="*/ 4536503 w 12192000"/>
              <a:gd name="connsiteY122" fmla="*/ 1785334 h 2237474"/>
              <a:gd name="connsiteX123" fmla="*/ 4513724 w 12192000"/>
              <a:gd name="connsiteY123" fmla="*/ 1791996 h 2237474"/>
              <a:gd name="connsiteX124" fmla="*/ 4459810 w 12192000"/>
              <a:gd name="connsiteY124" fmla="*/ 1797886 h 2237474"/>
              <a:gd name="connsiteX125" fmla="*/ 4379064 w 12192000"/>
              <a:gd name="connsiteY125" fmla="*/ 1817177 h 2237474"/>
              <a:gd name="connsiteX126" fmla="*/ 4319209 w 12192000"/>
              <a:gd name="connsiteY126" fmla="*/ 1834833 h 2237474"/>
              <a:gd name="connsiteX127" fmla="*/ 4290981 w 12192000"/>
              <a:gd name="connsiteY127" fmla="*/ 1839677 h 2237474"/>
              <a:gd name="connsiteX128" fmla="*/ 4285792 w 12192000"/>
              <a:gd name="connsiteY128" fmla="*/ 1836231 h 2237474"/>
              <a:gd name="connsiteX129" fmla="*/ 4238372 w 12192000"/>
              <a:gd name="connsiteY129" fmla="*/ 1851480 h 2237474"/>
              <a:gd name="connsiteX130" fmla="*/ 4232517 w 12192000"/>
              <a:gd name="connsiteY130" fmla="*/ 1852567 h 2237474"/>
              <a:gd name="connsiteX131" fmla="*/ 4191732 w 12192000"/>
              <a:gd name="connsiteY131" fmla="*/ 1857328 h 2237474"/>
              <a:gd name="connsiteX132" fmla="*/ 4065532 w 12192000"/>
              <a:gd name="connsiteY132" fmla="*/ 1855477 h 2237474"/>
              <a:gd name="connsiteX133" fmla="*/ 4028460 w 12192000"/>
              <a:gd name="connsiteY133" fmla="*/ 1855137 h 2237474"/>
              <a:gd name="connsiteX134" fmla="*/ 4002267 w 12192000"/>
              <a:gd name="connsiteY134" fmla="*/ 1852352 h 2237474"/>
              <a:gd name="connsiteX135" fmla="*/ 3931396 w 12192000"/>
              <a:gd name="connsiteY135" fmla="*/ 1858915 h 2237474"/>
              <a:gd name="connsiteX136" fmla="*/ 3812162 w 12192000"/>
              <a:gd name="connsiteY136" fmla="*/ 1875501 h 2237474"/>
              <a:gd name="connsiteX137" fmla="*/ 3729530 w 12192000"/>
              <a:gd name="connsiteY137" fmla="*/ 1864513 h 2237474"/>
              <a:gd name="connsiteX138" fmla="*/ 3680177 w 12192000"/>
              <a:gd name="connsiteY138" fmla="*/ 1881552 h 2237474"/>
              <a:gd name="connsiteX139" fmla="*/ 3567259 w 12192000"/>
              <a:gd name="connsiteY139" fmla="*/ 1893482 h 2237474"/>
              <a:gd name="connsiteX140" fmla="*/ 3405770 w 12192000"/>
              <a:gd name="connsiteY140" fmla="*/ 1904591 h 2237474"/>
              <a:gd name="connsiteX141" fmla="*/ 3280097 w 12192000"/>
              <a:gd name="connsiteY141" fmla="*/ 1919610 h 2237474"/>
              <a:gd name="connsiteX142" fmla="*/ 3123424 w 12192000"/>
              <a:gd name="connsiteY142" fmla="*/ 1952930 h 2237474"/>
              <a:gd name="connsiteX143" fmla="*/ 3009910 w 12192000"/>
              <a:gd name="connsiteY143" fmla="*/ 1957866 h 2237474"/>
              <a:gd name="connsiteX144" fmla="*/ 2995934 w 12192000"/>
              <a:gd name="connsiteY144" fmla="*/ 1967085 h 2237474"/>
              <a:gd name="connsiteX145" fmla="*/ 2980071 w 12192000"/>
              <a:gd name="connsiteY145" fmla="*/ 1972988 h 2237474"/>
              <a:gd name="connsiteX146" fmla="*/ 2978094 w 12192000"/>
              <a:gd name="connsiteY146" fmla="*/ 1972369 h 2237474"/>
              <a:gd name="connsiteX147" fmla="*/ 2942858 w 12192000"/>
              <a:gd name="connsiteY147" fmla="*/ 1981367 h 2237474"/>
              <a:gd name="connsiteX148" fmla="*/ 2875436 w 12192000"/>
              <a:gd name="connsiteY148" fmla="*/ 1996977 h 2237474"/>
              <a:gd name="connsiteX149" fmla="*/ 2874892 w 12192000"/>
              <a:gd name="connsiteY149" fmla="*/ 1996085 h 2237474"/>
              <a:gd name="connsiteX150" fmla="*/ 2864145 w 12192000"/>
              <a:gd name="connsiteY150" fmla="*/ 1994061 h 2237474"/>
              <a:gd name="connsiteX151" fmla="*/ 2843662 w 12192000"/>
              <a:gd name="connsiteY151" fmla="*/ 1992498 h 2237474"/>
              <a:gd name="connsiteX152" fmla="*/ 2796128 w 12192000"/>
              <a:gd name="connsiteY152" fmla="*/ 1976403 h 2237474"/>
              <a:gd name="connsiteX153" fmla="*/ 2756784 w 12192000"/>
              <a:gd name="connsiteY153" fmla="*/ 1985116 h 2237474"/>
              <a:gd name="connsiteX154" fmla="*/ 2748833 w 12192000"/>
              <a:gd name="connsiteY154" fmla="*/ 1986323 h 2237474"/>
              <a:gd name="connsiteX155" fmla="*/ 2748661 w 12192000"/>
              <a:gd name="connsiteY155" fmla="*/ 1986122 h 2237474"/>
              <a:gd name="connsiteX156" fmla="*/ 2740251 w 12192000"/>
              <a:gd name="connsiteY156" fmla="*/ 1986946 h 2237474"/>
              <a:gd name="connsiteX157" fmla="*/ 2718916 w 12192000"/>
              <a:gd name="connsiteY157" fmla="*/ 1990867 h 2237474"/>
              <a:gd name="connsiteX158" fmla="*/ 2713522 w 12192000"/>
              <a:gd name="connsiteY158" fmla="*/ 1990173 h 2237474"/>
              <a:gd name="connsiteX159" fmla="*/ 2680597 w 12192000"/>
              <a:gd name="connsiteY159" fmla="*/ 1984996 h 2237474"/>
              <a:gd name="connsiteX160" fmla="*/ 2578178 w 12192000"/>
              <a:gd name="connsiteY160" fmla="*/ 1990531 h 2237474"/>
              <a:gd name="connsiteX161" fmla="*/ 2476147 w 12192000"/>
              <a:gd name="connsiteY161" fmla="*/ 1998305 h 2237474"/>
              <a:gd name="connsiteX162" fmla="*/ 2373568 w 12192000"/>
              <a:gd name="connsiteY162" fmla="*/ 2003219 h 2237474"/>
              <a:gd name="connsiteX163" fmla="*/ 2321399 w 12192000"/>
              <a:gd name="connsiteY163" fmla="*/ 1989467 h 2237474"/>
              <a:gd name="connsiteX164" fmla="*/ 2315525 w 12192000"/>
              <a:gd name="connsiteY164" fmla="*/ 1989708 h 2237474"/>
              <a:gd name="connsiteX165" fmla="*/ 2300792 w 12192000"/>
              <a:gd name="connsiteY165" fmla="*/ 1994290 h 2237474"/>
              <a:gd name="connsiteX166" fmla="*/ 2295469 w 12192000"/>
              <a:gd name="connsiteY166" fmla="*/ 1996659 h 2237474"/>
              <a:gd name="connsiteX167" fmla="*/ 2287219 w 12192000"/>
              <a:gd name="connsiteY167" fmla="*/ 1998750 h 2237474"/>
              <a:gd name="connsiteX168" fmla="*/ 2286948 w 12192000"/>
              <a:gd name="connsiteY168" fmla="*/ 1998596 h 2237474"/>
              <a:gd name="connsiteX169" fmla="*/ 2243069 w 12192000"/>
              <a:gd name="connsiteY169" fmla="*/ 2015111 h 2237474"/>
              <a:gd name="connsiteX170" fmla="*/ 2186609 w 12192000"/>
              <a:gd name="connsiteY170" fmla="*/ 2008263 h 2237474"/>
              <a:gd name="connsiteX171" fmla="*/ 2164831 w 12192000"/>
              <a:gd name="connsiteY171" fmla="*/ 2010143 h 2237474"/>
              <a:gd name="connsiteX172" fmla="*/ 2152836 w 12192000"/>
              <a:gd name="connsiteY172" fmla="*/ 2010048 h 2237474"/>
              <a:gd name="connsiteX173" fmla="*/ 2117102 w 12192000"/>
              <a:gd name="connsiteY173" fmla="*/ 2023004 h 2237474"/>
              <a:gd name="connsiteX174" fmla="*/ 2111935 w 12192000"/>
              <a:gd name="connsiteY174" fmla="*/ 2023163 h 2237474"/>
              <a:gd name="connsiteX175" fmla="*/ 2089991 w 12192000"/>
              <a:gd name="connsiteY175" fmla="*/ 2034193 h 2237474"/>
              <a:gd name="connsiteX176" fmla="*/ 2058061 w 12192000"/>
              <a:gd name="connsiteY176" fmla="*/ 2047942 h 2237474"/>
              <a:gd name="connsiteX177" fmla="*/ 2055737 w 12192000"/>
              <a:gd name="connsiteY177" fmla="*/ 2047704 h 2237474"/>
              <a:gd name="connsiteX178" fmla="*/ 2042244 w 12192000"/>
              <a:gd name="connsiteY178" fmla="*/ 2055560 h 2237474"/>
              <a:gd name="connsiteX179" fmla="*/ 1976224 w 12192000"/>
              <a:gd name="connsiteY179" fmla="*/ 2074257 h 2237474"/>
              <a:gd name="connsiteX180" fmla="*/ 1877728 w 12192000"/>
              <a:gd name="connsiteY180" fmla="*/ 2101004 h 2237474"/>
              <a:gd name="connsiteX181" fmla="*/ 1759056 w 12192000"/>
              <a:gd name="connsiteY181" fmla="*/ 2125608 h 2237474"/>
              <a:gd name="connsiteX182" fmla="*/ 1637948 w 12192000"/>
              <a:gd name="connsiteY182" fmla="*/ 2172597 h 2237474"/>
              <a:gd name="connsiteX183" fmla="*/ 1434549 w 12192000"/>
              <a:gd name="connsiteY183" fmla="*/ 2234522 h 2237474"/>
              <a:gd name="connsiteX184" fmla="*/ 1398481 w 12192000"/>
              <a:gd name="connsiteY184" fmla="*/ 2237074 h 2237474"/>
              <a:gd name="connsiteX185" fmla="*/ 1398407 w 12192000"/>
              <a:gd name="connsiteY185" fmla="*/ 2237095 h 2237474"/>
              <a:gd name="connsiteX186" fmla="*/ 1370962 w 12192000"/>
              <a:gd name="connsiteY186" fmla="*/ 2237474 h 2237474"/>
              <a:gd name="connsiteX187" fmla="*/ 1356367 w 12192000"/>
              <a:gd name="connsiteY187" fmla="*/ 2235089 h 2237474"/>
              <a:gd name="connsiteX188" fmla="*/ 1324828 w 12192000"/>
              <a:gd name="connsiteY188" fmla="*/ 2231968 h 2237474"/>
              <a:gd name="connsiteX189" fmla="*/ 1297744 w 12192000"/>
              <a:gd name="connsiteY189" fmla="*/ 2235849 h 2237474"/>
              <a:gd name="connsiteX190" fmla="*/ 1286236 w 12192000"/>
              <a:gd name="connsiteY190" fmla="*/ 2233135 h 2237474"/>
              <a:gd name="connsiteX191" fmla="*/ 1283504 w 12192000"/>
              <a:gd name="connsiteY191" fmla="*/ 2233797 h 2237474"/>
              <a:gd name="connsiteX192" fmla="*/ 1279765 w 12192000"/>
              <a:gd name="connsiteY192" fmla="*/ 2229639 h 2237474"/>
              <a:gd name="connsiteX193" fmla="*/ 1195347 w 12192000"/>
              <a:gd name="connsiteY193" fmla="*/ 2212354 h 2237474"/>
              <a:gd name="connsiteX194" fmla="*/ 970251 w 12192000"/>
              <a:gd name="connsiteY194" fmla="*/ 2221029 h 2237474"/>
              <a:gd name="connsiteX195" fmla="*/ 812914 w 12192000"/>
              <a:gd name="connsiteY195" fmla="*/ 2202752 h 2237474"/>
              <a:gd name="connsiteX196" fmla="*/ 800195 w 12192000"/>
              <a:gd name="connsiteY196" fmla="*/ 2209407 h 2237474"/>
              <a:gd name="connsiteX197" fmla="*/ 784978 w 12192000"/>
              <a:gd name="connsiteY197" fmla="*/ 2212360 h 2237474"/>
              <a:gd name="connsiteX198" fmla="*/ 681987 w 12192000"/>
              <a:gd name="connsiteY198" fmla="*/ 2216757 h 2237474"/>
              <a:gd name="connsiteX199" fmla="*/ 669923 w 12192000"/>
              <a:gd name="connsiteY199" fmla="*/ 2211682 h 2237474"/>
              <a:gd name="connsiteX200" fmla="*/ 648680 w 12192000"/>
              <a:gd name="connsiteY200" fmla="*/ 2206229 h 2237474"/>
              <a:gd name="connsiteX201" fmla="*/ 597225 w 12192000"/>
              <a:gd name="connsiteY201" fmla="*/ 2180999 h 2237474"/>
              <a:gd name="connsiteX202" fmla="*/ 558449 w 12192000"/>
              <a:gd name="connsiteY202" fmla="*/ 2182346 h 2237474"/>
              <a:gd name="connsiteX203" fmla="*/ 550517 w 12192000"/>
              <a:gd name="connsiteY203" fmla="*/ 2182060 h 2237474"/>
              <a:gd name="connsiteX204" fmla="*/ 550309 w 12192000"/>
              <a:gd name="connsiteY204" fmla="*/ 2181825 h 2237474"/>
              <a:gd name="connsiteX205" fmla="*/ 541836 w 12192000"/>
              <a:gd name="connsiteY205" fmla="*/ 2181063 h 2237474"/>
              <a:gd name="connsiteX206" fmla="*/ 536057 w 12192000"/>
              <a:gd name="connsiteY206" fmla="*/ 2181537 h 2237474"/>
              <a:gd name="connsiteX207" fmla="*/ 520671 w 12192000"/>
              <a:gd name="connsiteY207" fmla="*/ 2180980 h 2237474"/>
              <a:gd name="connsiteX208" fmla="*/ 515024 w 12192000"/>
              <a:gd name="connsiteY208" fmla="*/ 2179258 h 2237474"/>
              <a:gd name="connsiteX209" fmla="*/ 512278 w 12192000"/>
              <a:gd name="connsiteY209" fmla="*/ 2176369 h 2237474"/>
              <a:gd name="connsiteX210" fmla="*/ 480419 w 12192000"/>
              <a:gd name="connsiteY210" fmla="*/ 2167807 h 2237474"/>
              <a:gd name="connsiteX211" fmla="*/ 413835 w 12192000"/>
              <a:gd name="connsiteY211" fmla="*/ 2156783 h 2237474"/>
              <a:gd name="connsiteX212" fmla="*/ 376513 w 12192000"/>
              <a:gd name="connsiteY212" fmla="*/ 2154014 h 2237474"/>
              <a:gd name="connsiteX213" fmla="*/ 273386 w 12192000"/>
              <a:gd name="connsiteY213" fmla="*/ 2142551 h 2237474"/>
              <a:gd name="connsiteX214" fmla="*/ 169207 w 12192000"/>
              <a:gd name="connsiteY214" fmla="*/ 2128100 h 2237474"/>
              <a:gd name="connsiteX215" fmla="*/ 93149 w 12192000"/>
              <a:gd name="connsiteY215" fmla="*/ 2105324 h 2237474"/>
              <a:gd name="connsiteX216" fmla="*/ 88109 w 12192000"/>
              <a:gd name="connsiteY216" fmla="*/ 2106704 h 2237474"/>
              <a:gd name="connsiteX217" fmla="*/ 80022 w 12192000"/>
              <a:gd name="connsiteY217" fmla="*/ 2107254 h 2237474"/>
              <a:gd name="connsiteX218" fmla="*/ 79717 w 12192000"/>
              <a:gd name="connsiteY218" fmla="*/ 2107046 h 2237474"/>
              <a:gd name="connsiteX219" fmla="*/ 72352 w 12192000"/>
              <a:gd name="connsiteY219" fmla="*/ 2107991 h 2237474"/>
              <a:gd name="connsiteX220" fmla="*/ 37645 w 12192000"/>
              <a:gd name="connsiteY220" fmla="*/ 2115401 h 2237474"/>
              <a:gd name="connsiteX221" fmla="*/ 4572 w 12192000"/>
              <a:gd name="connsiteY221" fmla="*/ 2111091 h 2237474"/>
              <a:gd name="connsiteX222" fmla="*/ 0 w 12192000"/>
              <a:gd name="connsiteY222" fmla="*/ 2110468 h 2237474"/>
              <a:gd name="connsiteX223" fmla="*/ 0 w 12192000"/>
              <a:gd name="connsiteY22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68852 w 12192000"/>
              <a:gd name="connsiteY109" fmla="*/ 1844846 h 2237474"/>
              <a:gd name="connsiteX110" fmla="*/ 5114927 w 12192000"/>
              <a:gd name="connsiteY110" fmla="*/ 1847827 h 2237474"/>
              <a:gd name="connsiteX111" fmla="*/ 5108970 w 12192000"/>
              <a:gd name="connsiteY111" fmla="*/ 1847935 h 2237474"/>
              <a:gd name="connsiteX112" fmla="*/ 5067961 w 12192000"/>
              <a:gd name="connsiteY112" fmla="*/ 1845917 h 2237474"/>
              <a:gd name="connsiteX113" fmla="*/ 5007075 w 12192000"/>
              <a:gd name="connsiteY113" fmla="*/ 1838626 h 2237474"/>
              <a:gd name="connsiteX114" fmla="*/ 4944087 w 12192000"/>
              <a:gd name="connsiteY114" fmla="*/ 1823332 h 2237474"/>
              <a:gd name="connsiteX115" fmla="*/ 4907662 w 12192000"/>
              <a:gd name="connsiteY115" fmla="*/ 1816900 h 2237474"/>
              <a:gd name="connsiteX116" fmla="*/ 4882386 w 12192000"/>
              <a:gd name="connsiteY116" fmla="*/ 1809844 h 2237474"/>
              <a:gd name="connsiteX117" fmla="*/ 4811440 w 12192000"/>
              <a:gd name="connsiteY117" fmla="*/ 1804655 h 2237474"/>
              <a:gd name="connsiteX118" fmla="*/ 4691075 w 12192000"/>
              <a:gd name="connsiteY118" fmla="*/ 1801389 h 2237474"/>
              <a:gd name="connsiteX119" fmla="*/ 4611738 w 12192000"/>
              <a:gd name="connsiteY119" fmla="*/ 1776964 h 2237474"/>
              <a:gd name="connsiteX120" fmla="*/ 4560070 w 12192000"/>
              <a:gd name="connsiteY120" fmla="*/ 1785640 h 2237474"/>
              <a:gd name="connsiteX121" fmla="*/ 4536503 w 12192000"/>
              <a:gd name="connsiteY121" fmla="*/ 1785334 h 2237474"/>
              <a:gd name="connsiteX122" fmla="*/ 4513724 w 12192000"/>
              <a:gd name="connsiteY122" fmla="*/ 1791996 h 2237474"/>
              <a:gd name="connsiteX123" fmla="*/ 4459810 w 12192000"/>
              <a:gd name="connsiteY123" fmla="*/ 1797886 h 2237474"/>
              <a:gd name="connsiteX124" fmla="*/ 4379064 w 12192000"/>
              <a:gd name="connsiteY124" fmla="*/ 1817177 h 2237474"/>
              <a:gd name="connsiteX125" fmla="*/ 4319209 w 12192000"/>
              <a:gd name="connsiteY125" fmla="*/ 1834833 h 2237474"/>
              <a:gd name="connsiteX126" fmla="*/ 4290981 w 12192000"/>
              <a:gd name="connsiteY126" fmla="*/ 1839677 h 2237474"/>
              <a:gd name="connsiteX127" fmla="*/ 4285792 w 12192000"/>
              <a:gd name="connsiteY127" fmla="*/ 1836231 h 2237474"/>
              <a:gd name="connsiteX128" fmla="*/ 4238372 w 12192000"/>
              <a:gd name="connsiteY128" fmla="*/ 1851480 h 2237474"/>
              <a:gd name="connsiteX129" fmla="*/ 4232517 w 12192000"/>
              <a:gd name="connsiteY129" fmla="*/ 1852567 h 2237474"/>
              <a:gd name="connsiteX130" fmla="*/ 4191732 w 12192000"/>
              <a:gd name="connsiteY130" fmla="*/ 1857328 h 2237474"/>
              <a:gd name="connsiteX131" fmla="*/ 4065532 w 12192000"/>
              <a:gd name="connsiteY131" fmla="*/ 1855477 h 2237474"/>
              <a:gd name="connsiteX132" fmla="*/ 4028460 w 12192000"/>
              <a:gd name="connsiteY132" fmla="*/ 1855137 h 2237474"/>
              <a:gd name="connsiteX133" fmla="*/ 4002267 w 12192000"/>
              <a:gd name="connsiteY133" fmla="*/ 1852352 h 2237474"/>
              <a:gd name="connsiteX134" fmla="*/ 3931396 w 12192000"/>
              <a:gd name="connsiteY134" fmla="*/ 1858915 h 2237474"/>
              <a:gd name="connsiteX135" fmla="*/ 3812162 w 12192000"/>
              <a:gd name="connsiteY135" fmla="*/ 1875501 h 2237474"/>
              <a:gd name="connsiteX136" fmla="*/ 3729530 w 12192000"/>
              <a:gd name="connsiteY136" fmla="*/ 1864513 h 2237474"/>
              <a:gd name="connsiteX137" fmla="*/ 3680177 w 12192000"/>
              <a:gd name="connsiteY137" fmla="*/ 1881552 h 2237474"/>
              <a:gd name="connsiteX138" fmla="*/ 3567259 w 12192000"/>
              <a:gd name="connsiteY138" fmla="*/ 1893482 h 2237474"/>
              <a:gd name="connsiteX139" fmla="*/ 3405770 w 12192000"/>
              <a:gd name="connsiteY139" fmla="*/ 1904591 h 2237474"/>
              <a:gd name="connsiteX140" fmla="*/ 3280097 w 12192000"/>
              <a:gd name="connsiteY140" fmla="*/ 1919610 h 2237474"/>
              <a:gd name="connsiteX141" fmla="*/ 3123424 w 12192000"/>
              <a:gd name="connsiteY141" fmla="*/ 1952930 h 2237474"/>
              <a:gd name="connsiteX142" fmla="*/ 3009910 w 12192000"/>
              <a:gd name="connsiteY142" fmla="*/ 1957866 h 2237474"/>
              <a:gd name="connsiteX143" fmla="*/ 2995934 w 12192000"/>
              <a:gd name="connsiteY143" fmla="*/ 1967085 h 2237474"/>
              <a:gd name="connsiteX144" fmla="*/ 2980071 w 12192000"/>
              <a:gd name="connsiteY144" fmla="*/ 1972988 h 2237474"/>
              <a:gd name="connsiteX145" fmla="*/ 2978094 w 12192000"/>
              <a:gd name="connsiteY145" fmla="*/ 1972369 h 2237474"/>
              <a:gd name="connsiteX146" fmla="*/ 2942858 w 12192000"/>
              <a:gd name="connsiteY146" fmla="*/ 1981367 h 2237474"/>
              <a:gd name="connsiteX147" fmla="*/ 2875436 w 12192000"/>
              <a:gd name="connsiteY147" fmla="*/ 1996977 h 2237474"/>
              <a:gd name="connsiteX148" fmla="*/ 2874892 w 12192000"/>
              <a:gd name="connsiteY148" fmla="*/ 1996085 h 2237474"/>
              <a:gd name="connsiteX149" fmla="*/ 2864145 w 12192000"/>
              <a:gd name="connsiteY149" fmla="*/ 1994061 h 2237474"/>
              <a:gd name="connsiteX150" fmla="*/ 2843662 w 12192000"/>
              <a:gd name="connsiteY150" fmla="*/ 1992498 h 2237474"/>
              <a:gd name="connsiteX151" fmla="*/ 2796128 w 12192000"/>
              <a:gd name="connsiteY151" fmla="*/ 1976403 h 2237474"/>
              <a:gd name="connsiteX152" fmla="*/ 2756784 w 12192000"/>
              <a:gd name="connsiteY152" fmla="*/ 1985116 h 2237474"/>
              <a:gd name="connsiteX153" fmla="*/ 2748833 w 12192000"/>
              <a:gd name="connsiteY153" fmla="*/ 1986323 h 2237474"/>
              <a:gd name="connsiteX154" fmla="*/ 2748661 w 12192000"/>
              <a:gd name="connsiteY154" fmla="*/ 1986122 h 2237474"/>
              <a:gd name="connsiteX155" fmla="*/ 2740251 w 12192000"/>
              <a:gd name="connsiteY155" fmla="*/ 1986946 h 2237474"/>
              <a:gd name="connsiteX156" fmla="*/ 2718916 w 12192000"/>
              <a:gd name="connsiteY156" fmla="*/ 1990867 h 2237474"/>
              <a:gd name="connsiteX157" fmla="*/ 2713522 w 12192000"/>
              <a:gd name="connsiteY157" fmla="*/ 1990173 h 2237474"/>
              <a:gd name="connsiteX158" fmla="*/ 2680597 w 12192000"/>
              <a:gd name="connsiteY158" fmla="*/ 1984996 h 2237474"/>
              <a:gd name="connsiteX159" fmla="*/ 2578178 w 12192000"/>
              <a:gd name="connsiteY159" fmla="*/ 1990531 h 2237474"/>
              <a:gd name="connsiteX160" fmla="*/ 2476147 w 12192000"/>
              <a:gd name="connsiteY160" fmla="*/ 1998305 h 2237474"/>
              <a:gd name="connsiteX161" fmla="*/ 2373568 w 12192000"/>
              <a:gd name="connsiteY161" fmla="*/ 2003219 h 2237474"/>
              <a:gd name="connsiteX162" fmla="*/ 2321399 w 12192000"/>
              <a:gd name="connsiteY162" fmla="*/ 1989467 h 2237474"/>
              <a:gd name="connsiteX163" fmla="*/ 2315525 w 12192000"/>
              <a:gd name="connsiteY163" fmla="*/ 1989708 h 2237474"/>
              <a:gd name="connsiteX164" fmla="*/ 2300792 w 12192000"/>
              <a:gd name="connsiteY164" fmla="*/ 1994290 h 2237474"/>
              <a:gd name="connsiteX165" fmla="*/ 2295469 w 12192000"/>
              <a:gd name="connsiteY165" fmla="*/ 1996659 h 2237474"/>
              <a:gd name="connsiteX166" fmla="*/ 2287219 w 12192000"/>
              <a:gd name="connsiteY166" fmla="*/ 1998750 h 2237474"/>
              <a:gd name="connsiteX167" fmla="*/ 2286948 w 12192000"/>
              <a:gd name="connsiteY167" fmla="*/ 1998596 h 2237474"/>
              <a:gd name="connsiteX168" fmla="*/ 2243069 w 12192000"/>
              <a:gd name="connsiteY168" fmla="*/ 2015111 h 2237474"/>
              <a:gd name="connsiteX169" fmla="*/ 2186609 w 12192000"/>
              <a:gd name="connsiteY169" fmla="*/ 2008263 h 2237474"/>
              <a:gd name="connsiteX170" fmla="*/ 2164831 w 12192000"/>
              <a:gd name="connsiteY170" fmla="*/ 2010143 h 2237474"/>
              <a:gd name="connsiteX171" fmla="*/ 2152836 w 12192000"/>
              <a:gd name="connsiteY171" fmla="*/ 2010048 h 2237474"/>
              <a:gd name="connsiteX172" fmla="*/ 2117102 w 12192000"/>
              <a:gd name="connsiteY172" fmla="*/ 2023004 h 2237474"/>
              <a:gd name="connsiteX173" fmla="*/ 2111935 w 12192000"/>
              <a:gd name="connsiteY173" fmla="*/ 2023163 h 2237474"/>
              <a:gd name="connsiteX174" fmla="*/ 2089991 w 12192000"/>
              <a:gd name="connsiteY174" fmla="*/ 2034193 h 2237474"/>
              <a:gd name="connsiteX175" fmla="*/ 2058061 w 12192000"/>
              <a:gd name="connsiteY175" fmla="*/ 2047942 h 2237474"/>
              <a:gd name="connsiteX176" fmla="*/ 2055737 w 12192000"/>
              <a:gd name="connsiteY176" fmla="*/ 2047704 h 2237474"/>
              <a:gd name="connsiteX177" fmla="*/ 2042244 w 12192000"/>
              <a:gd name="connsiteY177" fmla="*/ 2055560 h 2237474"/>
              <a:gd name="connsiteX178" fmla="*/ 1976224 w 12192000"/>
              <a:gd name="connsiteY178" fmla="*/ 2074257 h 2237474"/>
              <a:gd name="connsiteX179" fmla="*/ 1877728 w 12192000"/>
              <a:gd name="connsiteY179" fmla="*/ 2101004 h 2237474"/>
              <a:gd name="connsiteX180" fmla="*/ 1759056 w 12192000"/>
              <a:gd name="connsiteY180" fmla="*/ 2125608 h 2237474"/>
              <a:gd name="connsiteX181" fmla="*/ 1637948 w 12192000"/>
              <a:gd name="connsiteY181" fmla="*/ 2172597 h 2237474"/>
              <a:gd name="connsiteX182" fmla="*/ 1434549 w 12192000"/>
              <a:gd name="connsiteY182" fmla="*/ 2234522 h 2237474"/>
              <a:gd name="connsiteX183" fmla="*/ 1398481 w 12192000"/>
              <a:gd name="connsiteY183" fmla="*/ 2237074 h 2237474"/>
              <a:gd name="connsiteX184" fmla="*/ 1398407 w 12192000"/>
              <a:gd name="connsiteY184" fmla="*/ 2237095 h 2237474"/>
              <a:gd name="connsiteX185" fmla="*/ 1370962 w 12192000"/>
              <a:gd name="connsiteY185" fmla="*/ 2237474 h 2237474"/>
              <a:gd name="connsiteX186" fmla="*/ 1356367 w 12192000"/>
              <a:gd name="connsiteY186" fmla="*/ 2235089 h 2237474"/>
              <a:gd name="connsiteX187" fmla="*/ 1324828 w 12192000"/>
              <a:gd name="connsiteY187" fmla="*/ 2231968 h 2237474"/>
              <a:gd name="connsiteX188" fmla="*/ 1297744 w 12192000"/>
              <a:gd name="connsiteY188" fmla="*/ 2235849 h 2237474"/>
              <a:gd name="connsiteX189" fmla="*/ 1286236 w 12192000"/>
              <a:gd name="connsiteY189" fmla="*/ 2233135 h 2237474"/>
              <a:gd name="connsiteX190" fmla="*/ 1283504 w 12192000"/>
              <a:gd name="connsiteY190" fmla="*/ 2233797 h 2237474"/>
              <a:gd name="connsiteX191" fmla="*/ 1279765 w 12192000"/>
              <a:gd name="connsiteY191" fmla="*/ 2229639 h 2237474"/>
              <a:gd name="connsiteX192" fmla="*/ 1195347 w 12192000"/>
              <a:gd name="connsiteY192" fmla="*/ 2212354 h 2237474"/>
              <a:gd name="connsiteX193" fmla="*/ 970251 w 12192000"/>
              <a:gd name="connsiteY193" fmla="*/ 2221029 h 2237474"/>
              <a:gd name="connsiteX194" fmla="*/ 812914 w 12192000"/>
              <a:gd name="connsiteY194" fmla="*/ 2202752 h 2237474"/>
              <a:gd name="connsiteX195" fmla="*/ 800195 w 12192000"/>
              <a:gd name="connsiteY195" fmla="*/ 2209407 h 2237474"/>
              <a:gd name="connsiteX196" fmla="*/ 784978 w 12192000"/>
              <a:gd name="connsiteY196" fmla="*/ 2212360 h 2237474"/>
              <a:gd name="connsiteX197" fmla="*/ 681987 w 12192000"/>
              <a:gd name="connsiteY197" fmla="*/ 2216757 h 2237474"/>
              <a:gd name="connsiteX198" fmla="*/ 669923 w 12192000"/>
              <a:gd name="connsiteY198" fmla="*/ 2211682 h 2237474"/>
              <a:gd name="connsiteX199" fmla="*/ 648680 w 12192000"/>
              <a:gd name="connsiteY199" fmla="*/ 2206229 h 2237474"/>
              <a:gd name="connsiteX200" fmla="*/ 597225 w 12192000"/>
              <a:gd name="connsiteY200" fmla="*/ 2180999 h 2237474"/>
              <a:gd name="connsiteX201" fmla="*/ 558449 w 12192000"/>
              <a:gd name="connsiteY201" fmla="*/ 2182346 h 2237474"/>
              <a:gd name="connsiteX202" fmla="*/ 550517 w 12192000"/>
              <a:gd name="connsiteY202" fmla="*/ 2182060 h 2237474"/>
              <a:gd name="connsiteX203" fmla="*/ 550309 w 12192000"/>
              <a:gd name="connsiteY203" fmla="*/ 2181825 h 2237474"/>
              <a:gd name="connsiteX204" fmla="*/ 541836 w 12192000"/>
              <a:gd name="connsiteY204" fmla="*/ 2181063 h 2237474"/>
              <a:gd name="connsiteX205" fmla="*/ 536057 w 12192000"/>
              <a:gd name="connsiteY205" fmla="*/ 2181537 h 2237474"/>
              <a:gd name="connsiteX206" fmla="*/ 520671 w 12192000"/>
              <a:gd name="connsiteY206" fmla="*/ 2180980 h 2237474"/>
              <a:gd name="connsiteX207" fmla="*/ 515024 w 12192000"/>
              <a:gd name="connsiteY207" fmla="*/ 2179258 h 2237474"/>
              <a:gd name="connsiteX208" fmla="*/ 512278 w 12192000"/>
              <a:gd name="connsiteY208" fmla="*/ 2176369 h 2237474"/>
              <a:gd name="connsiteX209" fmla="*/ 480419 w 12192000"/>
              <a:gd name="connsiteY209" fmla="*/ 2167807 h 2237474"/>
              <a:gd name="connsiteX210" fmla="*/ 413835 w 12192000"/>
              <a:gd name="connsiteY210" fmla="*/ 2156783 h 2237474"/>
              <a:gd name="connsiteX211" fmla="*/ 376513 w 12192000"/>
              <a:gd name="connsiteY211" fmla="*/ 2154014 h 2237474"/>
              <a:gd name="connsiteX212" fmla="*/ 273386 w 12192000"/>
              <a:gd name="connsiteY212" fmla="*/ 2142551 h 2237474"/>
              <a:gd name="connsiteX213" fmla="*/ 169207 w 12192000"/>
              <a:gd name="connsiteY213" fmla="*/ 2128100 h 2237474"/>
              <a:gd name="connsiteX214" fmla="*/ 93149 w 12192000"/>
              <a:gd name="connsiteY214" fmla="*/ 2105324 h 2237474"/>
              <a:gd name="connsiteX215" fmla="*/ 88109 w 12192000"/>
              <a:gd name="connsiteY215" fmla="*/ 2106704 h 2237474"/>
              <a:gd name="connsiteX216" fmla="*/ 80022 w 12192000"/>
              <a:gd name="connsiteY216" fmla="*/ 2107254 h 2237474"/>
              <a:gd name="connsiteX217" fmla="*/ 79717 w 12192000"/>
              <a:gd name="connsiteY217" fmla="*/ 2107046 h 2237474"/>
              <a:gd name="connsiteX218" fmla="*/ 72352 w 12192000"/>
              <a:gd name="connsiteY218" fmla="*/ 2107991 h 2237474"/>
              <a:gd name="connsiteX219" fmla="*/ 37645 w 12192000"/>
              <a:gd name="connsiteY219" fmla="*/ 2115401 h 2237474"/>
              <a:gd name="connsiteX220" fmla="*/ 4572 w 12192000"/>
              <a:gd name="connsiteY220" fmla="*/ 2111091 h 2237474"/>
              <a:gd name="connsiteX221" fmla="*/ 0 w 12192000"/>
              <a:gd name="connsiteY221" fmla="*/ 2110468 h 2237474"/>
              <a:gd name="connsiteX222" fmla="*/ 0 w 12192000"/>
              <a:gd name="connsiteY22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75879 w 12192000"/>
              <a:gd name="connsiteY67" fmla="*/ 1345646 h 2237474"/>
              <a:gd name="connsiteX68" fmla="*/ 7840612 w 12192000"/>
              <a:gd name="connsiteY68" fmla="*/ 1369373 h 2237474"/>
              <a:gd name="connsiteX69" fmla="*/ 7786819 w 12192000"/>
              <a:gd name="connsiteY69" fmla="*/ 1378970 h 2237474"/>
              <a:gd name="connsiteX70" fmla="*/ 7548172 w 12192000"/>
              <a:gd name="connsiteY70" fmla="*/ 1417460 h 2237474"/>
              <a:gd name="connsiteX71" fmla="*/ 7483437 w 12192000"/>
              <a:gd name="connsiteY71" fmla="*/ 1478152 h 2237474"/>
              <a:gd name="connsiteX72" fmla="*/ 7377870 w 12192000"/>
              <a:gd name="connsiteY72" fmla="*/ 1523319 h 2237474"/>
              <a:gd name="connsiteX73" fmla="*/ 7230737 w 12192000"/>
              <a:gd name="connsiteY73" fmla="*/ 1562633 h 2237474"/>
              <a:gd name="connsiteX74" fmla="*/ 7224458 w 12192000"/>
              <a:gd name="connsiteY74" fmla="*/ 1573008 h 2237474"/>
              <a:gd name="connsiteX75" fmla="*/ 7213486 w 12192000"/>
              <a:gd name="connsiteY75" fmla="*/ 1580987 h 2237474"/>
              <a:gd name="connsiteX76" fmla="*/ 7183121 w 12192000"/>
              <a:gd name="connsiteY76" fmla="*/ 1595162 h 2237474"/>
              <a:gd name="connsiteX77" fmla="*/ 7164601 w 12192000"/>
              <a:gd name="connsiteY77" fmla="*/ 1606490 h 2237474"/>
              <a:gd name="connsiteX78" fmla="*/ 7114651 w 12192000"/>
              <a:gd name="connsiteY78" fmla="*/ 1620959 h 2237474"/>
              <a:gd name="connsiteX79" fmla="*/ 7092727 w 12192000"/>
              <a:gd name="connsiteY79" fmla="*/ 1623628 h 2237474"/>
              <a:gd name="connsiteX80" fmla="*/ 7031309 w 12192000"/>
              <a:gd name="connsiteY80" fmla="*/ 1619451 h 2237474"/>
              <a:gd name="connsiteX81" fmla="*/ 6999084 w 12192000"/>
              <a:gd name="connsiteY81" fmla="*/ 1634317 h 2237474"/>
              <a:gd name="connsiteX82" fmla="*/ 6992107 w 12192000"/>
              <a:gd name="connsiteY82" fmla="*/ 1636860 h 2237474"/>
              <a:gd name="connsiteX83" fmla="*/ 6991765 w 12192000"/>
              <a:gd name="connsiteY83" fmla="*/ 1636725 h 2237474"/>
              <a:gd name="connsiteX84" fmla="*/ 6900177 w 12192000"/>
              <a:gd name="connsiteY84" fmla="*/ 1636016 h 2237474"/>
              <a:gd name="connsiteX85" fmla="*/ 6795372 w 12192000"/>
              <a:gd name="connsiteY85" fmla="*/ 1644845 h 2237474"/>
              <a:gd name="connsiteX86" fmla="*/ 6692251 w 12192000"/>
              <a:gd name="connsiteY86" fmla="*/ 1656357 h 2237474"/>
              <a:gd name="connsiteX87" fmla="*/ 6655235 w 12192000"/>
              <a:gd name="connsiteY87" fmla="*/ 1661869 h 2237474"/>
              <a:gd name="connsiteX88" fmla="*/ 6587857 w 12192000"/>
              <a:gd name="connsiteY88" fmla="*/ 1665769 h 2237474"/>
              <a:gd name="connsiteX89" fmla="*/ 6554894 w 12192000"/>
              <a:gd name="connsiteY89" fmla="*/ 1664428 h 2237474"/>
              <a:gd name="connsiteX90" fmla="*/ 6516595 w 12192000"/>
              <a:gd name="connsiteY90" fmla="*/ 1667475 h 2237474"/>
              <a:gd name="connsiteX91" fmla="*/ 6508541 w 12192000"/>
              <a:gd name="connsiteY91" fmla="*/ 1668757 h 2237474"/>
              <a:gd name="connsiteX92" fmla="*/ 6471012 w 12192000"/>
              <a:gd name="connsiteY92" fmla="*/ 1678604 h 2237474"/>
              <a:gd name="connsiteX93" fmla="*/ 6415265 w 12192000"/>
              <a:gd name="connsiteY93" fmla="*/ 1665317 h 2237474"/>
              <a:gd name="connsiteX94" fmla="*/ 6364035 w 12192000"/>
              <a:gd name="connsiteY94" fmla="*/ 1667683 h 2237474"/>
              <a:gd name="connsiteX95" fmla="*/ 6280959 w 12192000"/>
              <a:gd name="connsiteY95" fmla="*/ 1689329 h 2237474"/>
              <a:gd name="connsiteX96" fmla="*/ 6243319 w 12192000"/>
              <a:gd name="connsiteY96" fmla="*/ 1695560 h 2237474"/>
              <a:gd name="connsiteX97" fmla="*/ 6098321 w 12192000"/>
              <a:gd name="connsiteY97" fmla="*/ 1721646 h 2237474"/>
              <a:gd name="connsiteX98" fmla="*/ 5880652 w 12192000"/>
              <a:gd name="connsiteY98" fmla="*/ 1779643 h 2237474"/>
              <a:gd name="connsiteX99" fmla="*/ 5785959 w 12192000"/>
              <a:gd name="connsiteY99" fmla="*/ 1775307 h 2237474"/>
              <a:gd name="connsiteX100" fmla="*/ 5643534 w 12192000"/>
              <a:gd name="connsiteY100" fmla="*/ 1802919 h 2237474"/>
              <a:gd name="connsiteX101" fmla="*/ 5518799 w 12192000"/>
              <a:gd name="connsiteY101" fmla="*/ 1818312 h 2237474"/>
              <a:gd name="connsiteX102" fmla="*/ 5505014 w 12192000"/>
              <a:gd name="connsiteY102" fmla="*/ 1819259 h 2237474"/>
              <a:gd name="connsiteX103" fmla="*/ 5453307 w 12192000"/>
              <a:gd name="connsiteY103" fmla="*/ 1815450 h 2237474"/>
              <a:gd name="connsiteX104" fmla="*/ 5364192 w 12192000"/>
              <a:gd name="connsiteY104" fmla="*/ 1826074 h 2237474"/>
              <a:gd name="connsiteX105" fmla="*/ 5350380 w 12192000"/>
              <a:gd name="connsiteY105" fmla="*/ 1830891 h 2237474"/>
              <a:gd name="connsiteX106" fmla="*/ 5259633 w 12192000"/>
              <a:gd name="connsiteY106" fmla="*/ 1837160 h 2237474"/>
              <a:gd name="connsiteX107" fmla="*/ 5197513 w 12192000"/>
              <a:gd name="connsiteY107" fmla="*/ 1844718 h 2237474"/>
              <a:gd name="connsiteX108" fmla="*/ 5168852 w 12192000"/>
              <a:gd name="connsiteY108" fmla="*/ 1844846 h 2237474"/>
              <a:gd name="connsiteX109" fmla="*/ 5114927 w 12192000"/>
              <a:gd name="connsiteY109" fmla="*/ 1847827 h 2237474"/>
              <a:gd name="connsiteX110" fmla="*/ 5108970 w 12192000"/>
              <a:gd name="connsiteY110" fmla="*/ 1847935 h 2237474"/>
              <a:gd name="connsiteX111" fmla="*/ 5067961 w 12192000"/>
              <a:gd name="connsiteY111" fmla="*/ 1845917 h 2237474"/>
              <a:gd name="connsiteX112" fmla="*/ 5007075 w 12192000"/>
              <a:gd name="connsiteY112" fmla="*/ 1838626 h 2237474"/>
              <a:gd name="connsiteX113" fmla="*/ 4944087 w 12192000"/>
              <a:gd name="connsiteY113" fmla="*/ 1823332 h 2237474"/>
              <a:gd name="connsiteX114" fmla="*/ 4907662 w 12192000"/>
              <a:gd name="connsiteY114" fmla="*/ 1816900 h 2237474"/>
              <a:gd name="connsiteX115" fmla="*/ 4882386 w 12192000"/>
              <a:gd name="connsiteY115" fmla="*/ 1809844 h 2237474"/>
              <a:gd name="connsiteX116" fmla="*/ 4811440 w 12192000"/>
              <a:gd name="connsiteY116" fmla="*/ 1804655 h 2237474"/>
              <a:gd name="connsiteX117" fmla="*/ 4691075 w 12192000"/>
              <a:gd name="connsiteY117" fmla="*/ 1801389 h 2237474"/>
              <a:gd name="connsiteX118" fmla="*/ 4611738 w 12192000"/>
              <a:gd name="connsiteY118" fmla="*/ 1776964 h 2237474"/>
              <a:gd name="connsiteX119" fmla="*/ 4560070 w 12192000"/>
              <a:gd name="connsiteY119" fmla="*/ 1785640 h 2237474"/>
              <a:gd name="connsiteX120" fmla="*/ 4536503 w 12192000"/>
              <a:gd name="connsiteY120" fmla="*/ 1785334 h 2237474"/>
              <a:gd name="connsiteX121" fmla="*/ 4513724 w 12192000"/>
              <a:gd name="connsiteY121" fmla="*/ 1791996 h 2237474"/>
              <a:gd name="connsiteX122" fmla="*/ 4459810 w 12192000"/>
              <a:gd name="connsiteY122" fmla="*/ 1797886 h 2237474"/>
              <a:gd name="connsiteX123" fmla="*/ 4379064 w 12192000"/>
              <a:gd name="connsiteY123" fmla="*/ 1817177 h 2237474"/>
              <a:gd name="connsiteX124" fmla="*/ 4319209 w 12192000"/>
              <a:gd name="connsiteY124" fmla="*/ 1834833 h 2237474"/>
              <a:gd name="connsiteX125" fmla="*/ 4290981 w 12192000"/>
              <a:gd name="connsiteY125" fmla="*/ 1839677 h 2237474"/>
              <a:gd name="connsiteX126" fmla="*/ 4285792 w 12192000"/>
              <a:gd name="connsiteY126" fmla="*/ 1836231 h 2237474"/>
              <a:gd name="connsiteX127" fmla="*/ 4238372 w 12192000"/>
              <a:gd name="connsiteY127" fmla="*/ 1851480 h 2237474"/>
              <a:gd name="connsiteX128" fmla="*/ 4232517 w 12192000"/>
              <a:gd name="connsiteY128" fmla="*/ 1852567 h 2237474"/>
              <a:gd name="connsiteX129" fmla="*/ 4191732 w 12192000"/>
              <a:gd name="connsiteY129" fmla="*/ 1857328 h 2237474"/>
              <a:gd name="connsiteX130" fmla="*/ 4065532 w 12192000"/>
              <a:gd name="connsiteY130" fmla="*/ 1855477 h 2237474"/>
              <a:gd name="connsiteX131" fmla="*/ 4028460 w 12192000"/>
              <a:gd name="connsiteY131" fmla="*/ 1855137 h 2237474"/>
              <a:gd name="connsiteX132" fmla="*/ 4002267 w 12192000"/>
              <a:gd name="connsiteY132" fmla="*/ 1852352 h 2237474"/>
              <a:gd name="connsiteX133" fmla="*/ 3931396 w 12192000"/>
              <a:gd name="connsiteY133" fmla="*/ 1858915 h 2237474"/>
              <a:gd name="connsiteX134" fmla="*/ 3812162 w 12192000"/>
              <a:gd name="connsiteY134" fmla="*/ 1875501 h 2237474"/>
              <a:gd name="connsiteX135" fmla="*/ 3729530 w 12192000"/>
              <a:gd name="connsiteY135" fmla="*/ 1864513 h 2237474"/>
              <a:gd name="connsiteX136" fmla="*/ 3680177 w 12192000"/>
              <a:gd name="connsiteY136" fmla="*/ 1881552 h 2237474"/>
              <a:gd name="connsiteX137" fmla="*/ 3567259 w 12192000"/>
              <a:gd name="connsiteY137" fmla="*/ 1893482 h 2237474"/>
              <a:gd name="connsiteX138" fmla="*/ 3405770 w 12192000"/>
              <a:gd name="connsiteY138" fmla="*/ 1904591 h 2237474"/>
              <a:gd name="connsiteX139" fmla="*/ 3280097 w 12192000"/>
              <a:gd name="connsiteY139" fmla="*/ 1919610 h 2237474"/>
              <a:gd name="connsiteX140" fmla="*/ 3123424 w 12192000"/>
              <a:gd name="connsiteY140" fmla="*/ 1952930 h 2237474"/>
              <a:gd name="connsiteX141" fmla="*/ 3009910 w 12192000"/>
              <a:gd name="connsiteY141" fmla="*/ 1957866 h 2237474"/>
              <a:gd name="connsiteX142" fmla="*/ 2995934 w 12192000"/>
              <a:gd name="connsiteY142" fmla="*/ 1967085 h 2237474"/>
              <a:gd name="connsiteX143" fmla="*/ 2980071 w 12192000"/>
              <a:gd name="connsiteY143" fmla="*/ 1972988 h 2237474"/>
              <a:gd name="connsiteX144" fmla="*/ 2978094 w 12192000"/>
              <a:gd name="connsiteY144" fmla="*/ 1972369 h 2237474"/>
              <a:gd name="connsiteX145" fmla="*/ 2942858 w 12192000"/>
              <a:gd name="connsiteY145" fmla="*/ 1981367 h 2237474"/>
              <a:gd name="connsiteX146" fmla="*/ 2875436 w 12192000"/>
              <a:gd name="connsiteY146" fmla="*/ 1996977 h 2237474"/>
              <a:gd name="connsiteX147" fmla="*/ 2874892 w 12192000"/>
              <a:gd name="connsiteY147" fmla="*/ 1996085 h 2237474"/>
              <a:gd name="connsiteX148" fmla="*/ 2864145 w 12192000"/>
              <a:gd name="connsiteY148" fmla="*/ 1994061 h 2237474"/>
              <a:gd name="connsiteX149" fmla="*/ 2843662 w 12192000"/>
              <a:gd name="connsiteY149" fmla="*/ 1992498 h 2237474"/>
              <a:gd name="connsiteX150" fmla="*/ 2796128 w 12192000"/>
              <a:gd name="connsiteY150" fmla="*/ 1976403 h 2237474"/>
              <a:gd name="connsiteX151" fmla="*/ 2756784 w 12192000"/>
              <a:gd name="connsiteY151" fmla="*/ 1985116 h 2237474"/>
              <a:gd name="connsiteX152" fmla="*/ 2748833 w 12192000"/>
              <a:gd name="connsiteY152" fmla="*/ 1986323 h 2237474"/>
              <a:gd name="connsiteX153" fmla="*/ 2748661 w 12192000"/>
              <a:gd name="connsiteY153" fmla="*/ 1986122 h 2237474"/>
              <a:gd name="connsiteX154" fmla="*/ 2740251 w 12192000"/>
              <a:gd name="connsiteY154" fmla="*/ 1986946 h 2237474"/>
              <a:gd name="connsiteX155" fmla="*/ 2718916 w 12192000"/>
              <a:gd name="connsiteY155" fmla="*/ 1990867 h 2237474"/>
              <a:gd name="connsiteX156" fmla="*/ 2713522 w 12192000"/>
              <a:gd name="connsiteY156" fmla="*/ 1990173 h 2237474"/>
              <a:gd name="connsiteX157" fmla="*/ 2680597 w 12192000"/>
              <a:gd name="connsiteY157" fmla="*/ 1984996 h 2237474"/>
              <a:gd name="connsiteX158" fmla="*/ 2578178 w 12192000"/>
              <a:gd name="connsiteY158" fmla="*/ 1990531 h 2237474"/>
              <a:gd name="connsiteX159" fmla="*/ 2476147 w 12192000"/>
              <a:gd name="connsiteY159" fmla="*/ 1998305 h 2237474"/>
              <a:gd name="connsiteX160" fmla="*/ 2373568 w 12192000"/>
              <a:gd name="connsiteY160" fmla="*/ 2003219 h 2237474"/>
              <a:gd name="connsiteX161" fmla="*/ 2321399 w 12192000"/>
              <a:gd name="connsiteY161" fmla="*/ 1989467 h 2237474"/>
              <a:gd name="connsiteX162" fmla="*/ 2315525 w 12192000"/>
              <a:gd name="connsiteY162" fmla="*/ 1989708 h 2237474"/>
              <a:gd name="connsiteX163" fmla="*/ 2300792 w 12192000"/>
              <a:gd name="connsiteY163" fmla="*/ 1994290 h 2237474"/>
              <a:gd name="connsiteX164" fmla="*/ 2295469 w 12192000"/>
              <a:gd name="connsiteY164" fmla="*/ 1996659 h 2237474"/>
              <a:gd name="connsiteX165" fmla="*/ 2287219 w 12192000"/>
              <a:gd name="connsiteY165" fmla="*/ 1998750 h 2237474"/>
              <a:gd name="connsiteX166" fmla="*/ 2286948 w 12192000"/>
              <a:gd name="connsiteY166" fmla="*/ 1998596 h 2237474"/>
              <a:gd name="connsiteX167" fmla="*/ 2243069 w 12192000"/>
              <a:gd name="connsiteY167" fmla="*/ 2015111 h 2237474"/>
              <a:gd name="connsiteX168" fmla="*/ 2186609 w 12192000"/>
              <a:gd name="connsiteY168" fmla="*/ 2008263 h 2237474"/>
              <a:gd name="connsiteX169" fmla="*/ 2164831 w 12192000"/>
              <a:gd name="connsiteY169" fmla="*/ 2010143 h 2237474"/>
              <a:gd name="connsiteX170" fmla="*/ 2152836 w 12192000"/>
              <a:gd name="connsiteY170" fmla="*/ 2010048 h 2237474"/>
              <a:gd name="connsiteX171" fmla="*/ 2117102 w 12192000"/>
              <a:gd name="connsiteY171" fmla="*/ 2023004 h 2237474"/>
              <a:gd name="connsiteX172" fmla="*/ 2111935 w 12192000"/>
              <a:gd name="connsiteY172" fmla="*/ 2023163 h 2237474"/>
              <a:gd name="connsiteX173" fmla="*/ 2089991 w 12192000"/>
              <a:gd name="connsiteY173" fmla="*/ 2034193 h 2237474"/>
              <a:gd name="connsiteX174" fmla="*/ 2058061 w 12192000"/>
              <a:gd name="connsiteY174" fmla="*/ 2047942 h 2237474"/>
              <a:gd name="connsiteX175" fmla="*/ 2055737 w 12192000"/>
              <a:gd name="connsiteY175" fmla="*/ 2047704 h 2237474"/>
              <a:gd name="connsiteX176" fmla="*/ 2042244 w 12192000"/>
              <a:gd name="connsiteY176" fmla="*/ 2055560 h 2237474"/>
              <a:gd name="connsiteX177" fmla="*/ 1976224 w 12192000"/>
              <a:gd name="connsiteY177" fmla="*/ 2074257 h 2237474"/>
              <a:gd name="connsiteX178" fmla="*/ 1877728 w 12192000"/>
              <a:gd name="connsiteY178" fmla="*/ 2101004 h 2237474"/>
              <a:gd name="connsiteX179" fmla="*/ 1759056 w 12192000"/>
              <a:gd name="connsiteY179" fmla="*/ 2125608 h 2237474"/>
              <a:gd name="connsiteX180" fmla="*/ 1637948 w 12192000"/>
              <a:gd name="connsiteY180" fmla="*/ 2172597 h 2237474"/>
              <a:gd name="connsiteX181" fmla="*/ 1434549 w 12192000"/>
              <a:gd name="connsiteY181" fmla="*/ 2234522 h 2237474"/>
              <a:gd name="connsiteX182" fmla="*/ 1398481 w 12192000"/>
              <a:gd name="connsiteY182" fmla="*/ 2237074 h 2237474"/>
              <a:gd name="connsiteX183" fmla="*/ 1398407 w 12192000"/>
              <a:gd name="connsiteY183" fmla="*/ 2237095 h 2237474"/>
              <a:gd name="connsiteX184" fmla="*/ 1370962 w 12192000"/>
              <a:gd name="connsiteY184" fmla="*/ 2237474 h 2237474"/>
              <a:gd name="connsiteX185" fmla="*/ 1356367 w 12192000"/>
              <a:gd name="connsiteY185" fmla="*/ 2235089 h 2237474"/>
              <a:gd name="connsiteX186" fmla="*/ 1324828 w 12192000"/>
              <a:gd name="connsiteY186" fmla="*/ 2231968 h 2237474"/>
              <a:gd name="connsiteX187" fmla="*/ 1297744 w 12192000"/>
              <a:gd name="connsiteY187" fmla="*/ 2235849 h 2237474"/>
              <a:gd name="connsiteX188" fmla="*/ 1286236 w 12192000"/>
              <a:gd name="connsiteY188" fmla="*/ 2233135 h 2237474"/>
              <a:gd name="connsiteX189" fmla="*/ 1283504 w 12192000"/>
              <a:gd name="connsiteY189" fmla="*/ 2233797 h 2237474"/>
              <a:gd name="connsiteX190" fmla="*/ 1279765 w 12192000"/>
              <a:gd name="connsiteY190" fmla="*/ 2229639 h 2237474"/>
              <a:gd name="connsiteX191" fmla="*/ 1195347 w 12192000"/>
              <a:gd name="connsiteY191" fmla="*/ 2212354 h 2237474"/>
              <a:gd name="connsiteX192" fmla="*/ 970251 w 12192000"/>
              <a:gd name="connsiteY192" fmla="*/ 2221029 h 2237474"/>
              <a:gd name="connsiteX193" fmla="*/ 812914 w 12192000"/>
              <a:gd name="connsiteY193" fmla="*/ 2202752 h 2237474"/>
              <a:gd name="connsiteX194" fmla="*/ 800195 w 12192000"/>
              <a:gd name="connsiteY194" fmla="*/ 2209407 h 2237474"/>
              <a:gd name="connsiteX195" fmla="*/ 784978 w 12192000"/>
              <a:gd name="connsiteY195" fmla="*/ 2212360 h 2237474"/>
              <a:gd name="connsiteX196" fmla="*/ 681987 w 12192000"/>
              <a:gd name="connsiteY196" fmla="*/ 2216757 h 2237474"/>
              <a:gd name="connsiteX197" fmla="*/ 669923 w 12192000"/>
              <a:gd name="connsiteY197" fmla="*/ 2211682 h 2237474"/>
              <a:gd name="connsiteX198" fmla="*/ 648680 w 12192000"/>
              <a:gd name="connsiteY198" fmla="*/ 2206229 h 2237474"/>
              <a:gd name="connsiteX199" fmla="*/ 597225 w 12192000"/>
              <a:gd name="connsiteY199" fmla="*/ 2180999 h 2237474"/>
              <a:gd name="connsiteX200" fmla="*/ 558449 w 12192000"/>
              <a:gd name="connsiteY200" fmla="*/ 2182346 h 2237474"/>
              <a:gd name="connsiteX201" fmla="*/ 550517 w 12192000"/>
              <a:gd name="connsiteY201" fmla="*/ 2182060 h 2237474"/>
              <a:gd name="connsiteX202" fmla="*/ 550309 w 12192000"/>
              <a:gd name="connsiteY202" fmla="*/ 2181825 h 2237474"/>
              <a:gd name="connsiteX203" fmla="*/ 541836 w 12192000"/>
              <a:gd name="connsiteY203" fmla="*/ 2181063 h 2237474"/>
              <a:gd name="connsiteX204" fmla="*/ 536057 w 12192000"/>
              <a:gd name="connsiteY204" fmla="*/ 2181537 h 2237474"/>
              <a:gd name="connsiteX205" fmla="*/ 520671 w 12192000"/>
              <a:gd name="connsiteY205" fmla="*/ 2180980 h 2237474"/>
              <a:gd name="connsiteX206" fmla="*/ 515024 w 12192000"/>
              <a:gd name="connsiteY206" fmla="*/ 2179258 h 2237474"/>
              <a:gd name="connsiteX207" fmla="*/ 512278 w 12192000"/>
              <a:gd name="connsiteY207" fmla="*/ 2176369 h 2237474"/>
              <a:gd name="connsiteX208" fmla="*/ 480419 w 12192000"/>
              <a:gd name="connsiteY208" fmla="*/ 2167807 h 2237474"/>
              <a:gd name="connsiteX209" fmla="*/ 413835 w 12192000"/>
              <a:gd name="connsiteY209" fmla="*/ 2156783 h 2237474"/>
              <a:gd name="connsiteX210" fmla="*/ 376513 w 12192000"/>
              <a:gd name="connsiteY210" fmla="*/ 2154014 h 2237474"/>
              <a:gd name="connsiteX211" fmla="*/ 273386 w 12192000"/>
              <a:gd name="connsiteY211" fmla="*/ 2142551 h 2237474"/>
              <a:gd name="connsiteX212" fmla="*/ 169207 w 12192000"/>
              <a:gd name="connsiteY212" fmla="*/ 2128100 h 2237474"/>
              <a:gd name="connsiteX213" fmla="*/ 93149 w 12192000"/>
              <a:gd name="connsiteY213" fmla="*/ 2105324 h 2237474"/>
              <a:gd name="connsiteX214" fmla="*/ 88109 w 12192000"/>
              <a:gd name="connsiteY214" fmla="*/ 2106704 h 2237474"/>
              <a:gd name="connsiteX215" fmla="*/ 80022 w 12192000"/>
              <a:gd name="connsiteY215" fmla="*/ 2107254 h 2237474"/>
              <a:gd name="connsiteX216" fmla="*/ 79717 w 12192000"/>
              <a:gd name="connsiteY216" fmla="*/ 2107046 h 2237474"/>
              <a:gd name="connsiteX217" fmla="*/ 72352 w 12192000"/>
              <a:gd name="connsiteY217" fmla="*/ 2107991 h 2237474"/>
              <a:gd name="connsiteX218" fmla="*/ 37645 w 12192000"/>
              <a:gd name="connsiteY218" fmla="*/ 2115401 h 2237474"/>
              <a:gd name="connsiteX219" fmla="*/ 4572 w 12192000"/>
              <a:gd name="connsiteY219" fmla="*/ 2111091 h 2237474"/>
              <a:gd name="connsiteX220" fmla="*/ 0 w 12192000"/>
              <a:gd name="connsiteY220" fmla="*/ 2110468 h 2237474"/>
              <a:gd name="connsiteX221" fmla="*/ 0 w 12192000"/>
              <a:gd name="connsiteY22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278619 w 12192000"/>
              <a:gd name="connsiteY39" fmla="*/ 1011878 h 2237474"/>
              <a:gd name="connsiteX40" fmla="*/ 9268019 w 12192000"/>
              <a:gd name="connsiteY40" fmla="*/ 1007442 h 2237474"/>
              <a:gd name="connsiteX41" fmla="*/ 9234662 w 12192000"/>
              <a:gd name="connsiteY41" fmla="*/ 1023056 h 2237474"/>
              <a:gd name="connsiteX42" fmla="*/ 9181033 w 12192000"/>
              <a:gd name="connsiteY42" fmla="*/ 1037921 h 2237474"/>
              <a:gd name="connsiteX43" fmla="*/ 9155969 w 12192000"/>
              <a:gd name="connsiteY43" fmla="*/ 1046804 h 2237474"/>
              <a:gd name="connsiteX44" fmla="*/ 9133985 w 12192000"/>
              <a:gd name="connsiteY44" fmla="*/ 1046450 h 2237474"/>
              <a:gd name="connsiteX45" fmla="*/ 9012987 w 12192000"/>
              <a:gd name="connsiteY45" fmla="*/ 1061986 h 2237474"/>
              <a:gd name="connsiteX46" fmla="*/ 8968445 w 12192000"/>
              <a:gd name="connsiteY46" fmla="*/ 1052169 h 2237474"/>
              <a:gd name="connsiteX47" fmla="*/ 8958984 w 12192000"/>
              <a:gd name="connsiteY47" fmla="*/ 1057212 h 2237474"/>
              <a:gd name="connsiteX48" fmla="*/ 8886001 w 12192000"/>
              <a:gd name="connsiteY48" fmla="*/ 1067468 h 2237474"/>
              <a:gd name="connsiteX49" fmla="*/ 8838610 w 12192000"/>
              <a:gd name="connsiteY49" fmla="*/ 1075091 h 2237474"/>
              <a:gd name="connsiteX50" fmla="*/ 8750383 w 12192000"/>
              <a:gd name="connsiteY50" fmla="*/ 1097387 h 2237474"/>
              <a:gd name="connsiteX51" fmla="*/ 8697365 w 12192000"/>
              <a:gd name="connsiteY51" fmla="*/ 1105869 h 2237474"/>
              <a:gd name="connsiteX52" fmla="*/ 8665605 w 12192000"/>
              <a:gd name="connsiteY52" fmla="*/ 1110791 h 2237474"/>
              <a:gd name="connsiteX53" fmla="*/ 8584946 w 12192000"/>
              <a:gd name="connsiteY53" fmla="*/ 1135226 h 2237474"/>
              <a:gd name="connsiteX54" fmla="*/ 8460755 w 12192000"/>
              <a:gd name="connsiteY54" fmla="*/ 1203427 h 2237474"/>
              <a:gd name="connsiteX55" fmla="*/ 8419755 w 12192000"/>
              <a:gd name="connsiteY55" fmla="*/ 1216260 h 2237474"/>
              <a:gd name="connsiteX56" fmla="*/ 8411626 w 12192000"/>
              <a:gd name="connsiteY56" fmla="*/ 1214397 h 2237474"/>
              <a:gd name="connsiteX57" fmla="*/ 8363469 w 12192000"/>
              <a:gd name="connsiteY57" fmla="*/ 1246658 h 2237474"/>
              <a:gd name="connsiteX58" fmla="*/ 8275497 w 12192000"/>
              <a:gd name="connsiteY58" fmla="*/ 1264396 h 2237474"/>
              <a:gd name="connsiteX59" fmla="*/ 8206287 w 12192000"/>
              <a:gd name="connsiteY59" fmla="*/ 1273060 h 2237474"/>
              <a:gd name="connsiteX60" fmla="*/ 8168705 w 12192000"/>
              <a:gd name="connsiteY60" fmla="*/ 1279956 h 2237474"/>
              <a:gd name="connsiteX61" fmla="*/ 8139997 w 12192000"/>
              <a:gd name="connsiteY61" fmla="*/ 1282713 h 2237474"/>
              <a:gd name="connsiteX62" fmla="*/ 8074238 w 12192000"/>
              <a:gd name="connsiteY62" fmla="*/ 1301895 h 2237474"/>
              <a:gd name="connsiteX63" fmla="*/ 7968292 w 12192000"/>
              <a:gd name="connsiteY63" fmla="*/ 1338779 h 2237474"/>
              <a:gd name="connsiteX64" fmla="*/ 7945122 w 12192000"/>
              <a:gd name="connsiteY64" fmla="*/ 1345477 h 2237474"/>
              <a:gd name="connsiteX65" fmla="*/ 7902328 w 12192000"/>
              <a:gd name="connsiteY65" fmla="*/ 1345865 h 2237474"/>
              <a:gd name="connsiteX66" fmla="*/ 7875879 w 12192000"/>
              <a:gd name="connsiteY66" fmla="*/ 1345646 h 2237474"/>
              <a:gd name="connsiteX67" fmla="*/ 7840612 w 12192000"/>
              <a:gd name="connsiteY67" fmla="*/ 1369373 h 2237474"/>
              <a:gd name="connsiteX68" fmla="*/ 7786819 w 12192000"/>
              <a:gd name="connsiteY68" fmla="*/ 1378970 h 2237474"/>
              <a:gd name="connsiteX69" fmla="*/ 7548172 w 12192000"/>
              <a:gd name="connsiteY69" fmla="*/ 1417460 h 2237474"/>
              <a:gd name="connsiteX70" fmla="*/ 7483437 w 12192000"/>
              <a:gd name="connsiteY70" fmla="*/ 1478152 h 2237474"/>
              <a:gd name="connsiteX71" fmla="*/ 7377870 w 12192000"/>
              <a:gd name="connsiteY71" fmla="*/ 1523319 h 2237474"/>
              <a:gd name="connsiteX72" fmla="*/ 7230737 w 12192000"/>
              <a:gd name="connsiteY72" fmla="*/ 1562633 h 2237474"/>
              <a:gd name="connsiteX73" fmla="*/ 7224458 w 12192000"/>
              <a:gd name="connsiteY73" fmla="*/ 1573008 h 2237474"/>
              <a:gd name="connsiteX74" fmla="*/ 7213486 w 12192000"/>
              <a:gd name="connsiteY74" fmla="*/ 1580987 h 2237474"/>
              <a:gd name="connsiteX75" fmla="*/ 7183121 w 12192000"/>
              <a:gd name="connsiteY75" fmla="*/ 1595162 h 2237474"/>
              <a:gd name="connsiteX76" fmla="*/ 7164601 w 12192000"/>
              <a:gd name="connsiteY76" fmla="*/ 1606490 h 2237474"/>
              <a:gd name="connsiteX77" fmla="*/ 7114651 w 12192000"/>
              <a:gd name="connsiteY77" fmla="*/ 1620959 h 2237474"/>
              <a:gd name="connsiteX78" fmla="*/ 7092727 w 12192000"/>
              <a:gd name="connsiteY78" fmla="*/ 1623628 h 2237474"/>
              <a:gd name="connsiteX79" fmla="*/ 7031309 w 12192000"/>
              <a:gd name="connsiteY79" fmla="*/ 1619451 h 2237474"/>
              <a:gd name="connsiteX80" fmla="*/ 6999084 w 12192000"/>
              <a:gd name="connsiteY80" fmla="*/ 1634317 h 2237474"/>
              <a:gd name="connsiteX81" fmla="*/ 6992107 w 12192000"/>
              <a:gd name="connsiteY81" fmla="*/ 1636860 h 2237474"/>
              <a:gd name="connsiteX82" fmla="*/ 6991765 w 12192000"/>
              <a:gd name="connsiteY82" fmla="*/ 1636725 h 2237474"/>
              <a:gd name="connsiteX83" fmla="*/ 6900177 w 12192000"/>
              <a:gd name="connsiteY83" fmla="*/ 1636016 h 2237474"/>
              <a:gd name="connsiteX84" fmla="*/ 6795372 w 12192000"/>
              <a:gd name="connsiteY84" fmla="*/ 1644845 h 2237474"/>
              <a:gd name="connsiteX85" fmla="*/ 6692251 w 12192000"/>
              <a:gd name="connsiteY85" fmla="*/ 1656357 h 2237474"/>
              <a:gd name="connsiteX86" fmla="*/ 6655235 w 12192000"/>
              <a:gd name="connsiteY86" fmla="*/ 1661869 h 2237474"/>
              <a:gd name="connsiteX87" fmla="*/ 6587857 w 12192000"/>
              <a:gd name="connsiteY87" fmla="*/ 1665769 h 2237474"/>
              <a:gd name="connsiteX88" fmla="*/ 6554894 w 12192000"/>
              <a:gd name="connsiteY88" fmla="*/ 1664428 h 2237474"/>
              <a:gd name="connsiteX89" fmla="*/ 6516595 w 12192000"/>
              <a:gd name="connsiteY89" fmla="*/ 1667475 h 2237474"/>
              <a:gd name="connsiteX90" fmla="*/ 6508541 w 12192000"/>
              <a:gd name="connsiteY90" fmla="*/ 1668757 h 2237474"/>
              <a:gd name="connsiteX91" fmla="*/ 6471012 w 12192000"/>
              <a:gd name="connsiteY91" fmla="*/ 1678604 h 2237474"/>
              <a:gd name="connsiteX92" fmla="*/ 6415265 w 12192000"/>
              <a:gd name="connsiteY92" fmla="*/ 1665317 h 2237474"/>
              <a:gd name="connsiteX93" fmla="*/ 6364035 w 12192000"/>
              <a:gd name="connsiteY93" fmla="*/ 1667683 h 2237474"/>
              <a:gd name="connsiteX94" fmla="*/ 6280959 w 12192000"/>
              <a:gd name="connsiteY94" fmla="*/ 1689329 h 2237474"/>
              <a:gd name="connsiteX95" fmla="*/ 6243319 w 12192000"/>
              <a:gd name="connsiteY95" fmla="*/ 1695560 h 2237474"/>
              <a:gd name="connsiteX96" fmla="*/ 6098321 w 12192000"/>
              <a:gd name="connsiteY96" fmla="*/ 1721646 h 2237474"/>
              <a:gd name="connsiteX97" fmla="*/ 5880652 w 12192000"/>
              <a:gd name="connsiteY97" fmla="*/ 1779643 h 2237474"/>
              <a:gd name="connsiteX98" fmla="*/ 5785959 w 12192000"/>
              <a:gd name="connsiteY98" fmla="*/ 1775307 h 2237474"/>
              <a:gd name="connsiteX99" fmla="*/ 5643534 w 12192000"/>
              <a:gd name="connsiteY99" fmla="*/ 1802919 h 2237474"/>
              <a:gd name="connsiteX100" fmla="*/ 5518799 w 12192000"/>
              <a:gd name="connsiteY100" fmla="*/ 1818312 h 2237474"/>
              <a:gd name="connsiteX101" fmla="*/ 5505014 w 12192000"/>
              <a:gd name="connsiteY101" fmla="*/ 1819259 h 2237474"/>
              <a:gd name="connsiteX102" fmla="*/ 5453307 w 12192000"/>
              <a:gd name="connsiteY102" fmla="*/ 1815450 h 2237474"/>
              <a:gd name="connsiteX103" fmla="*/ 5364192 w 12192000"/>
              <a:gd name="connsiteY103" fmla="*/ 1826074 h 2237474"/>
              <a:gd name="connsiteX104" fmla="*/ 5350380 w 12192000"/>
              <a:gd name="connsiteY104" fmla="*/ 1830891 h 2237474"/>
              <a:gd name="connsiteX105" fmla="*/ 5259633 w 12192000"/>
              <a:gd name="connsiteY105" fmla="*/ 1837160 h 2237474"/>
              <a:gd name="connsiteX106" fmla="*/ 5197513 w 12192000"/>
              <a:gd name="connsiteY106" fmla="*/ 1844718 h 2237474"/>
              <a:gd name="connsiteX107" fmla="*/ 5168852 w 12192000"/>
              <a:gd name="connsiteY107" fmla="*/ 1844846 h 2237474"/>
              <a:gd name="connsiteX108" fmla="*/ 5114927 w 12192000"/>
              <a:gd name="connsiteY108" fmla="*/ 1847827 h 2237474"/>
              <a:gd name="connsiteX109" fmla="*/ 5108970 w 12192000"/>
              <a:gd name="connsiteY109" fmla="*/ 1847935 h 2237474"/>
              <a:gd name="connsiteX110" fmla="*/ 5067961 w 12192000"/>
              <a:gd name="connsiteY110" fmla="*/ 1845917 h 2237474"/>
              <a:gd name="connsiteX111" fmla="*/ 5007075 w 12192000"/>
              <a:gd name="connsiteY111" fmla="*/ 1838626 h 2237474"/>
              <a:gd name="connsiteX112" fmla="*/ 4944087 w 12192000"/>
              <a:gd name="connsiteY112" fmla="*/ 1823332 h 2237474"/>
              <a:gd name="connsiteX113" fmla="*/ 4907662 w 12192000"/>
              <a:gd name="connsiteY113" fmla="*/ 1816900 h 2237474"/>
              <a:gd name="connsiteX114" fmla="*/ 4882386 w 12192000"/>
              <a:gd name="connsiteY114" fmla="*/ 1809844 h 2237474"/>
              <a:gd name="connsiteX115" fmla="*/ 4811440 w 12192000"/>
              <a:gd name="connsiteY115" fmla="*/ 1804655 h 2237474"/>
              <a:gd name="connsiteX116" fmla="*/ 4691075 w 12192000"/>
              <a:gd name="connsiteY116" fmla="*/ 1801389 h 2237474"/>
              <a:gd name="connsiteX117" fmla="*/ 4611738 w 12192000"/>
              <a:gd name="connsiteY117" fmla="*/ 1776964 h 2237474"/>
              <a:gd name="connsiteX118" fmla="*/ 4560070 w 12192000"/>
              <a:gd name="connsiteY118" fmla="*/ 1785640 h 2237474"/>
              <a:gd name="connsiteX119" fmla="*/ 4536503 w 12192000"/>
              <a:gd name="connsiteY119" fmla="*/ 1785334 h 2237474"/>
              <a:gd name="connsiteX120" fmla="*/ 4513724 w 12192000"/>
              <a:gd name="connsiteY120" fmla="*/ 1791996 h 2237474"/>
              <a:gd name="connsiteX121" fmla="*/ 4459810 w 12192000"/>
              <a:gd name="connsiteY121" fmla="*/ 1797886 h 2237474"/>
              <a:gd name="connsiteX122" fmla="*/ 4379064 w 12192000"/>
              <a:gd name="connsiteY122" fmla="*/ 1817177 h 2237474"/>
              <a:gd name="connsiteX123" fmla="*/ 4319209 w 12192000"/>
              <a:gd name="connsiteY123" fmla="*/ 1834833 h 2237474"/>
              <a:gd name="connsiteX124" fmla="*/ 4290981 w 12192000"/>
              <a:gd name="connsiteY124" fmla="*/ 1839677 h 2237474"/>
              <a:gd name="connsiteX125" fmla="*/ 4285792 w 12192000"/>
              <a:gd name="connsiteY125" fmla="*/ 1836231 h 2237474"/>
              <a:gd name="connsiteX126" fmla="*/ 4238372 w 12192000"/>
              <a:gd name="connsiteY126" fmla="*/ 1851480 h 2237474"/>
              <a:gd name="connsiteX127" fmla="*/ 4232517 w 12192000"/>
              <a:gd name="connsiteY127" fmla="*/ 1852567 h 2237474"/>
              <a:gd name="connsiteX128" fmla="*/ 4191732 w 12192000"/>
              <a:gd name="connsiteY128" fmla="*/ 1857328 h 2237474"/>
              <a:gd name="connsiteX129" fmla="*/ 4065532 w 12192000"/>
              <a:gd name="connsiteY129" fmla="*/ 1855477 h 2237474"/>
              <a:gd name="connsiteX130" fmla="*/ 4028460 w 12192000"/>
              <a:gd name="connsiteY130" fmla="*/ 1855137 h 2237474"/>
              <a:gd name="connsiteX131" fmla="*/ 4002267 w 12192000"/>
              <a:gd name="connsiteY131" fmla="*/ 1852352 h 2237474"/>
              <a:gd name="connsiteX132" fmla="*/ 3931396 w 12192000"/>
              <a:gd name="connsiteY132" fmla="*/ 1858915 h 2237474"/>
              <a:gd name="connsiteX133" fmla="*/ 3812162 w 12192000"/>
              <a:gd name="connsiteY133" fmla="*/ 1875501 h 2237474"/>
              <a:gd name="connsiteX134" fmla="*/ 3729530 w 12192000"/>
              <a:gd name="connsiteY134" fmla="*/ 1864513 h 2237474"/>
              <a:gd name="connsiteX135" fmla="*/ 3680177 w 12192000"/>
              <a:gd name="connsiteY135" fmla="*/ 1881552 h 2237474"/>
              <a:gd name="connsiteX136" fmla="*/ 3567259 w 12192000"/>
              <a:gd name="connsiteY136" fmla="*/ 1893482 h 2237474"/>
              <a:gd name="connsiteX137" fmla="*/ 3405770 w 12192000"/>
              <a:gd name="connsiteY137" fmla="*/ 1904591 h 2237474"/>
              <a:gd name="connsiteX138" fmla="*/ 3280097 w 12192000"/>
              <a:gd name="connsiteY138" fmla="*/ 1919610 h 2237474"/>
              <a:gd name="connsiteX139" fmla="*/ 3123424 w 12192000"/>
              <a:gd name="connsiteY139" fmla="*/ 1952930 h 2237474"/>
              <a:gd name="connsiteX140" fmla="*/ 3009910 w 12192000"/>
              <a:gd name="connsiteY140" fmla="*/ 1957866 h 2237474"/>
              <a:gd name="connsiteX141" fmla="*/ 2995934 w 12192000"/>
              <a:gd name="connsiteY141" fmla="*/ 1967085 h 2237474"/>
              <a:gd name="connsiteX142" fmla="*/ 2980071 w 12192000"/>
              <a:gd name="connsiteY142" fmla="*/ 1972988 h 2237474"/>
              <a:gd name="connsiteX143" fmla="*/ 2978094 w 12192000"/>
              <a:gd name="connsiteY143" fmla="*/ 1972369 h 2237474"/>
              <a:gd name="connsiteX144" fmla="*/ 2942858 w 12192000"/>
              <a:gd name="connsiteY144" fmla="*/ 1981367 h 2237474"/>
              <a:gd name="connsiteX145" fmla="*/ 2875436 w 12192000"/>
              <a:gd name="connsiteY145" fmla="*/ 1996977 h 2237474"/>
              <a:gd name="connsiteX146" fmla="*/ 2874892 w 12192000"/>
              <a:gd name="connsiteY146" fmla="*/ 1996085 h 2237474"/>
              <a:gd name="connsiteX147" fmla="*/ 2864145 w 12192000"/>
              <a:gd name="connsiteY147" fmla="*/ 1994061 h 2237474"/>
              <a:gd name="connsiteX148" fmla="*/ 2843662 w 12192000"/>
              <a:gd name="connsiteY148" fmla="*/ 1992498 h 2237474"/>
              <a:gd name="connsiteX149" fmla="*/ 2796128 w 12192000"/>
              <a:gd name="connsiteY149" fmla="*/ 1976403 h 2237474"/>
              <a:gd name="connsiteX150" fmla="*/ 2756784 w 12192000"/>
              <a:gd name="connsiteY150" fmla="*/ 1985116 h 2237474"/>
              <a:gd name="connsiteX151" fmla="*/ 2748833 w 12192000"/>
              <a:gd name="connsiteY151" fmla="*/ 1986323 h 2237474"/>
              <a:gd name="connsiteX152" fmla="*/ 2748661 w 12192000"/>
              <a:gd name="connsiteY152" fmla="*/ 1986122 h 2237474"/>
              <a:gd name="connsiteX153" fmla="*/ 2740251 w 12192000"/>
              <a:gd name="connsiteY153" fmla="*/ 1986946 h 2237474"/>
              <a:gd name="connsiteX154" fmla="*/ 2718916 w 12192000"/>
              <a:gd name="connsiteY154" fmla="*/ 1990867 h 2237474"/>
              <a:gd name="connsiteX155" fmla="*/ 2713522 w 12192000"/>
              <a:gd name="connsiteY155" fmla="*/ 1990173 h 2237474"/>
              <a:gd name="connsiteX156" fmla="*/ 2680597 w 12192000"/>
              <a:gd name="connsiteY156" fmla="*/ 1984996 h 2237474"/>
              <a:gd name="connsiteX157" fmla="*/ 2578178 w 12192000"/>
              <a:gd name="connsiteY157" fmla="*/ 1990531 h 2237474"/>
              <a:gd name="connsiteX158" fmla="*/ 2476147 w 12192000"/>
              <a:gd name="connsiteY158" fmla="*/ 1998305 h 2237474"/>
              <a:gd name="connsiteX159" fmla="*/ 2373568 w 12192000"/>
              <a:gd name="connsiteY159" fmla="*/ 2003219 h 2237474"/>
              <a:gd name="connsiteX160" fmla="*/ 2321399 w 12192000"/>
              <a:gd name="connsiteY160" fmla="*/ 1989467 h 2237474"/>
              <a:gd name="connsiteX161" fmla="*/ 2315525 w 12192000"/>
              <a:gd name="connsiteY161" fmla="*/ 1989708 h 2237474"/>
              <a:gd name="connsiteX162" fmla="*/ 2300792 w 12192000"/>
              <a:gd name="connsiteY162" fmla="*/ 1994290 h 2237474"/>
              <a:gd name="connsiteX163" fmla="*/ 2295469 w 12192000"/>
              <a:gd name="connsiteY163" fmla="*/ 1996659 h 2237474"/>
              <a:gd name="connsiteX164" fmla="*/ 2287219 w 12192000"/>
              <a:gd name="connsiteY164" fmla="*/ 1998750 h 2237474"/>
              <a:gd name="connsiteX165" fmla="*/ 2286948 w 12192000"/>
              <a:gd name="connsiteY165" fmla="*/ 1998596 h 2237474"/>
              <a:gd name="connsiteX166" fmla="*/ 2243069 w 12192000"/>
              <a:gd name="connsiteY166" fmla="*/ 2015111 h 2237474"/>
              <a:gd name="connsiteX167" fmla="*/ 2186609 w 12192000"/>
              <a:gd name="connsiteY167" fmla="*/ 2008263 h 2237474"/>
              <a:gd name="connsiteX168" fmla="*/ 2164831 w 12192000"/>
              <a:gd name="connsiteY168" fmla="*/ 2010143 h 2237474"/>
              <a:gd name="connsiteX169" fmla="*/ 2152836 w 12192000"/>
              <a:gd name="connsiteY169" fmla="*/ 2010048 h 2237474"/>
              <a:gd name="connsiteX170" fmla="*/ 2117102 w 12192000"/>
              <a:gd name="connsiteY170" fmla="*/ 2023004 h 2237474"/>
              <a:gd name="connsiteX171" fmla="*/ 2111935 w 12192000"/>
              <a:gd name="connsiteY171" fmla="*/ 2023163 h 2237474"/>
              <a:gd name="connsiteX172" fmla="*/ 2089991 w 12192000"/>
              <a:gd name="connsiteY172" fmla="*/ 2034193 h 2237474"/>
              <a:gd name="connsiteX173" fmla="*/ 2058061 w 12192000"/>
              <a:gd name="connsiteY173" fmla="*/ 2047942 h 2237474"/>
              <a:gd name="connsiteX174" fmla="*/ 2055737 w 12192000"/>
              <a:gd name="connsiteY174" fmla="*/ 2047704 h 2237474"/>
              <a:gd name="connsiteX175" fmla="*/ 2042244 w 12192000"/>
              <a:gd name="connsiteY175" fmla="*/ 2055560 h 2237474"/>
              <a:gd name="connsiteX176" fmla="*/ 1976224 w 12192000"/>
              <a:gd name="connsiteY176" fmla="*/ 2074257 h 2237474"/>
              <a:gd name="connsiteX177" fmla="*/ 1877728 w 12192000"/>
              <a:gd name="connsiteY177" fmla="*/ 2101004 h 2237474"/>
              <a:gd name="connsiteX178" fmla="*/ 1759056 w 12192000"/>
              <a:gd name="connsiteY178" fmla="*/ 2125608 h 2237474"/>
              <a:gd name="connsiteX179" fmla="*/ 1637948 w 12192000"/>
              <a:gd name="connsiteY179" fmla="*/ 2172597 h 2237474"/>
              <a:gd name="connsiteX180" fmla="*/ 1434549 w 12192000"/>
              <a:gd name="connsiteY180" fmla="*/ 2234522 h 2237474"/>
              <a:gd name="connsiteX181" fmla="*/ 1398481 w 12192000"/>
              <a:gd name="connsiteY181" fmla="*/ 2237074 h 2237474"/>
              <a:gd name="connsiteX182" fmla="*/ 1398407 w 12192000"/>
              <a:gd name="connsiteY182" fmla="*/ 2237095 h 2237474"/>
              <a:gd name="connsiteX183" fmla="*/ 1370962 w 12192000"/>
              <a:gd name="connsiteY183" fmla="*/ 2237474 h 2237474"/>
              <a:gd name="connsiteX184" fmla="*/ 1356367 w 12192000"/>
              <a:gd name="connsiteY184" fmla="*/ 2235089 h 2237474"/>
              <a:gd name="connsiteX185" fmla="*/ 1324828 w 12192000"/>
              <a:gd name="connsiteY185" fmla="*/ 2231968 h 2237474"/>
              <a:gd name="connsiteX186" fmla="*/ 1297744 w 12192000"/>
              <a:gd name="connsiteY186" fmla="*/ 2235849 h 2237474"/>
              <a:gd name="connsiteX187" fmla="*/ 1286236 w 12192000"/>
              <a:gd name="connsiteY187" fmla="*/ 2233135 h 2237474"/>
              <a:gd name="connsiteX188" fmla="*/ 1283504 w 12192000"/>
              <a:gd name="connsiteY188" fmla="*/ 2233797 h 2237474"/>
              <a:gd name="connsiteX189" fmla="*/ 1279765 w 12192000"/>
              <a:gd name="connsiteY189" fmla="*/ 2229639 h 2237474"/>
              <a:gd name="connsiteX190" fmla="*/ 1195347 w 12192000"/>
              <a:gd name="connsiteY190" fmla="*/ 2212354 h 2237474"/>
              <a:gd name="connsiteX191" fmla="*/ 970251 w 12192000"/>
              <a:gd name="connsiteY191" fmla="*/ 2221029 h 2237474"/>
              <a:gd name="connsiteX192" fmla="*/ 812914 w 12192000"/>
              <a:gd name="connsiteY192" fmla="*/ 2202752 h 2237474"/>
              <a:gd name="connsiteX193" fmla="*/ 800195 w 12192000"/>
              <a:gd name="connsiteY193" fmla="*/ 2209407 h 2237474"/>
              <a:gd name="connsiteX194" fmla="*/ 784978 w 12192000"/>
              <a:gd name="connsiteY194" fmla="*/ 2212360 h 2237474"/>
              <a:gd name="connsiteX195" fmla="*/ 681987 w 12192000"/>
              <a:gd name="connsiteY195" fmla="*/ 2216757 h 2237474"/>
              <a:gd name="connsiteX196" fmla="*/ 669923 w 12192000"/>
              <a:gd name="connsiteY196" fmla="*/ 2211682 h 2237474"/>
              <a:gd name="connsiteX197" fmla="*/ 648680 w 12192000"/>
              <a:gd name="connsiteY197" fmla="*/ 2206229 h 2237474"/>
              <a:gd name="connsiteX198" fmla="*/ 597225 w 12192000"/>
              <a:gd name="connsiteY198" fmla="*/ 2180999 h 2237474"/>
              <a:gd name="connsiteX199" fmla="*/ 558449 w 12192000"/>
              <a:gd name="connsiteY199" fmla="*/ 2182346 h 2237474"/>
              <a:gd name="connsiteX200" fmla="*/ 550517 w 12192000"/>
              <a:gd name="connsiteY200" fmla="*/ 2182060 h 2237474"/>
              <a:gd name="connsiteX201" fmla="*/ 550309 w 12192000"/>
              <a:gd name="connsiteY201" fmla="*/ 2181825 h 2237474"/>
              <a:gd name="connsiteX202" fmla="*/ 541836 w 12192000"/>
              <a:gd name="connsiteY202" fmla="*/ 2181063 h 2237474"/>
              <a:gd name="connsiteX203" fmla="*/ 536057 w 12192000"/>
              <a:gd name="connsiteY203" fmla="*/ 2181537 h 2237474"/>
              <a:gd name="connsiteX204" fmla="*/ 520671 w 12192000"/>
              <a:gd name="connsiteY204" fmla="*/ 2180980 h 2237474"/>
              <a:gd name="connsiteX205" fmla="*/ 515024 w 12192000"/>
              <a:gd name="connsiteY205" fmla="*/ 2179258 h 2237474"/>
              <a:gd name="connsiteX206" fmla="*/ 512278 w 12192000"/>
              <a:gd name="connsiteY206" fmla="*/ 2176369 h 2237474"/>
              <a:gd name="connsiteX207" fmla="*/ 480419 w 12192000"/>
              <a:gd name="connsiteY207" fmla="*/ 2167807 h 2237474"/>
              <a:gd name="connsiteX208" fmla="*/ 413835 w 12192000"/>
              <a:gd name="connsiteY208" fmla="*/ 2156783 h 2237474"/>
              <a:gd name="connsiteX209" fmla="*/ 376513 w 12192000"/>
              <a:gd name="connsiteY209" fmla="*/ 2154014 h 2237474"/>
              <a:gd name="connsiteX210" fmla="*/ 273386 w 12192000"/>
              <a:gd name="connsiteY210" fmla="*/ 2142551 h 2237474"/>
              <a:gd name="connsiteX211" fmla="*/ 169207 w 12192000"/>
              <a:gd name="connsiteY211" fmla="*/ 2128100 h 2237474"/>
              <a:gd name="connsiteX212" fmla="*/ 93149 w 12192000"/>
              <a:gd name="connsiteY212" fmla="*/ 2105324 h 2237474"/>
              <a:gd name="connsiteX213" fmla="*/ 88109 w 12192000"/>
              <a:gd name="connsiteY213" fmla="*/ 2106704 h 2237474"/>
              <a:gd name="connsiteX214" fmla="*/ 80022 w 12192000"/>
              <a:gd name="connsiteY214" fmla="*/ 2107254 h 2237474"/>
              <a:gd name="connsiteX215" fmla="*/ 79717 w 12192000"/>
              <a:gd name="connsiteY215" fmla="*/ 2107046 h 2237474"/>
              <a:gd name="connsiteX216" fmla="*/ 72352 w 12192000"/>
              <a:gd name="connsiteY216" fmla="*/ 2107991 h 2237474"/>
              <a:gd name="connsiteX217" fmla="*/ 37645 w 12192000"/>
              <a:gd name="connsiteY217" fmla="*/ 2115401 h 2237474"/>
              <a:gd name="connsiteX218" fmla="*/ 4572 w 12192000"/>
              <a:gd name="connsiteY218" fmla="*/ 2111091 h 2237474"/>
              <a:gd name="connsiteX219" fmla="*/ 0 w 12192000"/>
              <a:gd name="connsiteY219" fmla="*/ 2110468 h 2237474"/>
              <a:gd name="connsiteX220" fmla="*/ 0 w 12192000"/>
              <a:gd name="connsiteY22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00499 w 12192000"/>
              <a:gd name="connsiteY34" fmla="*/ 954680 h 2237474"/>
              <a:gd name="connsiteX35" fmla="*/ 9428195 w 12192000"/>
              <a:gd name="connsiteY35" fmla="*/ 986225 h 2237474"/>
              <a:gd name="connsiteX36" fmla="*/ 9410017 w 12192000"/>
              <a:gd name="connsiteY36" fmla="*/ 993931 h 2237474"/>
              <a:gd name="connsiteX37" fmla="*/ 9392919 w 12192000"/>
              <a:gd name="connsiteY37" fmla="*/ 994656 h 2237474"/>
              <a:gd name="connsiteX38" fmla="*/ 9278619 w 12192000"/>
              <a:gd name="connsiteY38" fmla="*/ 1011878 h 2237474"/>
              <a:gd name="connsiteX39" fmla="*/ 9268019 w 12192000"/>
              <a:gd name="connsiteY39" fmla="*/ 1007442 h 2237474"/>
              <a:gd name="connsiteX40" fmla="*/ 9234662 w 12192000"/>
              <a:gd name="connsiteY40" fmla="*/ 1023056 h 2237474"/>
              <a:gd name="connsiteX41" fmla="*/ 9181033 w 12192000"/>
              <a:gd name="connsiteY41" fmla="*/ 1037921 h 2237474"/>
              <a:gd name="connsiteX42" fmla="*/ 9155969 w 12192000"/>
              <a:gd name="connsiteY42" fmla="*/ 1046804 h 2237474"/>
              <a:gd name="connsiteX43" fmla="*/ 9133985 w 12192000"/>
              <a:gd name="connsiteY43" fmla="*/ 1046450 h 2237474"/>
              <a:gd name="connsiteX44" fmla="*/ 9012987 w 12192000"/>
              <a:gd name="connsiteY44" fmla="*/ 1061986 h 2237474"/>
              <a:gd name="connsiteX45" fmla="*/ 8968445 w 12192000"/>
              <a:gd name="connsiteY45" fmla="*/ 1052169 h 2237474"/>
              <a:gd name="connsiteX46" fmla="*/ 8958984 w 12192000"/>
              <a:gd name="connsiteY46" fmla="*/ 1057212 h 2237474"/>
              <a:gd name="connsiteX47" fmla="*/ 8886001 w 12192000"/>
              <a:gd name="connsiteY47" fmla="*/ 1067468 h 2237474"/>
              <a:gd name="connsiteX48" fmla="*/ 8838610 w 12192000"/>
              <a:gd name="connsiteY48" fmla="*/ 1075091 h 2237474"/>
              <a:gd name="connsiteX49" fmla="*/ 8750383 w 12192000"/>
              <a:gd name="connsiteY49" fmla="*/ 1097387 h 2237474"/>
              <a:gd name="connsiteX50" fmla="*/ 8697365 w 12192000"/>
              <a:gd name="connsiteY50" fmla="*/ 1105869 h 2237474"/>
              <a:gd name="connsiteX51" fmla="*/ 8665605 w 12192000"/>
              <a:gd name="connsiteY51" fmla="*/ 1110791 h 2237474"/>
              <a:gd name="connsiteX52" fmla="*/ 8584946 w 12192000"/>
              <a:gd name="connsiteY52" fmla="*/ 1135226 h 2237474"/>
              <a:gd name="connsiteX53" fmla="*/ 8460755 w 12192000"/>
              <a:gd name="connsiteY53" fmla="*/ 1203427 h 2237474"/>
              <a:gd name="connsiteX54" fmla="*/ 8419755 w 12192000"/>
              <a:gd name="connsiteY54" fmla="*/ 1216260 h 2237474"/>
              <a:gd name="connsiteX55" fmla="*/ 8411626 w 12192000"/>
              <a:gd name="connsiteY55" fmla="*/ 1214397 h 2237474"/>
              <a:gd name="connsiteX56" fmla="*/ 8363469 w 12192000"/>
              <a:gd name="connsiteY56" fmla="*/ 1246658 h 2237474"/>
              <a:gd name="connsiteX57" fmla="*/ 8275497 w 12192000"/>
              <a:gd name="connsiteY57" fmla="*/ 1264396 h 2237474"/>
              <a:gd name="connsiteX58" fmla="*/ 8206287 w 12192000"/>
              <a:gd name="connsiteY58" fmla="*/ 1273060 h 2237474"/>
              <a:gd name="connsiteX59" fmla="*/ 8168705 w 12192000"/>
              <a:gd name="connsiteY59" fmla="*/ 1279956 h 2237474"/>
              <a:gd name="connsiteX60" fmla="*/ 8139997 w 12192000"/>
              <a:gd name="connsiteY60" fmla="*/ 1282713 h 2237474"/>
              <a:gd name="connsiteX61" fmla="*/ 8074238 w 12192000"/>
              <a:gd name="connsiteY61" fmla="*/ 1301895 h 2237474"/>
              <a:gd name="connsiteX62" fmla="*/ 7968292 w 12192000"/>
              <a:gd name="connsiteY62" fmla="*/ 1338779 h 2237474"/>
              <a:gd name="connsiteX63" fmla="*/ 7945122 w 12192000"/>
              <a:gd name="connsiteY63" fmla="*/ 1345477 h 2237474"/>
              <a:gd name="connsiteX64" fmla="*/ 7902328 w 12192000"/>
              <a:gd name="connsiteY64" fmla="*/ 1345865 h 2237474"/>
              <a:gd name="connsiteX65" fmla="*/ 7875879 w 12192000"/>
              <a:gd name="connsiteY65" fmla="*/ 1345646 h 2237474"/>
              <a:gd name="connsiteX66" fmla="*/ 7840612 w 12192000"/>
              <a:gd name="connsiteY66" fmla="*/ 1369373 h 2237474"/>
              <a:gd name="connsiteX67" fmla="*/ 7786819 w 12192000"/>
              <a:gd name="connsiteY67" fmla="*/ 1378970 h 2237474"/>
              <a:gd name="connsiteX68" fmla="*/ 7548172 w 12192000"/>
              <a:gd name="connsiteY68" fmla="*/ 1417460 h 2237474"/>
              <a:gd name="connsiteX69" fmla="*/ 7483437 w 12192000"/>
              <a:gd name="connsiteY69" fmla="*/ 1478152 h 2237474"/>
              <a:gd name="connsiteX70" fmla="*/ 7377870 w 12192000"/>
              <a:gd name="connsiteY70" fmla="*/ 1523319 h 2237474"/>
              <a:gd name="connsiteX71" fmla="*/ 7230737 w 12192000"/>
              <a:gd name="connsiteY71" fmla="*/ 1562633 h 2237474"/>
              <a:gd name="connsiteX72" fmla="*/ 7224458 w 12192000"/>
              <a:gd name="connsiteY72" fmla="*/ 1573008 h 2237474"/>
              <a:gd name="connsiteX73" fmla="*/ 7213486 w 12192000"/>
              <a:gd name="connsiteY73" fmla="*/ 1580987 h 2237474"/>
              <a:gd name="connsiteX74" fmla="*/ 7183121 w 12192000"/>
              <a:gd name="connsiteY74" fmla="*/ 1595162 h 2237474"/>
              <a:gd name="connsiteX75" fmla="*/ 7164601 w 12192000"/>
              <a:gd name="connsiteY75" fmla="*/ 1606490 h 2237474"/>
              <a:gd name="connsiteX76" fmla="*/ 7114651 w 12192000"/>
              <a:gd name="connsiteY76" fmla="*/ 1620959 h 2237474"/>
              <a:gd name="connsiteX77" fmla="*/ 7092727 w 12192000"/>
              <a:gd name="connsiteY77" fmla="*/ 1623628 h 2237474"/>
              <a:gd name="connsiteX78" fmla="*/ 7031309 w 12192000"/>
              <a:gd name="connsiteY78" fmla="*/ 1619451 h 2237474"/>
              <a:gd name="connsiteX79" fmla="*/ 6999084 w 12192000"/>
              <a:gd name="connsiteY79" fmla="*/ 1634317 h 2237474"/>
              <a:gd name="connsiteX80" fmla="*/ 6992107 w 12192000"/>
              <a:gd name="connsiteY80" fmla="*/ 1636860 h 2237474"/>
              <a:gd name="connsiteX81" fmla="*/ 6991765 w 12192000"/>
              <a:gd name="connsiteY81" fmla="*/ 1636725 h 2237474"/>
              <a:gd name="connsiteX82" fmla="*/ 6900177 w 12192000"/>
              <a:gd name="connsiteY82" fmla="*/ 1636016 h 2237474"/>
              <a:gd name="connsiteX83" fmla="*/ 6795372 w 12192000"/>
              <a:gd name="connsiteY83" fmla="*/ 1644845 h 2237474"/>
              <a:gd name="connsiteX84" fmla="*/ 6692251 w 12192000"/>
              <a:gd name="connsiteY84" fmla="*/ 1656357 h 2237474"/>
              <a:gd name="connsiteX85" fmla="*/ 6655235 w 12192000"/>
              <a:gd name="connsiteY85" fmla="*/ 1661869 h 2237474"/>
              <a:gd name="connsiteX86" fmla="*/ 6587857 w 12192000"/>
              <a:gd name="connsiteY86" fmla="*/ 1665769 h 2237474"/>
              <a:gd name="connsiteX87" fmla="*/ 6554894 w 12192000"/>
              <a:gd name="connsiteY87" fmla="*/ 1664428 h 2237474"/>
              <a:gd name="connsiteX88" fmla="*/ 6516595 w 12192000"/>
              <a:gd name="connsiteY88" fmla="*/ 1667475 h 2237474"/>
              <a:gd name="connsiteX89" fmla="*/ 6508541 w 12192000"/>
              <a:gd name="connsiteY89" fmla="*/ 1668757 h 2237474"/>
              <a:gd name="connsiteX90" fmla="*/ 6471012 w 12192000"/>
              <a:gd name="connsiteY90" fmla="*/ 1678604 h 2237474"/>
              <a:gd name="connsiteX91" fmla="*/ 6415265 w 12192000"/>
              <a:gd name="connsiteY91" fmla="*/ 1665317 h 2237474"/>
              <a:gd name="connsiteX92" fmla="*/ 6364035 w 12192000"/>
              <a:gd name="connsiteY92" fmla="*/ 1667683 h 2237474"/>
              <a:gd name="connsiteX93" fmla="*/ 6280959 w 12192000"/>
              <a:gd name="connsiteY93" fmla="*/ 1689329 h 2237474"/>
              <a:gd name="connsiteX94" fmla="*/ 6243319 w 12192000"/>
              <a:gd name="connsiteY94" fmla="*/ 1695560 h 2237474"/>
              <a:gd name="connsiteX95" fmla="*/ 6098321 w 12192000"/>
              <a:gd name="connsiteY95" fmla="*/ 1721646 h 2237474"/>
              <a:gd name="connsiteX96" fmla="*/ 5880652 w 12192000"/>
              <a:gd name="connsiteY96" fmla="*/ 1779643 h 2237474"/>
              <a:gd name="connsiteX97" fmla="*/ 5785959 w 12192000"/>
              <a:gd name="connsiteY97" fmla="*/ 1775307 h 2237474"/>
              <a:gd name="connsiteX98" fmla="*/ 5643534 w 12192000"/>
              <a:gd name="connsiteY98" fmla="*/ 1802919 h 2237474"/>
              <a:gd name="connsiteX99" fmla="*/ 5518799 w 12192000"/>
              <a:gd name="connsiteY99" fmla="*/ 1818312 h 2237474"/>
              <a:gd name="connsiteX100" fmla="*/ 5505014 w 12192000"/>
              <a:gd name="connsiteY100" fmla="*/ 1819259 h 2237474"/>
              <a:gd name="connsiteX101" fmla="*/ 5453307 w 12192000"/>
              <a:gd name="connsiteY101" fmla="*/ 1815450 h 2237474"/>
              <a:gd name="connsiteX102" fmla="*/ 5364192 w 12192000"/>
              <a:gd name="connsiteY102" fmla="*/ 1826074 h 2237474"/>
              <a:gd name="connsiteX103" fmla="*/ 5350380 w 12192000"/>
              <a:gd name="connsiteY103" fmla="*/ 1830891 h 2237474"/>
              <a:gd name="connsiteX104" fmla="*/ 5259633 w 12192000"/>
              <a:gd name="connsiteY104" fmla="*/ 1837160 h 2237474"/>
              <a:gd name="connsiteX105" fmla="*/ 5197513 w 12192000"/>
              <a:gd name="connsiteY105" fmla="*/ 1844718 h 2237474"/>
              <a:gd name="connsiteX106" fmla="*/ 5168852 w 12192000"/>
              <a:gd name="connsiteY106" fmla="*/ 1844846 h 2237474"/>
              <a:gd name="connsiteX107" fmla="*/ 5114927 w 12192000"/>
              <a:gd name="connsiteY107" fmla="*/ 1847827 h 2237474"/>
              <a:gd name="connsiteX108" fmla="*/ 5108970 w 12192000"/>
              <a:gd name="connsiteY108" fmla="*/ 1847935 h 2237474"/>
              <a:gd name="connsiteX109" fmla="*/ 5067961 w 12192000"/>
              <a:gd name="connsiteY109" fmla="*/ 1845917 h 2237474"/>
              <a:gd name="connsiteX110" fmla="*/ 5007075 w 12192000"/>
              <a:gd name="connsiteY110" fmla="*/ 1838626 h 2237474"/>
              <a:gd name="connsiteX111" fmla="*/ 4944087 w 12192000"/>
              <a:gd name="connsiteY111" fmla="*/ 1823332 h 2237474"/>
              <a:gd name="connsiteX112" fmla="*/ 4907662 w 12192000"/>
              <a:gd name="connsiteY112" fmla="*/ 1816900 h 2237474"/>
              <a:gd name="connsiteX113" fmla="*/ 4882386 w 12192000"/>
              <a:gd name="connsiteY113" fmla="*/ 1809844 h 2237474"/>
              <a:gd name="connsiteX114" fmla="*/ 4811440 w 12192000"/>
              <a:gd name="connsiteY114" fmla="*/ 1804655 h 2237474"/>
              <a:gd name="connsiteX115" fmla="*/ 4691075 w 12192000"/>
              <a:gd name="connsiteY115" fmla="*/ 1801389 h 2237474"/>
              <a:gd name="connsiteX116" fmla="*/ 4611738 w 12192000"/>
              <a:gd name="connsiteY116" fmla="*/ 1776964 h 2237474"/>
              <a:gd name="connsiteX117" fmla="*/ 4560070 w 12192000"/>
              <a:gd name="connsiteY117" fmla="*/ 1785640 h 2237474"/>
              <a:gd name="connsiteX118" fmla="*/ 4536503 w 12192000"/>
              <a:gd name="connsiteY118" fmla="*/ 1785334 h 2237474"/>
              <a:gd name="connsiteX119" fmla="*/ 4513724 w 12192000"/>
              <a:gd name="connsiteY119" fmla="*/ 1791996 h 2237474"/>
              <a:gd name="connsiteX120" fmla="*/ 4459810 w 12192000"/>
              <a:gd name="connsiteY120" fmla="*/ 1797886 h 2237474"/>
              <a:gd name="connsiteX121" fmla="*/ 4379064 w 12192000"/>
              <a:gd name="connsiteY121" fmla="*/ 1817177 h 2237474"/>
              <a:gd name="connsiteX122" fmla="*/ 4319209 w 12192000"/>
              <a:gd name="connsiteY122" fmla="*/ 1834833 h 2237474"/>
              <a:gd name="connsiteX123" fmla="*/ 4290981 w 12192000"/>
              <a:gd name="connsiteY123" fmla="*/ 1839677 h 2237474"/>
              <a:gd name="connsiteX124" fmla="*/ 4285792 w 12192000"/>
              <a:gd name="connsiteY124" fmla="*/ 1836231 h 2237474"/>
              <a:gd name="connsiteX125" fmla="*/ 4238372 w 12192000"/>
              <a:gd name="connsiteY125" fmla="*/ 1851480 h 2237474"/>
              <a:gd name="connsiteX126" fmla="*/ 4232517 w 12192000"/>
              <a:gd name="connsiteY126" fmla="*/ 1852567 h 2237474"/>
              <a:gd name="connsiteX127" fmla="*/ 4191732 w 12192000"/>
              <a:gd name="connsiteY127" fmla="*/ 1857328 h 2237474"/>
              <a:gd name="connsiteX128" fmla="*/ 4065532 w 12192000"/>
              <a:gd name="connsiteY128" fmla="*/ 1855477 h 2237474"/>
              <a:gd name="connsiteX129" fmla="*/ 4028460 w 12192000"/>
              <a:gd name="connsiteY129" fmla="*/ 1855137 h 2237474"/>
              <a:gd name="connsiteX130" fmla="*/ 4002267 w 12192000"/>
              <a:gd name="connsiteY130" fmla="*/ 1852352 h 2237474"/>
              <a:gd name="connsiteX131" fmla="*/ 3931396 w 12192000"/>
              <a:gd name="connsiteY131" fmla="*/ 1858915 h 2237474"/>
              <a:gd name="connsiteX132" fmla="*/ 3812162 w 12192000"/>
              <a:gd name="connsiteY132" fmla="*/ 1875501 h 2237474"/>
              <a:gd name="connsiteX133" fmla="*/ 3729530 w 12192000"/>
              <a:gd name="connsiteY133" fmla="*/ 1864513 h 2237474"/>
              <a:gd name="connsiteX134" fmla="*/ 3680177 w 12192000"/>
              <a:gd name="connsiteY134" fmla="*/ 1881552 h 2237474"/>
              <a:gd name="connsiteX135" fmla="*/ 3567259 w 12192000"/>
              <a:gd name="connsiteY135" fmla="*/ 1893482 h 2237474"/>
              <a:gd name="connsiteX136" fmla="*/ 3405770 w 12192000"/>
              <a:gd name="connsiteY136" fmla="*/ 1904591 h 2237474"/>
              <a:gd name="connsiteX137" fmla="*/ 3280097 w 12192000"/>
              <a:gd name="connsiteY137" fmla="*/ 1919610 h 2237474"/>
              <a:gd name="connsiteX138" fmla="*/ 3123424 w 12192000"/>
              <a:gd name="connsiteY138" fmla="*/ 1952930 h 2237474"/>
              <a:gd name="connsiteX139" fmla="*/ 3009910 w 12192000"/>
              <a:gd name="connsiteY139" fmla="*/ 1957866 h 2237474"/>
              <a:gd name="connsiteX140" fmla="*/ 2995934 w 12192000"/>
              <a:gd name="connsiteY140" fmla="*/ 1967085 h 2237474"/>
              <a:gd name="connsiteX141" fmla="*/ 2980071 w 12192000"/>
              <a:gd name="connsiteY141" fmla="*/ 1972988 h 2237474"/>
              <a:gd name="connsiteX142" fmla="*/ 2978094 w 12192000"/>
              <a:gd name="connsiteY142" fmla="*/ 1972369 h 2237474"/>
              <a:gd name="connsiteX143" fmla="*/ 2942858 w 12192000"/>
              <a:gd name="connsiteY143" fmla="*/ 1981367 h 2237474"/>
              <a:gd name="connsiteX144" fmla="*/ 2875436 w 12192000"/>
              <a:gd name="connsiteY144" fmla="*/ 1996977 h 2237474"/>
              <a:gd name="connsiteX145" fmla="*/ 2874892 w 12192000"/>
              <a:gd name="connsiteY145" fmla="*/ 1996085 h 2237474"/>
              <a:gd name="connsiteX146" fmla="*/ 2864145 w 12192000"/>
              <a:gd name="connsiteY146" fmla="*/ 1994061 h 2237474"/>
              <a:gd name="connsiteX147" fmla="*/ 2843662 w 12192000"/>
              <a:gd name="connsiteY147" fmla="*/ 1992498 h 2237474"/>
              <a:gd name="connsiteX148" fmla="*/ 2796128 w 12192000"/>
              <a:gd name="connsiteY148" fmla="*/ 1976403 h 2237474"/>
              <a:gd name="connsiteX149" fmla="*/ 2756784 w 12192000"/>
              <a:gd name="connsiteY149" fmla="*/ 1985116 h 2237474"/>
              <a:gd name="connsiteX150" fmla="*/ 2748833 w 12192000"/>
              <a:gd name="connsiteY150" fmla="*/ 1986323 h 2237474"/>
              <a:gd name="connsiteX151" fmla="*/ 2748661 w 12192000"/>
              <a:gd name="connsiteY151" fmla="*/ 1986122 h 2237474"/>
              <a:gd name="connsiteX152" fmla="*/ 2740251 w 12192000"/>
              <a:gd name="connsiteY152" fmla="*/ 1986946 h 2237474"/>
              <a:gd name="connsiteX153" fmla="*/ 2718916 w 12192000"/>
              <a:gd name="connsiteY153" fmla="*/ 1990867 h 2237474"/>
              <a:gd name="connsiteX154" fmla="*/ 2713522 w 12192000"/>
              <a:gd name="connsiteY154" fmla="*/ 1990173 h 2237474"/>
              <a:gd name="connsiteX155" fmla="*/ 2680597 w 12192000"/>
              <a:gd name="connsiteY155" fmla="*/ 1984996 h 2237474"/>
              <a:gd name="connsiteX156" fmla="*/ 2578178 w 12192000"/>
              <a:gd name="connsiteY156" fmla="*/ 1990531 h 2237474"/>
              <a:gd name="connsiteX157" fmla="*/ 2476147 w 12192000"/>
              <a:gd name="connsiteY157" fmla="*/ 1998305 h 2237474"/>
              <a:gd name="connsiteX158" fmla="*/ 2373568 w 12192000"/>
              <a:gd name="connsiteY158" fmla="*/ 2003219 h 2237474"/>
              <a:gd name="connsiteX159" fmla="*/ 2321399 w 12192000"/>
              <a:gd name="connsiteY159" fmla="*/ 1989467 h 2237474"/>
              <a:gd name="connsiteX160" fmla="*/ 2315525 w 12192000"/>
              <a:gd name="connsiteY160" fmla="*/ 1989708 h 2237474"/>
              <a:gd name="connsiteX161" fmla="*/ 2300792 w 12192000"/>
              <a:gd name="connsiteY161" fmla="*/ 1994290 h 2237474"/>
              <a:gd name="connsiteX162" fmla="*/ 2295469 w 12192000"/>
              <a:gd name="connsiteY162" fmla="*/ 1996659 h 2237474"/>
              <a:gd name="connsiteX163" fmla="*/ 2287219 w 12192000"/>
              <a:gd name="connsiteY163" fmla="*/ 1998750 h 2237474"/>
              <a:gd name="connsiteX164" fmla="*/ 2286948 w 12192000"/>
              <a:gd name="connsiteY164" fmla="*/ 1998596 h 2237474"/>
              <a:gd name="connsiteX165" fmla="*/ 2243069 w 12192000"/>
              <a:gd name="connsiteY165" fmla="*/ 2015111 h 2237474"/>
              <a:gd name="connsiteX166" fmla="*/ 2186609 w 12192000"/>
              <a:gd name="connsiteY166" fmla="*/ 2008263 h 2237474"/>
              <a:gd name="connsiteX167" fmla="*/ 2164831 w 12192000"/>
              <a:gd name="connsiteY167" fmla="*/ 2010143 h 2237474"/>
              <a:gd name="connsiteX168" fmla="*/ 2152836 w 12192000"/>
              <a:gd name="connsiteY168" fmla="*/ 2010048 h 2237474"/>
              <a:gd name="connsiteX169" fmla="*/ 2117102 w 12192000"/>
              <a:gd name="connsiteY169" fmla="*/ 2023004 h 2237474"/>
              <a:gd name="connsiteX170" fmla="*/ 2111935 w 12192000"/>
              <a:gd name="connsiteY170" fmla="*/ 2023163 h 2237474"/>
              <a:gd name="connsiteX171" fmla="*/ 2089991 w 12192000"/>
              <a:gd name="connsiteY171" fmla="*/ 2034193 h 2237474"/>
              <a:gd name="connsiteX172" fmla="*/ 2058061 w 12192000"/>
              <a:gd name="connsiteY172" fmla="*/ 2047942 h 2237474"/>
              <a:gd name="connsiteX173" fmla="*/ 2055737 w 12192000"/>
              <a:gd name="connsiteY173" fmla="*/ 2047704 h 2237474"/>
              <a:gd name="connsiteX174" fmla="*/ 2042244 w 12192000"/>
              <a:gd name="connsiteY174" fmla="*/ 2055560 h 2237474"/>
              <a:gd name="connsiteX175" fmla="*/ 1976224 w 12192000"/>
              <a:gd name="connsiteY175" fmla="*/ 2074257 h 2237474"/>
              <a:gd name="connsiteX176" fmla="*/ 1877728 w 12192000"/>
              <a:gd name="connsiteY176" fmla="*/ 2101004 h 2237474"/>
              <a:gd name="connsiteX177" fmla="*/ 1759056 w 12192000"/>
              <a:gd name="connsiteY177" fmla="*/ 2125608 h 2237474"/>
              <a:gd name="connsiteX178" fmla="*/ 1637948 w 12192000"/>
              <a:gd name="connsiteY178" fmla="*/ 2172597 h 2237474"/>
              <a:gd name="connsiteX179" fmla="*/ 1434549 w 12192000"/>
              <a:gd name="connsiteY179" fmla="*/ 2234522 h 2237474"/>
              <a:gd name="connsiteX180" fmla="*/ 1398481 w 12192000"/>
              <a:gd name="connsiteY180" fmla="*/ 2237074 h 2237474"/>
              <a:gd name="connsiteX181" fmla="*/ 1398407 w 12192000"/>
              <a:gd name="connsiteY181" fmla="*/ 2237095 h 2237474"/>
              <a:gd name="connsiteX182" fmla="*/ 1370962 w 12192000"/>
              <a:gd name="connsiteY182" fmla="*/ 2237474 h 2237474"/>
              <a:gd name="connsiteX183" fmla="*/ 1356367 w 12192000"/>
              <a:gd name="connsiteY183" fmla="*/ 2235089 h 2237474"/>
              <a:gd name="connsiteX184" fmla="*/ 1324828 w 12192000"/>
              <a:gd name="connsiteY184" fmla="*/ 2231968 h 2237474"/>
              <a:gd name="connsiteX185" fmla="*/ 1297744 w 12192000"/>
              <a:gd name="connsiteY185" fmla="*/ 2235849 h 2237474"/>
              <a:gd name="connsiteX186" fmla="*/ 1286236 w 12192000"/>
              <a:gd name="connsiteY186" fmla="*/ 2233135 h 2237474"/>
              <a:gd name="connsiteX187" fmla="*/ 1283504 w 12192000"/>
              <a:gd name="connsiteY187" fmla="*/ 2233797 h 2237474"/>
              <a:gd name="connsiteX188" fmla="*/ 1279765 w 12192000"/>
              <a:gd name="connsiteY188" fmla="*/ 2229639 h 2237474"/>
              <a:gd name="connsiteX189" fmla="*/ 1195347 w 12192000"/>
              <a:gd name="connsiteY189" fmla="*/ 2212354 h 2237474"/>
              <a:gd name="connsiteX190" fmla="*/ 970251 w 12192000"/>
              <a:gd name="connsiteY190" fmla="*/ 2221029 h 2237474"/>
              <a:gd name="connsiteX191" fmla="*/ 812914 w 12192000"/>
              <a:gd name="connsiteY191" fmla="*/ 2202752 h 2237474"/>
              <a:gd name="connsiteX192" fmla="*/ 800195 w 12192000"/>
              <a:gd name="connsiteY192" fmla="*/ 2209407 h 2237474"/>
              <a:gd name="connsiteX193" fmla="*/ 784978 w 12192000"/>
              <a:gd name="connsiteY193" fmla="*/ 2212360 h 2237474"/>
              <a:gd name="connsiteX194" fmla="*/ 681987 w 12192000"/>
              <a:gd name="connsiteY194" fmla="*/ 2216757 h 2237474"/>
              <a:gd name="connsiteX195" fmla="*/ 669923 w 12192000"/>
              <a:gd name="connsiteY195" fmla="*/ 2211682 h 2237474"/>
              <a:gd name="connsiteX196" fmla="*/ 648680 w 12192000"/>
              <a:gd name="connsiteY196" fmla="*/ 2206229 h 2237474"/>
              <a:gd name="connsiteX197" fmla="*/ 597225 w 12192000"/>
              <a:gd name="connsiteY197" fmla="*/ 2180999 h 2237474"/>
              <a:gd name="connsiteX198" fmla="*/ 558449 w 12192000"/>
              <a:gd name="connsiteY198" fmla="*/ 2182346 h 2237474"/>
              <a:gd name="connsiteX199" fmla="*/ 550517 w 12192000"/>
              <a:gd name="connsiteY199" fmla="*/ 2182060 h 2237474"/>
              <a:gd name="connsiteX200" fmla="*/ 550309 w 12192000"/>
              <a:gd name="connsiteY200" fmla="*/ 2181825 h 2237474"/>
              <a:gd name="connsiteX201" fmla="*/ 541836 w 12192000"/>
              <a:gd name="connsiteY201" fmla="*/ 2181063 h 2237474"/>
              <a:gd name="connsiteX202" fmla="*/ 536057 w 12192000"/>
              <a:gd name="connsiteY202" fmla="*/ 2181537 h 2237474"/>
              <a:gd name="connsiteX203" fmla="*/ 520671 w 12192000"/>
              <a:gd name="connsiteY203" fmla="*/ 2180980 h 2237474"/>
              <a:gd name="connsiteX204" fmla="*/ 515024 w 12192000"/>
              <a:gd name="connsiteY204" fmla="*/ 2179258 h 2237474"/>
              <a:gd name="connsiteX205" fmla="*/ 512278 w 12192000"/>
              <a:gd name="connsiteY205" fmla="*/ 2176369 h 2237474"/>
              <a:gd name="connsiteX206" fmla="*/ 480419 w 12192000"/>
              <a:gd name="connsiteY206" fmla="*/ 2167807 h 2237474"/>
              <a:gd name="connsiteX207" fmla="*/ 413835 w 12192000"/>
              <a:gd name="connsiteY207" fmla="*/ 2156783 h 2237474"/>
              <a:gd name="connsiteX208" fmla="*/ 376513 w 12192000"/>
              <a:gd name="connsiteY208" fmla="*/ 2154014 h 2237474"/>
              <a:gd name="connsiteX209" fmla="*/ 273386 w 12192000"/>
              <a:gd name="connsiteY209" fmla="*/ 2142551 h 2237474"/>
              <a:gd name="connsiteX210" fmla="*/ 169207 w 12192000"/>
              <a:gd name="connsiteY210" fmla="*/ 2128100 h 2237474"/>
              <a:gd name="connsiteX211" fmla="*/ 93149 w 12192000"/>
              <a:gd name="connsiteY211" fmla="*/ 2105324 h 2237474"/>
              <a:gd name="connsiteX212" fmla="*/ 88109 w 12192000"/>
              <a:gd name="connsiteY212" fmla="*/ 2106704 h 2237474"/>
              <a:gd name="connsiteX213" fmla="*/ 80022 w 12192000"/>
              <a:gd name="connsiteY213" fmla="*/ 2107254 h 2237474"/>
              <a:gd name="connsiteX214" fmla="*/ 79717 w 12192000"/>
              <a:gd name="connsiteY214" fmla="*/ 2107046 h 2237474"/>
              <a:gd name="connsiteX215" fmla="*/ 72352 w 12192000"/>
              <a:gd name="connsiteY215" fmla="*/ 2107991 h 2237474"/>
              <a:gd name="connsiteX216" fmla="*/ 37645 w 12192000"/>
              <a:gd name="connsiteY216" fmla="*/ 2115401 h 2237474"/>
              <a:gd name="connsiteX217" fmla="*/ 4572 w 12192000"/>
              <a:gd name="connsiteY217" fmla="*/ 2111091 h 2237474"/>
              <a:gd name="connsiteX218" fmla="*/ 0 w 12192000"/>
              <a:gd name="connsiteY218" fmla="*/ 2110468 h 2237474"/>
              <a:gd name="connsiteX219" fmla="*/ 0 w 12192000"/>
              <a:gd name="connsiteY21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61459 w 12192000"/>
              <a:gd name="connsiteY27" fmla="*/ 862394 h 2237474"/>
              <a:gd name="connsiteX28" fmla="*/ 9705768 w 12192000"/>
              <a:gd name="connsiteY28" fmla="*/ 894610 h 2237474"/>
              <a:gd name="connsiteX29" fmla="*/ 9683005 w 12192000"/>
              <a:gd name="connsiteY29" fmla="*/ 894128 h 2237474"/>
              <a:gd name="connsiteX30" fmla="*/ 9594438 w 12192000"/>
              <a:gd name="connsiteY30" fmla="*/ 919051 h 2237474"/>
              <a:gd name="connsiteX31" fmla="*/ 9577033 w 12192000"/>
              <a:gd name="connsiteY31" fmla="*/ 922857 h 2237474"/>
              <a:gd name="connsiteX32" fmla="*/ 9544189 w 12192000"/>
              <a:gd name="connsiteY32" fmla="*/ 938966 h 2237474"/>
              <a:gd name="connsiteX33" fmla="*/ 9500499 w 12192000"/>
              <a:gd name="connsiteY33" fmla="*/ 954680 h 2237474"/>
              <a:gd name="connsiteX34" fmla="*/ 9428195 w 12192000"/>
              <a:gd name="connsiteY34" fmla="*/ 986225 h 2237474"/>
              <a:gd name="connsiteX35" fmla="*/ 9410017 w 12192000"/>
              <a:gd name="connsiteY35" fmla="*/ 993931 h 2237474"/>
              <a:gd name="connsiteX36" fmla="*/ 9392919 w 12192000"/>
              <a:gd name="connsiteY36" fmla="*/ 994656 h 2237474"/>
              <a:gd name="connsiteX37" fmla="*/ 9278619 w 12192000"/>
              <a:gd name="connsiteY37" fmla="*/ 1011878 h 2237474"/>
              <a:gd name="connsiteX38" fmla="*/ 9268019 w 12192000"/>
              <a:gd name="connsiteY38" fmla="*/ 1007442 h 2237474"/>
              <a:gd name="connsiteX39" fmla="*/ 9234662 w 12192000"/>
              <a:gd name="connsiteY39" fmla="*/ 1023056 h 2237474"/>
              <a:gd name="connsiteX40" fmla="*/ 9181033 w 12192000"/>
              <a:gd name="connsiteY40" fmla="*/ 1037921 h 2237474"/>
              <a:gd name="connsiteX41" fmla="*/ 9155969 w 12192000"/>
              <a:gd name="connsiteY41" fmla="*/ 1046804 h 2237474"/>
              <a:gd name="connsiteX42" fmla="*/ 9133985 w 12192000"/>
              <a:gd name="connsiteY42" fmla="*/ 1046450 h 2237474"/>
              <a:gd name="connsiteX43" fmla="*/ 9012987 w 12192000"/>
              <a:gd name="connsiteY43" fmla="*/ 1061986 h 2237474"/>
              <a:gd name="connsiteX44" fmla="*/ 8968445 w 12192000"/>
              <a:gd name="connsiteY44" fmla="*/ 1052169 h 2237474"/>
              <a:gd name="connsiteX45" fmla="*/ 8958984 w 12192000"/>
              <a:gd name="connsiteY45" fmla="*/ 1057212 h 2237474"/>
              <a:gd name="connsiteX46" fmla="*/ 8886001 w 12192000"/>
              <a:gd name="connsiteY46" fmla="*/ 1067468 h 2237474"/>
              <a:gd name="connsiteX47" fmla="*/ 8838610 w 12192000"/>
              <a:gd name="connsiteY47" fmla="*/ 1075091 h 2237474"/>
              <a:gd name="connsiteX48" fmla="*/ 8750383 w 12192000"/>
              <a:gd name="connsiteY48" fmla="*/ 1097387 h 2237474"/>
              <a:gd name="connsiteX49" fmla="*/ 8697365 w 12192000"/>
              <a:gd name="connsiteY49" fmla="*/ 1105869 h 2237474"/>
              <a:gd name="connsiteX50" fmla="*/ 8665605 w 12192000"/>
              <a:gd name="connsiteY50" fmla="*/ 1110791 h 2237474"/>
              <a:gd name="connsiteX51" fmla="*/ 8584946 w 12192000"/>
              <a:gd name="connsiteY51" fmla="*/ 1135226 h 2237474"/>
              <a:gd name="connsiteX52" fmla="*/ 8460755 w 12192000"/>
              <a:gd name="connsiteY52" fmla="*/ 1203427 h 2237474"/>
              <a:gd name="connsiteX53" fmla="*/ 8419755 w 12192000"/>
              <a:gd name="connsiteY53" fmla="*/ 1216260 h 2237474"/>
              <a:gd name="connsiteX54" fmla="*/ 8411626 w 12192000"/>
              <a:gd name="connsiteY54" fmla="*/ 1214397 h 2237474"/>
              <a:gd name="connsiteX55" fmla="*/ 8363469 w 12192000"/>
              <a:gd name="connsiteY55" fmla="*/ 1246658 h 2237474"/>
              <a:gd name="connsiteX56" fmla="*/ 8275497 w 12192000"/>
              <a:gd name="connsiteY56" fmla="*/ 1264396 h 2237474"/>
              <a:gd name="connsiteX57" fmla="*/ 8206287 w 12192000"/>
              <a:gd name="connsiteY57" fmla="*/ 1273060 h 2237474"/>
              <a:gd name="connsiteX58" fmla="*/ 8168705 w 12192000"/>
              <a:gd name="connsiteY58" fmla="*/ 1279956 h 2237474"/>
              <a:gd name="connsiteX59" fmla="*/ 8139997 w 12192000"/>
              <a:gd name="connsiteY59" fmla="*/ 1282713 h 2237474"/>
              <a:gd name="connsiteX60" fmla="*/ 8074238 w 12192000"/>
              <a:gd name="connsiteY60" fmla="*/ 1301895 h 2237474"/>
              <a:gd name="connsiteX61" fmla="*/ 7968292 w 12192000"/>
              <a:gd name="connsiteY61" fmla="*/ 1338779 h 2237474"/>
              <a:gd name="connsiteX62" fmla="*/ 7945122 w 12192000"/>
              <a:gd name="connsiteY62" fmla="*/ 1345477 h 2237474"/>
              <a:gd name="connsiteX63" fmla="*/ 7902328 w 12192000"/>
              <a:gd name="connsiteY63" fmla="*/ 1345865 h 2237474"/>
              <a:gd name="connsiteX64" fmla="*/ 7875879 w 12192000"/>
              <a:gd name="connsiteY64" fmla="*/ 1345646 h 2237474"/>
              <a:gd name="connsiteX65" fmla="*/ 7840612 w 12192000"/>
              <a:gd name="connsiteY65" fmla="*/ 1369373 h 2237474"/>
              <a:gd name="connsiteX66" fmla="*/ 7786819 w 12192000"/>
              <a:gd name="connsiteY66" fmla="*/ 1378970 h 2237474"/>
              <a:gd name="connsiteX67" fmla="*/ 7548172 w 12192000"/>
              <a:gd name="connsiteY67" fmla="*/ 1417460 h 2237474"/>
              <a:gd name="connsiteX68" fmla="*/ 7483437 w 12192000"/>
              <a:gd name="connsiteY68" fmla="*/ 1478152 h 2237474"/>
              <a:gd name="connsiteX69" fmla="*/ 7377870 w 12192000"/>
              <a:gd name="connsiteY69" fmla="*/ 1523319 h 2237474"/>
              <a:gd name="connsiteX70" fmla="*/ 7230737 w 12192000"/>
              <a:gd name="connsiteY70" fmla="*/ 1562633 h 2237474"/>
              <a:gd name="connsiteX71" fmla="*/ 7224458 w 12192000"/>
              <a:gd name="connsiteY71" fmla="*/ 1573008 h 2237474"/>
              <a:gd name="connsiteX72" fmla="*/ 7213486 w 12192000"/>
              <a:gd name="connsiteY72" fmla="*/ 1580987 h 2237474"/>
              <a:gd name="connsiteX73" fmla="*/ 7183121 w 12192000"/>
              <a:gd name="connsiteY73" fmla="*/ 1595162 h 2237474"/>
              <a:gd name="connsiteX74" fmla="*/ 7164601 w 12192000"/>
              <a:gd name="connsiteY74" fmla="*/ 1606490 h 2237474"/>
              <a:gd name="connsiteX75" fmla="*/ 7114651 w 12192000"/>
              <a:gd name="connsiteY75" fmla="*/ 1620959 h 2237474"/>
              <a:gd name="connsiteX76" fmla="*/ 7092727 w 12192000"/>
              <a:gd name="connsiteY76" fmla="*/ 1623628 h 2237474"/>
              <a:gd name="connsiteX77" fmla="*/ 7031309 w 12192000"/>
              <a:gd name="connsiteY77" fmla="*/ 1619451 h 2237474"/>
              <a:gd name="connsiteX78" fmla="*/ 6999084 w 12192000"/>
              <a:gd name="connsiteY78" fmla="*/ 1634317 h 2237474"/>
              <a:gd name="connsiteX79" fmla="*/ 6992107 w 12192000"/>
              <a:gd name="connsiteY79" fmla="*/ 1636860 h 2237474"/>
              <a:gd name="connsiteX80" fmla="*/ 6991765 w 12192000"/>
              <a:gd name="connsiteY80" fmla="*/ 1636725 h 2237474"/>
              <a:gd name="connsiteX81" fmla="*/ 6900177 w 12192000"/>
              <a:gd name="connsiteY81" fmla="*/ 1636016 h 2237474"/>
              <a:gd name="connsiteX82" fmla="*/ 6795372 w 12192000"/>
              <a:gd name="connsiteY82" fmla="*/ 1644845 h 2237474"/>
              <a:gd name="connsiteX83" fmla="*/ 6692251 w 12192000"/>
              <a:gd name="connsiteY83" fmla="*/ 1656357 h 2237474"/>
              <a:gd name="connsiteX84" fmla="*/ 6655235 w 12192000"/>
              <a:gd name="connsiteY84" fmla="*/ 1661869 h 2237474"/>
              <a:gd name="connsiteX85" fmla="*/ 6587857 w 12192000"/>
              <a:gd name="connsiteY85" fmla="*/ 1665769 h 2237474"/>
              <a:gd name="connsiteX86" fmla="*/ 6554894 w 12192000"/>
              <a:gd name="connsiteY86" fmla="*/ 1664428 h 2237474"/>
              <a:gd name="connsiteX87" fmla="*/ 6516595 w 12192000"/>
              <a:gd name="connsiteY87" fmla="*/ 1667475 h 2237474"/>
              <a:gd name="connsiteX88" fmla="*/ 6508541 w 12192000"/>
              <a:gd name="connsiteY88" fmla="*/ 1668757 h 2237474"/>
              <a:gd name="connsiteX89" fmla="*/ 6471012 w 12192000"/>
              <a:gd name="connsiteY89" fmla="*/ 1678604 h 2237474"/>
              <a:gd name="connsiteX90" fmla="*/ 6415265 w 12192000"/>
              <a:gd name="connsiteY90" fmla="*/ 1665317 h 2237474"/>
              <a:gd name="connsiteX91" fmla="*/ 6364035 w 12192000"/>
              <a:gd name="connsiteY91" fmla="*/ 1667683 h 2237474"/>
              <a:gd name="connsiteX92" fmla="*/ 6280959 w 12192000"/>
              <a:gd name="connsiteY92" fmla="*/ 1689329 h 2237474"/>
              <a:gd name="connsiteX93" fmla="*/ 6243319 w 12192000"/>
              <a:gd name="connsiteY93" fmla="*/ 1695560 h 2237474"/>
              <a:gd name="connsiteX94" fmla="*/ 6098321 w 12192000"/>
              <a:gd name="connsiteY94" fmla="*/ 1721646 h 2237474"/>
              <a:gd name="connsiteX95" fmla="*/ 5880652 w 12192000"/>
              <a:gd name="connsiteY95" fmla="*/ 1779643 h 2237474"/>
              <a:gd name="connsiteX96" fmla="*/ 5785959 w 12192000"/>
              <a:gd name="connsiteY96" fmla="*/ 1775307 h 2237474"/>
              <a:gd name="connsiteX97" fmla="*/ 5643534 w 12192000"/>
              <a:gd name="connsiteY97" fmla="*/ 1802919 h 2237474"/>
              <a:gd name="connsiteX98" fmla="*/ 5518799 w 12192000"/>
              <a:gd name="connsiteY98" fmla="*/ 1818312 h 2237474"/>
              <a:gd name="connsiteX99" fmla="*/ 5505014 w 12192000"/>
              <a:gd name="connsiteY99" fmla="*/ 1819259 h 2237474"/>
              <a:gd name="connsiteX100" fmla="*/ 5453307 w 12192000"/>
              <a:gd name="connsiteY100" fmla="*/ 1815450 h 2237474"/>
              <a:gd name="connsiteX101" fmla="*/ 5364192 w 12192000"/>
              <a:gd name="connsiteY101" fmla="*/ 1826074 h 2237474"/>
              <a:gd name="connsiteX102" fmla="*/ 5350380 w 12192000"/>
              <a:gd name="connsiteY102" fmla="*/ 1830891 h 2237474"/>
              <a:gd name="connsiteX103" fmla="*/ 5259633 w 12192000"/>
              <a:gd name="connsiteY103" fmla="*/ 1837160 h 2237474"/>
              <a:gd name="connsiteX104" fmla="*/ 5197513 w 12192000"/>
              <a:gd name="connsiteY104" fmla="*/ 1844718 h 2237474"/>
              <a:gd name="connsiteX105" fmla="*/ 5168852 w 12192000"/>
              <a:gd name="connsiteY105" fmla="*/ 1844846 h 2237474"/>
              <a:gd name="connsiteX106" fmla="*/ 5114927 w 12192000"/>
              <a:gd name="connsiteY106" fmla="*/ 1847827 h 2237474"/>
              <a:gd name="connsiteX107" fmla="*/ 5108970 w 12192000"/>
              <a:gd name="connsiteY107" fmla="*/ 1847935 h 2237474"/>
              <a:gd name="connsiteX108" fmla="*/ 5067961 w 12192000"/>
              <a:gd name="connsiteY108" fmla="*/ 1845917 h 2237474"/>
              <a:gd name="connsiteX109" fmla="*/ 5007075 w 12192000"/>
              <a:gd name="connsiteY109" fmla="*/ 1838626 h 2237474"/>
              <a:gd name="connsiteX110" fmla="*/ 4944087 w 12192000"/>
              <a:gd name="connsiteY110" fmla="*/ 1823332 h 2237474"/>
              <a:gd name="connsiteX111" fmla="*/ 4907662 w 12192000"/>
              <a:gd name="connsiteY111" fmla="*/ 1816900 h 2237474"/>
              <a:gd name="connsiteX112" fmla="*/ 4882386 w 12192000"/>
              <a:gd name="connsiteY112" fmla="*/ 1809844 h 2237474"/>
              <a:gd name="connsiteX113" fmla="*/ 4811440 w 12192000"/>
              <a:gd name="connsiteY113" fmla="*/ 1804655 h 2237474"/>
              <a:gd name="connsiteX114" fmla="*/ 4691075 w 12192000"/>
              <a:gd name="connsiteY114" fmla="*/ 1801389 h 2237474"/>
              <a:gd name="connsiteX115" fmla="*/ 4611738 w 12192000"/>
              <a:gd name="connsiteY115" fmla="*/ 1776964 h 2237474"/>
              <a:gd name="connsiteX116" fmla="*/ 4560070 w 12192000"/>
              <a:gd name="connsiteY116" fmla="*/ 1785640 h 2237474"/>
              <a:gd name="connsiteX117" fmla="*/ 4536503 w 12192000"/>
              <a:gd name="connsiteY117" fmla="*/ 1785334 h 2237474"/>
              <a:gd name="connsiteX118" fmla="*/ 4513724 w 12192000"/>
              <a:gd name="connsiteY118" fmla="*/ 1791996 h 2237474"/>
              <a:gd name="connsiteX119" fmla="*/ 4459810 w 12192000"/>
              <a:gd name="connsiteY119" fmla="*/ 1797886 h 2237474"/>
              <a:gd name="connsiteX120" fmla="*/ 4379064 w 12192000"/>
              <a:gd name="connsiteY120" fmla="*/ 1817177 h 2237474"/>
              <a:gd name="connsiteX121" fmla="*/ 4319209 w 12192000"/>
              <a:gd name="connsiteY121" fmla="*/ 1834833 h 2237474"/>
              <a:gd name="connsiteX122" fmla="*/ 4290981 w 12192000"/>
              <a:gd name="connsiteY122" fmla="*/ 1839677 h 2237474"/>
              <a:gd name="connsiteX123" fmla="*/ 4285792 w 12192000"/>
              <a:gd name="connsiteY123" fmla="*/ 1836231 h 2237474"/>
              <a:gd name="connsiteX124" fmla="*/ 4238372 w 12192000"/>
              <a:gd name="connsiteY124" fmla="*/ 1851480 h 2237474"/>
              <a:gd name="connsiteX125" fmla="*/ 4232517 w 12192000"/>
              <a:gd name="connsiteY125" fmla="*/ 1852567 h 2237474"/>
              <a:gd name="connsiteX126" fmla="*/ 4191732 w 12192000"/>
              <a:gd name="connsiteY126" fmla="*/ 1857328 h 2237474"/>
              <a:gd name="connsiteX127" fmla="*/ 4065532 w 12192000"/>
              <a:gd name="connsiteY127" fmla="*/ 1855477 h 2237474"/>
              <a:gd name="connsiteX128" fmla="*/ 4028460 w 12192000"/>
              <a:gd name="connsiteY128" fmla="*/ 1855137 h 2237474"/>
              <a:gd name="connsiteX129" fmla="*/ 4002267 w 12192000"/>
              <a:gd name="connsiteY129" fmla="*/ 1852352 h 2237474"/>
              <a:gd name="connsiteX130" fmla="*/ 3931396 w 12192000"/>
              <a:gd name="connsiteY130" fmla="*/ 1858915 h 2237474"/>
              <a:gd name="connsiteX131" fmla="*/ 3812162 w 12192000"/>
              <a:gd name="connsiteY131" fmla="*/ 1875501 h 2237474"/>
              <a:gd name="connsiteX132" fmla="*/ 3729530 w 12192000"/>
              <a:gd name="connsiteY132" fmla="*/ 1864513 h 2237474"/>
              <a:gd name="connsiteX133" fmla="*/ 3680177 w 12192000"/>
              <a:gd name="connsiteY133" fmla="*/ 1881552 h 2237474"/>
              <a:gd name="connsiteX134" fmla="*/ 3567259 w 12192000"/>
              <a:gd name="connsiteY134" fmla="*/ 1893482 h 2237474"/>
              <a:gd name="connsiteX135" fmla="*/ 3405770 w 12192000"/>
              <a:gd name="connsiteY135" fmla="*/ 1904591 h 2237474"/>
              <a:gd name="connsiteX136" fmla="*/ 3280097 w 12192000"/>
              <a:gd name="connsiteY136" fmla="*/ 1919610 h 2237474"/>
              <a:gd name="connsiteX137" fmla="*/ 3123424 w 12192000"/>
              <a:gd name="connsiteY137" fmla="*/ 1952930 h 2237474"/>
              <a:gd name="connsiteX138" fmla="*/ 3009910 w 12192000"/>
              <a:gd name="connsiteY138" fmla="*/ 1957866 h 2237474"/>
              <a:gd name="connsiteX139" fmla="*/ 2995934 w 12192000"/>
              <a:gd name="connsiteY139" fmla="*/ 1967085 h 2237474"/>
              <a:gd name="connsiteX140" fmla="*/ 2980071 w 12192000"/>
              <a:gd name="connsiteY140" fmla="*/ 1972988 h 2237474"/>
              <a:gd name="connsiteX141" fmla="*/ 2978094 w 12192000"/>
              <a:gd name="connsiteY141" fmla="*/ 1972369 h 2237474"/>
              <a:gd name="connsiteX142" fmla="*/ 2942858 w 12192000"/>
              <a:gd name="connsiteY142" fmla="*/ 1981367 h 2237474"/>
              <a:gd name="connsiteX143" fmla="*/ 2875436 w 12192000"/>
              <a:gd name="connsiteY143" fmla="*/ 1996977 h 2237474"/>
              <a:gd name="connsiteX144" fmla="*/ 2874892 w 12192000"/>
              <a:gd name="connsiteY144" fmla="*/ 1996085 h 2237474"/>
              <a:gd name="connsiteX145" fmla="*/ 2864145 w 12192000"/>
              <a:gd name="connsiteY145" fmla="*/ 1994061 h 2237474"/>
              <a:gd name="connsiteX146" fmla="*/ 2843662 w 12192000"/>
              <a:gd name="connsiteY146" fmla="*/ 1992498 h 2237474"/>
              <a:gd name="connsiteX147" fmla="*/ 2796128 w 12192000"/>
              <a:gd name="connsiteY147" fmla="*/ 1976403 h 2237474"/>
              <a:gd name="connsiteX148" fmla="*/ 2756784 w 12192000"/>
              <a:gd name="connsiteY148" fmla="*/ 1985116 h 2237474"/>
              <a:gd name="connsiteX149" fmla="*/ 2748833 w 12192000"/>
              <a:gd name="connsiteY149" fmla="*/ 1986323 h 2237474"/>
              <a:gd name="connsiteX150" fmla="*/ 2748661 w 12192000"/>
              <a:gd name="connsiteY150" fmla="*/ 1986122 h 2237474"/>
              <a:gd name="connsiteX151" fmla="*/ 2740251 w 12192000"/>
              <a:gd name="connsiteY151" fmla="*/ 1986946 h 2237474"/>
              <a:gd name="connsiteX152" fmla="*/ 2718916 w 12192000"/>
              <a:gd name="connsiteY152" fmla="*/ 1990867 h 2237474"/>
              <a:gd name="connsiteX153" fmla="*/ 2713522 w 12192000"/>
              <a:gd name="connsiteY153" fmla="*/ 1990173 h 2237474"/>
              <a:gd name="connsiteX154" fmla="*/ 2680597 w 12192000"/>
              <a:gd name="connsiteY154" fmla="*/ 1984996 h 2237474"/>
              <a:gd name="connsiteX155" fmla="*/ 2578178 w 12192000"/>
              <a:gd name="connsiteY155" fmla="*/ 1990531 h 2237474"/>
              <a:gd name="connsiteX156" fmla="*/ 2476147 w 12192000"/>
              <a:gd name="connsiteY156" fmla="*/ 1998305 h 2237474"/>
              <a:gd name="connsiteX157" fmla="*/ 2373568 w 12192000"/>
              <a:gd name="connsiteY157" fmla="*/ 2003219 h 2237474"/>
              <a:gd name="connsiteX158" fmla="*/ 2321399 w 12192000"/>
              <a:gd name="connsiteY158" fmla="*/ 1989467 h 2237474"/>
              <a:gd name="connsiteX159" fmla="*/ 2315525 w 12192000"/>
              <a:gd name="connsiteY159" fmla="*/ 1989708 h 2237474"/>
              <a:gd name="connsiteX160" fmla="*/ 2300792 w 12192000"/>
              <a:gd name="connsiteY160" fmla="*/ 1994290 h 2237474"/>
              <a:gd name="connsiteX161" fmla="*/ 2295469 w 12192000"/>
              <a:gd name="connsiteY161" fmla="*/ 1996659 h 2237474"/>
              <a:gd name="connsiteX162" fmla="*/ 2287219 w 12192000"/>
              <a:gd name="connsiteY162" fmla="*/ 1998750 h 2237474"/>
              <a:gd name="connsiteX163" fmla="*/ 2286948 w 12192000"/>
              <a:gd name="connsiteY163" fmla="*/ 1998596 h 2237474"/>
              <a:gd name="connsiteX164" fmla="*/ 2243069 w 12192000"/>
              <a:gd name="connsiteY164" fmla="*/ 2015111 h 2237474"/>
              <a:gd name="connsiteX165" fmla="*/ 2186609 w 12192000"/>
              <a:gd name="connsiteY165" fmla="*/ 2008263 h 2237474"/>
              <a:gd name="connsiteX166" fmla="*/ 2164831 w 12192000"/>
              <a:gd name="connsiteY166" fmla="*/ 2010143 h 2237474"/>
              <a:gd name="connsiteX167" fmla="*/ 2152836 w 12192000"/>
              <a:gd name="connsiteY167" fmla="*/ 2010048 h 2237474"/>
              <a:gd name="connsiteX168" fmla="*/ 2117102 w 12192000"/>
              <a:gd name="connsiteY168" fmla="*/ 2023004 h 2237474"/>
              <a:gd name="connsiteX169" fmla="*/ 2111935 w 12192000"/>
              <a:gd name="connsiteY169" fmla="*/ 2023163 h 2237474"/>
              <a:gd name="connsiteX170" fmla="*/ 2089991 w 12192000"/>
              <a:gd name="connsiteY170" fmla="*/ 2034193 h 2237474"/>
              <a:gd name="connsiteX171" fmla="*/ 2058061 w 12192000"/>
              <a:gd name="connsiteY171" fmla="*/ 2047942 h 2237474"/>
              <a:gd name="connsiteX172" fmla="*/ 2055737 w 12192000"/>
              <a:gd name="connsiteY172" fmla="*/ 2047704 h 2237474"/>
              <a:gd name="connsiteX173" fmla="*/ 2042244 w 12192000"/>
              <a:gd name="connsiteY173" fmla="*/ 2055560 h 2237474"/>
              <a:gd name="connsiteX174" fmla="*/ 1976224 w 12192000"/>
              <a:gd name="connsiteY174" fmla="*/ 2074257 h 2237474"/>
              <a:gd name="connsiteX175" fmla="*/ 1877728 w 12192000"/>
              <a:gd name="connsiteY175" fmla="*/ 2101004 h 2237474"/>
              <a:gd name="connsiteX176" fmla="*/ 1759056 w 12192000"/>
              <a:gd name="connsiteY176" fmla="*/ 2125608 h 2237474"/>
              <a:gd name="connsiteX177" fmla="*/ 1637948 w 12192000"/>
              <a:gd name="connsiteY177" fmla="*/ 2172597 h 2237474"/>
              <a:gd name="connsiteX178" fmla="*/ 1434549 w 12192000"/>
              <a:gd name="connsiteY178" fmla="*/ 2234522 h 2237474"/>
              <a:gd name="connsiteX179" fmla="*/ 1398481 w 12192000"/>
              <a:gd name="connsiteY179" fmla="*/ 2237074 h 2237474"/>
              <a:gd name="connsiteX180" fmla="*/ 1398407 w 12192000"/>
              <a:gd name="connsiteY180" fmla="*/ 2237095 h 2237474"/>
              <a:gd name="connsiteX181" fmla="*/ 1370962 w 12192000"/>
              <a:gd name="connsiteY181" fmla="*/ 2237474 h 2237474"/>
              <a:gd name="connsiteX182" fmla="*/ 1356367 w 12192000"/>
              <a:gd name="connsiteY182" fmla="*/ 2235089 h 2237474"/>
              <a:gd name="connsiteX183" fmla="*/ 1324828 w 12192000"/>
              <a:gd name="connsiteY183" fmla="*/ 2231968 h 2237474"/>
              <a:gd name="connsiteX184" fmla="*/ 1297744 w 12192000"/>
              <a:gd name="connsiteY184" fmla="*/ 2235849 h 2237474"/>
              <a:gd name="connsiteX185" fmla="*/ 1286236 w 12192000"/>
              <a:gd name="connsiteY185" fmla="*/ 2233135 h 2237474"/>
              <a:gd name="connsiteX186" fmla="*/ 1283504 w 12192000"/>
              <a:gd name="connsiteY186" fmla="*/ 2233797 h 2237474"/>
              <a:gd name="connsiteX187" fmla="*/ 1279765 w 12192000"/>
              <a:gd name="connsiteY187" fmla="*/ 2229639 h 2237474"/>
              <a:gd name="connsiteX188" fmla="*/ 1195347 w 12192000"/>
              <a:gd name="connsiteY188" fmla="*/ 2212354 h 2237474"/>
              <a:gd name="connsiteX189" fmla="*/ 970251 w 12192000"/>
              <a:gd name="connsiteY189" fmla="*/ 2221029 h 2237474"/>
              <a:gd name="connsiteX190" fmla="*/ 812914 w 12192000"/>
              <a:gd name="connsiteY190" fmla="*/ 2202752 h 2237474"/>
              <a:gd name="connsiteX191" fmla="*/ 800195 w 12192000"/>
              <a:gd name="connsiteY191" fmla="*/ 2209407 h 2237474"/>
              <a:gd name="connsiteX192" fmla="*/ 784978 w 12192000"/>
              <a:gd name="connsiteY192" fmla="*/ 2212360 h 2237474"/>
              <a:gd name="connsiteX193" fmla="*/ 681987 w 12192000"/>
              <a:gd name="connsiteY193" fmla="*/ 2216757 h 2237474"/>
              <a:gd name="connsiteX194" fmla="*/ 669923 w 12192000"/>
              <a:gd name="connsiteY194" fmla="*/ 2211682 h 2237474"/>
              <a:gd name="connsiteX195" fmla="*/ 648680 w 12192000"/>
              <a:gd name="connsiteY195" fmla="*/ 2206229 h 2237474"/>
              <a:gd name="connsiteX196" fmla="*/ 597225 w 12192000"/>
              <a:gd name="connsiteY196" fmla="*/ 2180999 h 2237474"/>
              <a:gd name="connsiteX197" fmla="*/ 558449 w 12192000"/>
              <a:gd name="connsiteY197" fmla="*/ 2182346 h 2237474"/>
              <a:gd name="connsiteX198" fmla="*/ 550517 w 12192000"/>
              <a:gd name="connsiteY198" fmla="*/ 2182060 h 2237474"/>
              <a:gd name="connsiteX199" fmla="*/ 550309 w 12192000"/>
              <a:gd name="connsiteY199" fmla="*/ 2181825 h 2237474"/>
              <a:gd name="connsiteX200" fmla="*/ 541836 w 12192000"/>
              <a:gd name="connsiteY200" fmla="*/ 2181063 h 2237474"/>
              <a:gd name="connsiteX201" fmla="*/ 536057 w 12192000"/>
              <a:gd name="connsiteY201" fmla="*/ 2181537 h 2237474"/>
              <a:gd name="connsiteX202" fmla="*/ 520671 w 12192000"/>
              <a:gd name="connsiteY202" fmla="*/ 2180980 h 2237474"/>
              <a:gd name="connsiteX203" fmla="*/ 515024 w 12192000"/>
              <a:gd name="connsiteY203" fmla="*/ 2179258 h 2237474"/>
              <a:gd name="connsiteX204" fmla="*/ 512278 w 12192000"/>
              <a:gd name="connsiteY204" fmla="*/ 2176369 h 2237474"/>
              <a:gd name="connsiteX205" fmla="*/ 480419 w 12192000"/>
              <a:gd name="connsiteY205" fmla="*/ 2167807 h 2237474"/>
              <a:gd name="connsiteX206" fmla="*/ 413835 w 12192000"/>
              <a:gd name="connsiteY206" fmla="*/ 2156783 h 2237474"/>
              <a:gd name="connsiteX207" fmla="*/ 376513 w 12192000"/>
              <a:gd name="connsiteY207" fmla="*/ 2154014 h 2237474"/>
              <a:gd name="connsiteX208" fmla="*/ 273386 w 12192000"/>
              <a:gd name="connsiteY208" fmla="*/ 2142551 h 2237474"/>
              <a:gd name="connsiteX209" fmla="*/ 169207 w 12192000"/>
              <a:gd name="connsiteY209" fmla="*/ 2128100 h 2237474"/>
              <a:gd name="connsiteX210" fmla="*/ 93149 w 12192000"/>
              <a:gd name="connsiteY210" fmla="*/ 2105324 h 2237474"/>
              <a:gd name="connsiteX211" fmla="*/ 88109 w 12192000"/>
              <a:gd name="connsiteY211" fmla="*/ 2106704 h 2237474"/>
              <a:gd name="connsiteX212" fmla="*/ 80022 w 12192000"/>
              <a:gd name="connsiteY212" fmla="*/ 2107254 h 2237474"/>
              <a:gd name="connsiteX213" fmla="*/ 79717 w 12192000"/>
              <a:gd name="connsiteY213" fmla="*/ 2107046 h 2237474"/>
              <a:gd name="connsiteX214" fmla="*/ 72352 w 12192000"/>
              <a:gd name="connsiteY214" fmla="*/ 2107991 h 2237474"/>
              <a:gd name="connsiteX215" fmla="*/ 37645 w 12192000"/>
              <a:gd name="connsiteY215" fmla="*/ 2115401 h 2237474"/>
              <a:gd name="connsiteX216" fmla="*/ 4572 w 12192000"/>
              <a:gd name="connsiteY216" fmla="*/ 2111091 h 2237474"/>
              <a:gd name="connsiteX217" fmla="*/ 0 w 12192000"/>
              <a:gd name="connsiteY217" fmla="*/ 2110468 h 2237474"/>
              <a:gd name="connsiteX218" fmla="*/ 0 w 12192000"/>
              <a:gd name="connsiteY21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78288 w 12192000"/>
              <a:gd name="connsiteY25" fmla="*/ 854362 h 2237474"/>
              <a:gd name="connsiteX26" fmla="*/ 9761459 w 12192000"/>
              <a:gd name="connsiteY26" fmla="*/ 862394 h 2237474"/>
              <a:gd name="connsiteX27" fmla="*/ 9705768 w 12192000"/>
              <a:gd name="connsiteY27" fmla="*/ 894610 h 2237474"/>
              <a:gd name="connsiteX28" fmla="*/ 9683005 w 12192000"/>
              <a:gd name="connsiteY28" fmla="*/ 894128 h 2237474"/>
              <a:gd name="connsiteX29" fmla="*/ 9594438 w 12192000"/>
              <a:gd name="connsiteY29" fmla="*/ 919051 h 2237474"/>
              <a:gd name="connsiteX30" fmla="*/ 9577033 w 12192000"/>
              <a:gd name="connsiteY30" fmla="*/ 922857 h 2237474"/>
              <a:gd name="connsiteX31" fmla="*/ 9544189 w 12192000"/>
              <a:gd name="connsiteY31" fmla="*/ 938966 h 2237474"/>
              <a:gd name="connsiteX32" fmla="*/ 9500499 w 12192000"/>
              <a:gd name="connsiteY32" fmla="*/ 954680 h 2237474"/>
              <a:gd name="connsiteX33" fmla="*/ 9428195 w 12192000"/>
              <a:gd name="connsiteY33" fmla="*/ 986225 h 2237474"/>
              <a:gd name="connsiteX34" fmla="*/ 9410017 w 12192000"/>
              <a:gd name="connsiteY34" fmla="*/ 993931 h 2237474"/>
              <a:gd name="connsiteX35" fmla="*/ 9392919 w 12192000"/>
              <a:gd name="connsiteY35" fmla="*/ 994656 h 2237474"/>
              <a:gd name="connsiteX36" fmla="*/ 9278619 w 12192000"/>
              <a:gd name="connsiteY36" fmla="*/ 1011878 h 2237474"/>
              <a:gd name="connsiteX37" fmla="*/ 9268019 w 12192000"/>
              <a:gd name="connsiteY37" fmla="*/ 1007442 h 2237474"/>
              <a:gd name="connsiteX38" fmla="*/ 9234662 w 12192000"/>
              <a:gd name="connsiteY38" fmla="*/ 1023056 h 2237474"/>
              <a:gd name="connsiteX39" fmla="*/ 9181033 w 12192000"/>
              <a:gd name="connsiteY39" fmla="*/ 1037921 h 2237474"/>
              <a:gd name="connsiteX40" fmla="*/ 9155969 w 12192000"/>
              <a:gd name="connsiteY40" fmla="*/ 1046804 h 2237474"/>
              <a:gd name="connsiteX41" fmla="*/ 9133985 w 12192000"/>
              <a:gd name="connsiteY41" fmla="*/ 1046450 h 2237474"/>
              <a:gd name="connsiteX42" fmla="*/ 9012987 w 12192000"/>
              <a:gd name="connsiteY42" fmla="*/ 1061986 h 2237474"/>
              <a:gd name="connsiteX43" fmla="*/ 8968445 w 12192000"/>
              <a:gd name="connsiteY43" fmla="*/ 1052169 h 2237474"/>
              <a:gd name="connsiteX44" fmla="*/ 8958984 w 12192000"/>
              <a:gd name="connsiteY44" fmla="*/ 1057212 h 2237474"/>
              <a:gd name="connsiteX45" fmla="*/ 8886001 w 12192000"/>
              <a:gd name="connsiteY45" fmla="*/ 1067468 h 2237474"/>
              <a:gd name="connsiteX46" fmla="*/ 8838610 w 12192000"/>
              <a:gd name="connsiteY46" fmla="*/ 1075091 h 2237474"/>
              <a:gd name="connsiteX47" fmla="*/ 8750383 w 12192000"/>
              <a:gd name="connsiteY47" fmla="*/ 1097387 h 2237474"/>
              <a:gd name="connsiteX48" fmla="*/ 8697365 w 12192000"/>
              <a:gd name="connsiteY48" fmla="*/ 1105869 h 2237474"/>
              <a:gd name="connsiteX49" fmla="*/ 8665605 w 12192000"/>
              <a:gd name="connsiteY49" fmla="*/ 1110791 h 2237474"/>
              <a:gd name="connsiteX50" fmla="*/ 8584946 w 12192000"/>
              <a:gd name="connsiteY50" fmla="*/ 1135226 h 2237474"/>
              <a:gd name="connsiteX51" fmla="*/ 8460755 w 12192000"/>
              <a:gd name="connsiteY51" fmla="*/ 1203427 h 2237474"/>
              <a:gd name="connsiteX52" fmla="*/ 8419755 w 12192000"/>
              <a:gd name="connsiteY52" fmla="*/ 1216260 h 2237474"/>
              <a:gd name="connsiteX53" fmla="*/ 8411626 w 12192000"/>
              <a:gd name="connsiteY53" fmla="*/ 1214397 h 2237474"/>
              <a:gd name="connsiteX54" fmla="*/ 8363469 w 12192000"/>
              <a:gd name="connsiteY54" fmla="*/ 1246658 h 2237474"/>
              <a:gd name="connsiteX55" fmla="*/ 8275497 w 12192000"/>
              <a:gd name="connsiteY55" fmla="*/ 1264396 h 2237474"/>
              <a:gd name="connsiteX56" fmla="*/ 8206287 w 12192000"/>
              <a:gd name="connsiteY56" fmla="*/ 1273060 h 2237474"/>
              <a:gd name="connsiteX57" fmla="*/ 8168705 w 12192000"/>
              <a:gd name="connsiteY57" fmla="*/ 1279956 h 2237474"/>
              <a:gd name="connsiteX58" fmla="*/ 8139997 w 12192000"/>
              <a:gd name="connsiteY58" fmla="*/ 1282713 h 2237474"/>
              <a:gd name="connsiteX59" fmla="*/ 8074238 w 12192000"/>
              <a:gd name="connsiteY59" fmla="*/ 1301895 h 2237474"/>
              <a:gd name="connsiteX60" fmla="*/ 7968292 w 12192000"/>
              <a:gd name="connsiteY60" fmla="*/ 1338779 h 2237474"/>
              <a:gd name="connsiteX61" fmla="*/ 7945122 w 12192000"/>
              <a:gd name="connsiteY61" fmla="*/ 1345477 h 2237474"/>
              <a:gd name="connsiteX62" fmla="*/ 7902328 w 12192000"/>
              <a:gd name="connsiteY62" fmla="*/ 1345865 h 2237474"/>
              <a:gd name="connsiteX63" fmla="*/ 7875879 w 12192000"/>
              <a:gd name="connsiteY63" fmla="*/ 1345646 h 2237474"/>
              <a:gd name="connsiteX64" fmla="*/ 7840612 w 12192000"/>
              <a:gd name="connsiteY64" fmla="*/ 1369373 h 2237474"/>
              <a:gd name="connsiteX65" fmla="*/ 7786819 w 12192000"/>
              <a:gd name="connsiteY65" fmla="*/ 1378970 h 2237474"/>
              <a:gd name="connsiteX66" fmla="*/ 7548172 w 12192000"/>
              <a:gd name="connsiteY66" fmla="*/ 1417460 h 2237474"/>
              <a:gd name="connsiteX67" fmla="*/ 7483437 w 12192000"/>
              <a:gd name="connsiteY67" fmla="*/ 1478152 h 2237474"/>
              <a:gd name="connsiteX68" fmla="*/ 7377870 w 12192000"/>
              <a:gd name="connsiteY68" fmla="*/ 1523319 h 2237474"/>
              <a:gd name="connsiteX69" fmla="*/ 7230737 w 12192000"/>
              <a:gd name="connsiteY69" fmla="*/ 1562633 h 2237474"/>
              <a:gd name="connsiteX70" fmla="*/ 7224458 w 12192000"/>
              <a:gd name="connsiteY70" fmla="*/ 1573008 h 2237474"/>
              <a:gd name="connsiteX71" fmla="*/ 7213486 w 12192000"/>
              <a:gd name="connsiteY71" fmla="*/ 1580987 h 2237474"/>
              <a:gd name="connsiteX72" fmla="*/ 7183121 w 12192000"/>
              <a:gd name="connsiteY72" fmla="*/ 1595162 h 2237474"/>
              <a:gd name="connsiteX73" fmla="*/ 7164601 w 12192000"/>
              <a:gd name="connsiteY73" fmla="*/ 1606490 h 2237474"/>
              <a:gd name="connsiteX74" fmla="*/ 7114651 w 12192000"/>
              <a:gd name="connsiteY74" fmla="*/ 1620959 h 2237474"/>
              <a:gd name="connsiteX75" fmla="*/ 7092727 w 12192000"/>
              <a:gd name="connsiteY75" fmla="*/ 1623628 h 2237474"/>
              <a:gd name="connsiteX76" fmla="*/ 7031309 w 12192000"/>
              <a:gd name="connsiteY76" fmla="*/ 1619451 h 2237474"/>
              <a:gd name="connsiteX77" fmla="*/ 6999084 w 12192000"/>
              <a:gd name="connsiteY77" fmla="*/ 1634317 h 2237474"/>
              <a:gd name="connsiteX78" fmla="*/ 6992107 w 12192000"/>
              <a:gd name="connsiteY78" fmla="*/ 1636860 h 2237474"/>
              <a:gd name="connsiteX79" fmla="*/ 6991765 w 12192000"/>
              <a:gd name="connsiteY79" fmla="*/ 1636725 h 2237474"/>
              <a:gd name="connsiteX80" fmla="*/ 6900177 w 12192000"/>
              <a:gd name="connsiteY80" fmla="*/ 1636016 h 2237474"/>
              <a:gd name="connsiteX81" fmla="*/ 6795372 w 12192000"/>
              <a:gd name="connsiteY81" fmla="*/ 1644845 h 2237474"/>
              <a:gd name="connsiteX82" fmla="*/ 6692251 w 12192000"/>
              <a:gd name="connsiteY82" fmla="*/ 1656357 h 2237474"/>
              <a:gd name="connsiteX83" fmla="*/ 6655235 w 12192000"/>
              <a:gd name="connsiteY83" fmla="*/ 1661869 h 2237474"/>
              <a:gd name="connsiteX84" fmla="*/ 6587857 w 12192000"/>
              <a:gd name="connsiteY84" fmla="*/ 1665769 h 2237474"/>
              <a:gd name="connsiteX85" fmla="*/ 6554894 w 12192000"/>
              <a:gd name="connsiteY85" fmla="*/ 1664428 h 2237474"/>
              <a:gd name="connsiteX86" fmla="*/ 6516595 w 12192000"/>
              <a:gd name="connsiteY86" fmla="*/ 1667475 h 2237474"/>
              <a:gd name="connsiteX87" fmla="*/ 6508541 w 12192000"/>
              <a:gd name="connsiteY87" fmla="*/ 1668757 h 2237474"/>
              <a:gd name="connsiteX88" fmla="*/ 6471012 w 12192000"/>
              <a:gd name="connsiteY88" fmla="*/ 1678604 h 2237474"/>
              <a:gd name="connsiteX89" fmla="*/ 6415265 w 12192000"/>
              <a:gd name="connsiteY89" fmla="*/ 1665317 h 2237474"/>
              <a:gd name="connsiteX90" fmla="*/ 6364035 w 12192000"/>
              <a:gd name="connsiteY90" fmla="*/ 1667683 h 2237474"/>
              <a:gd name="connsiteX91" fmla="*/ 6280959 w 12192000"/>
              <a:gd name="connsiteY91" fmla="*/ 1689329 h 2237474"/>
              <a:gd name="connsiteX92" fmla="*/ 6243319 w 12192000"/>
              <a:gd name="connsiteY92" fmla="*/ 1695560 h 2237474"/>
              <a:gd name="connsiteX93" fmla="*/ 6098321 w 12192000"/>
              <a:gd name="connsiteY93" fmla="*/ 1721646 h 2237474"/>
              <a:gd name="connsiteX94" fmla="*/ 5880652 w 12192000"/>
              <a:gd name="connsiteY94" fmla="*/ 1779643 h 2237474"/>
              <a:gd name="connsiteX95" fmla="*/ 5785959 w 12192000"/>
              <a:gd name="connsiteY95" fmla="*/ 1775307 h 2237474"/>
              <a:gd name="connsiteX96" fmla="*/ 5643534 w 12192000"/>
              <a:gd name="connsiteY96" fmla="*/ 1802919 h 2237474"/>
              <a:gd name="connsiteX97" fmla="*/ 5518799 w 12192000"/>
              <a:gd name="connsiteY97" fmla="*/ 1818312 h 2237474"/>
              <a:gd name="connsiteX98" fmla="*/ 5505014 w 12192000"/>
              <a:gd name="connsiteY98" fmla="*/ 1819259 h 2237474"/>
              <a:gd name="connsiteX99" fmla="*/ 5453307 w 12192000"/>
              <a:gd name="connsiteY99" fmla="*/ 1815450 h 2237474"/>
              <a:gd name="connsiteX100" fmla="*/ 5364192 w 12192000"/>
              <a:gd name="connsiteY100" fmla="*/ 1826074 h 2237474"/>
              <a:gd name="connsiteX101" fmla="*/ 5350380 w 12192000"/>
              <a:gd name="connsiteY101" fmla="*/ 1830891 h 2237474"/>
              <a:gd name="connsiteX102" fmla="*/ 5259633 w 12192000"/>
              <a:gd name="connsiteY102" fmla="*/ 1837160 h 2237474"/>
              <a:gd name="connsiteX103" fmla="*/ 5197513 w 12192000"/>
              <a:gd name="connsiteY103" fmla="*/ 1844718 h 2237474"/>
              <a:gd name="connsiteX104" fmla="*/ 5168852 w 12192000"/>
              <a:gd name="connsiteY104" fmla="*/ 1844846 h 2237474"/>
              <a:gd name="connsiteX105" fmla="*/ 5114927 w 12192000"/>
              <a:gd name="connsiteY105" fmla="*/ 1847827 h 2237474"/>
              <a:gd name="connsiteX106" fmla="*/ 5108970 w 12192000"/>
              <a:gd name="connsiteY106" fmla="*/ 1847935 h 2237474"/>
              <a:gd name="connsiteX107" fmla="*/ 5067961 w 12192000"/>
              <a:gd name="connsiteY107" fmla="*/ 1845917 h 2237474"/>
              <a:gd name="connsiteX108" fmla="*/ 5007075 w 12192000"/>
              <a:gd name="connsiteY108" fmla="*/ 1838626 h 2237474"/>
              <a:gd name="connsiteX109" fmla="*/ 4944087 w 12192000"/>
              <a:gd name="connsiteY109" fmla="*/ 1823332 h 2237474"/>
              <a:gd name="connsiteX110" fmla="*/ 4907662 w 12192000"/>
              <a:gd name="connsiteY110" fmla="*/ 1816900 h 2237474"/>
              <a:gd name="connsiteX111" fmla="*/ 4882386 w 12192000"/>
              <a:gd name="connsiteY111" fmla="*/ 1809844 h 2237474"/>
              <a:gd name="connsiteX112" fmla="*/ 4811440 w 12192000"/>
              <a:gd name="connsiteY112" fmla="*/ 1804655 h 2237474"/>
              <a:gd name="connsiteX113" fmla="*/ 4691075 w 12192000"/>
              <a:gd name="connsiteY113" fmla="*/ 1801389 h 2237474"/>
              <a:gd name="connsiteX114" fmla="*/ 4611738 w 12192000"/>
              <a:gd name="connsiteY114" fmla="*/ 1776964 h 2237474"/>
              <a:gd name="connsiteX115" fmla="*/ 4560070 w 12192000"/>
              <a:gd name="connsiteY115" fmla="*/ 1785640 h 2237474"/>
              <a:gd name="connsiteX116" fmla="*/ 4536503 w 12192000"/>
              <a:gd name="connsiteY116" fmla="*/ 1785334 h 2237474"/>
              <a:gd name="connsiteX117" fmla="*/ 4513724 w 12192000"/>
              <a:gd name="connsiteY117" fmla="*/ 1791996 h 2237474"/>
              <a:gd name="connsiteX118" fmla="*/ 4459810 w 12192000"/>
              <a:gd name="connsiteY118" fmla="*/ 1797886 h 2237474"/>
              <a:gd name="connsiteX119" fmla="*/ 4379064 w 12192000"/>
              <a:gd name="connsiteY119" fmla="*/ 1817177 h 2237474"/>
              <a:gd name="connsiteX120" fmla="*/ 4319209 w 12192000"/>
              <a:gd name="connsiteY120" fmla="*/ 1834833 h 2237474"/>
              <a:gd name="connsiteX121" fmla="*/ 4290981 w 12192000"/>
              <a:gd name="connsiteY121" fmla="*/ 1839677 h 2237474"/>
              <a:gd name="connsiteX122" fmla="*/ 4285792 w 12192000"/>
              <a:gd name="connsiteY122" fmla="*/ 1836231 h 2237474"/>
              <a:gd name="connsiteX123" fmla="*/ 4238372 w 12192000"/>
              <a:gd name="connsiteY123" fmla="*/ 1851480 h 2237474"/>
              <a:gd name="connsiteX124" fmla="*/ 4232517 w 12192000"/>
              <a:gd name="connsiteY124" fmla="*/ 1852567 h 2237474"/>
              <a:gd name="connsiteX125" fmla="*/ 4191732 w 12192000"/>
              <a:gd name="connsiteY125" fmla="*/ 1857328 h 2237474"/>
              <a:gd name="connsiteX126" fmla="*/ 4065532 w 12192000"/>
              <a:gd name="connsiteY126" fmla="*/ 1855477 h 2237474"/>
              <a:gd name="connsiteX127" fmla="*/ 4028460 w 12192000"/>
              <a:gd name="connsiteY127" fmla="*/ 1855137 h 2237474"/>
              <a:gd name="connsiteX128" fmla="*/ 4002267 w 12192000"/>
              <a:gd name="connsiteY128" fmla="*/ 1852352 h 2237474"/>
              <a:gd name="connsiteX129" fmla="*/ 3931396 w 12192000"/>
              <a:gd name="connsiteY129" fmla="*/ 1858915 h 2237474"/>
              <a:gd name="connsiteX130" fmla="*/ 3812162 w 12192000"/>
              <a:gd name="connsiteY130" fmla="*/ 1875501 h 2237474"/>
              <a:gd name="connsiteX131" fmla="*/ 3729530 w 12192000"/>
              <a:gd name="connsiteY131" fmla="*/ 1864513 h 2237474"/>
              <a:gd name="connsiteX132" fmla="*/ 3680177 w 12192000"/>
              <a:gd name="connsiteY132" fmla="*/ 1881552 h 2237474"/>
              <a:gd name="connsiteX133" fmla="*/ 3567259 w 12192000"/>
              <a:gd name="connsiteY133" fmla="*/ 1893482 h 2237474"/>
              <a:gd name="connsiteX134" fmla="*/ 3405770 w 12192000"/>
              <a:gd name="connsiteY134" fmla="*/ 1904591 h 2237474"/>
              <a:gd name="connsiteX135" fmla="*/ 3280097 w 12192000"/>
              <a:gd name="connsiteY135" fmla="*/ 1919610 h 2237474"/>
              <a:gd name="connsiteX136" fmla="*/ 3123424 w 12192000"/>
              <a:gd name="connsiteY136" fmla="*/ 1952930 h 2237474"/>
              <a:gd name="connsiteX137" fmla="*/ 3009910 w 12192000"/>
              <a:gd name="connsiteY137" fmla="*/ 1957866 h 2237474"/>
              <a:gd name="connsiteX138" fmla="*/ 2995934 w 12192000"/>
              <a:gd name="connsiteY138" fmla="*/ 1967085 h 2237474"/>
              <a:gd name="connsiteX139" fmla="*/ 2980071 w 12192000"/>
              <a:gd name="connsiteY139" fmla="*/ 1972988 h 2237474"/>
              <a:gd name="connsiteX140" fmla="*/ 2978094 w 12192000"/>
              <a:gd name="connsiteY140" fmla="*/ 1972369 h 2237474"/>
              <a:gd name="connsiteX141" fmla="*/ 2942858 w 12192000"/>
              <a:gd name="connsiteY141" fmla="*/ 1981367 h 2237474"/>
              <a:gd name="connsiteX142" fmla="*/ 2875436 w 12192000"/>
              <a:gd name="connsiteY142" fmla="*/ 1996977 h 2237474"/>
              <a:gd name="connsiteX143" fmla="*/ 2874892 w 12192000"/>
              <a:gd name="connsiteY143" fmla="*/ 1996085 h 2237474"/>
              <a:gd name="connsiteX144" fmla="*/ 2864145 w 12192000"/>
              <a:gd name="connsiteY144" fmla="*/ 1994061 h 2237474"/>
              <a:gd name="connsiteX145" fmla="*/ 2843662 w 12192000"/>
              <a:gd name="connsiteY145" fmla="*/ 1992498 h 2237474"/>
              <a:gd name="connsiteX146" fmla="*/ 2796128 w 12192000"/>
              <a:gd name="connsiteY146" fmla="*/ 1976403 h 2237474"/>
              <a:gd name="connsiteX147" fmla="*/ 2756784 w 12192000"/>
              <a:gd name="connsiteY147" fmla="*/ 1985116 h 2237474"/>
              <a:gd name="connsiteX148" fmla="*/ 2748833 w 12192000"/>
              <a:gd name="connsiteY148" fmla="*/ 1986323 h 2237474"/>
              <a:gd name="connsiteX149" fmla="*/ 2748661 w 12192000"/>
              <a:gd name="connsiteY149" fmla="*/ 1986122 h 2237474"/>
              <a:gd name="connsiteX150" fmla="*/ 2740251 w 12192000"/>
              <a:gd name="connsiteY150" fmla="*/ 1986946 h 2237474"/>
              <a:gd name="connsiteX151" fmla="*/ 2718916 w 12192000"/>
              <a:gd name="connsiteY151" fmla="*/ 1990867 h 2237474"/>
              <a:gd name="connsiteX152" fmla="*/ 2713522 w 12192000"/>
              <a:gd name="connsiteY152" fmla="*/ 1990173 h 2237474"/>
              <a:gd name="connsiteX153" fmla="*/ 2680597 w 12192000"/>
              <a:gd name="connsiteY153" fmla="*/ 1984996 h 2237474"/>
              <a:gd name="connsiteX154" fmla="*/ 2578178 w 12192000"/>
              <a:gd name="connsiteY154" fmla="*/ 1990531 h 2237474"/>
              <a:gd name="connsiteX155" fmla="*/ 2476147 w 12192000"/>
              <a:gd name="connsiteY155" fmla="*/ 1998305 h 2237474"/>
              <a:gd name="connsiteX156" fmla="*/ 2373568 w 12192000"/>
              <a:gd name="connsiteY156" fmla="*/ 2003219 h 2237474"/>
              <a:gd name="connsiteX157" fmla="*/ 2321399 w 12192000"/>
              <a:gd name="connsiteY157" fmla="*/ 1989467 h 2237474"/>
              <a:gd name="connsiteX158" fmla="*/ 2315525 w 12192000"/>
              <a:gd name="connsiteY158" fmla="*/ 1989708 h 2237474"/>
              <a:gd name="connsiteX159" fmla="*/ 2300792 w 12192000"/>
              <a:gd name="connsiteY159" fmla="*/ 1994290 h 2237474"/>
              <a:gd name="connsiteX160" fmla="*/ 2295469 w 12192000"/>
              <a:gd name="connsiteY160" fmla="*/ 1996659 h 2237474"/>
              <a:gd name="connsiteX161" fmla="*/ 2287219 w 12192000"/>
              <a:gd name="connsiteY161" fmla="*/ 1998750 h 2237474"/>
              <a:gd name="connsiteX162" fmla="*/ 2286948 w 12192000"/>
              <a:gd name="connsiteY162" fmla="*/ 1998596 h 2237474"/>
              <a:gd name="connsiteX163" fmla="*/ 2243069 w 12192000"/>
              <a:gd name="connsiteY163" fmla="*/ 2015111 h 2237474"/>
              <a:gd name="connsiteX164" fmla="*/ 2186609 w 12192000"/>
              <a:gd name="connsiteY164" fmla="*/ 2008263 h 2237474"/>
              <a:gd name="connsiteX165" fmla="*/ 2164831 w 12192000"/>
              <a:gd name="connsiteY165" fmla="*/ 2010143 h 2237474"/>
              <a:gd name="connsiteX166" fmla="*/ 2152836 w 12192000"/>
              <a:gd name="connsiteY166" fmla="*/ 2010048 h 2237474"/>
              <a:gd name="connsiteX167" fmla="*/ 2117102 w 12192000"/>
              <a:gd name="connsiteY167" fmla="*/ 2023004 h 2237474"/>
              <a:gd name="connsiteX168" fmla="*/ 2111935 w 12192000"/>
              <a:gd name="connsiteY168" fmla="*/ 2023163 h 2237474"/>
              <a:gd name="connsiteX169" fmla="*/ 2089991 w 12192000"/>
              <a:gd name="connsiteY169" fmla="*/ 2034193 h 2237474"/>
              <a:gd name="connsiteX170" fmla="*/ 2058061 w 12192000"/>
              <a:gd name="connsiteY170" fmla="*/ 2047942 h 2237474"/>
              <a:gd name="connsiteX171" fmla="*/ 2055737 w 12192000"/>
              <a:gd name="connsiteY171" fmla="*/ 2047704 h 2237474"/>
              <a:gd name="connsiteX172" fmla="*/ 2042244 w 12192000"/>
              <a:gd name="connsiteY172" fmla="*/ 2055560 h 2237474"/>
              <a:gd name="connsiteX173" fmla="*/ 1976224 w 12192000"/>
              <a:gd name="connsiteY173" fmla="*/ 2074257 h 2237474"/>
              <a:gd name="connsiteX174" fmla="*/ 1877728 w 12192000"/>
              <a:gd name="connsiteY174" fmla="*/ 2101004 h 2237474"/>
              <a:gd name="connsiteX175" fmla="*/ 1759056 w 12192000"/>
              <a:gd name="connsiteY175" fmla="*/ 2125608 h 2237474"/>
              <a:gd name="connsiteX176" fmla="*/ 1637948 w 12192000"/>
              <a:gd name="connsiteY176" fmla="*/ 2172597 h 2237474"/>
              <a:gd name="connsiteX177" fmla="*/ 1434549 w 12192000"/>
              <a:gd name="connsiteY177" fmla="*/ 2234522 h 2237474"/>
              <a:gd name="connsiteX178" fmla="*/ 1398481 w 12192000"/>
              <a:gd name="connsiteY178" fmla="*/ 2237074 h 2237474"/>
              <a:gd name="connsiteX179" fmla="*/ 1398407 w 12192000"/>
              <a:gd name="connsiteY179" fmla="*/ 2237095 h 2237474"/>
              <a:gd name="connsiteX180" fmla="*/ 1370962 w 12192000"/>
              <a:gd name="connsiteY180" fmla="*/ 2237474 h 2237474"/>
              <a:gd name="connsiteX181" fmla="*/ 1356367 w 12192000"/>
              <a:gd name="connsiteY181" fmla="*/ 2235089 h 2237474"/>
              <a:gd name="connsiteX182" fmla="*/ 1324828 w 12192000"/>
              <a:gd name="connsiteY182" fmla="*/ 2231968 h 2237474"/>
              <a:gd name="connsiteX183" fmla="*/ 1297744 w 12192000"/>
              <a:gd name="connsiteY183" fmla="*/ 2235849 h 2237474"/>
              <a:gd name="connsiteX184" fmla="*/ 1286236 w 12192000"/>
              <a:gd name="connsiteY184" fmla="*/ 2233135 h 2237474"/>
              <a:gd name="connsiteX185" fmla="*/ 1283504 w 12192000"/>
              <a:gd name="connsiteY185" fmla="*/ 2233797 h 2237474"/>
              <a:gd name="connsiteX186" fmla="*/ 1279765 w 12192000"/>
              <a:gd name="connsiteY186" fmla="*/ 2229639 h 2237474"/>
              <a:gd name="connsiteX187" fmla="*/ 1195347 w 12192000"/>
              <a:gd name="connsiteY187" fmla="*/ 2212354 h 2237474"/>
              <a:gd name="connsiteX188" fmla="*/ 970251 w 12192000"/>
              <a:gd name="connsiteY188" fmla="*/ 2221029 h 2237474"/>
              <a:gd name="connsiteX189" fmla="*/ 812914 w 12192000"/>
              <a:gd name="connsiteY189" fmla="*/ 2202752 h 2237474"/>
              <a:gd name="connsiteX190" fmla="*/ 800195 w 12192000"/>
              <a:gd name="connsiteY190" fmla="*/ 2209407 h 2237474"/>
              <a:gd name="connsiteX191" fmla="*/ 784978 w 12192000"/>
              <a:gd name="connsiteY191" fmla="*/ 2212360 h 2237474"/>
              <a:gd name="connsiteX192" fmla="*/ 681987 w 12192000"/>
              <a:gd name="connsiteY192" fmla="*/ 2216757 h 2237474"/>
              <a:gd name="connsiteX193" fmla="*/ 669923 w 12192000"/>
              <a:gd name="connsiteY193" fmla="*/ 2211682 h 2237474"/>
              <a:gd name="connsiteX194" fmla="*/ 648680 w 12192000"/>
              <a:gd name="connsiteY194" fmla="*/ 2206229 h 2237474"/>
              <a:gd name="connsiteX195" fmla="*/ 597225 w 12192000"/>
              <a:gd name="connsiteY195" fmla="*/ 2180999 h 2237474"/>
              <a:gd name="connsiteX196" fmla="*/ 558449 w 12192000"/>
              <a:gd name="connsiteY196" fmla="*/ 2182346 h 2237474"/>
              <a:gd name="connsiteX197" fmla="*/ 550517 w 12192000"/>
              <a:gd name="connsiteY197" fmla="*/ 2182060 h 2237474"/>
              <a:gd name="connsiteX198" fmla="*/ 550309 w 12192000"/>
              <a:gd name="connsiteY198" fmla="*/ 2181825 h 2237474"/>
              <a:gd name="connsiteX199" fmla="*/ 541836 w 12192000"/>
              <a:gd name="connsiteY199" fmla="*/ 2181063 h 2237474"/>
              <a:gd name="connsiteX200" fmla="*/ 536057 w 12192000"/>
              <a:gd name="connsiteY200" fmla="*/ 2181537 h 2237474"/>
              <a:gd name="connsiteX201" fmla="*/ 520671 w 12192000"/>
              <a:gd name="connsiteY201" fmla="*/ 2180980 h 2237474"/>
              <a:gd name="connsiteX202" fmla="*/ 515024 w 12192000"/>
              <a:gd name="connsiteY202" fmla="*/ 2179258 h 2237474"/>
              <a:gd name="connsiteX203" fmla="*/ 512278 w 12192000"/>
              <a:gd name="connsiteY203" fmla="*/ 2176369 h 2237474"/>
              <a:gd name="connsiteX204" fmla="*/ 480419 w 12192000"/>
              <a:gd name="connsiteY204" fmla="*/ 2167807 h 2237474"/>
              <a:gd name="connsiteX205" fmla="*/ 413835 w 12192000"/>
              <a:gd name="connsiteY205" fmla="*/ 2156783 h 2237474"/>
              <a:gd name="connsiteX206" fmla="*/ 376513 w 12192000"/>
              <a:gd name="connsiteY206" fmla="*/ 2154014 h 2237474"/>
              <a:gd name="connsiteX207" fmla="*/ 273386 w 12192000"/>
              <a:gd name="connsiteY207" fmla="*/ 2142551 h 2237474"/>
              <a:gd name="connsiteX208" fmla="*/ 169207 w 12192000"/>
              <a:gd name="connsiteY208" fmla="*/ 2128100 h 2237474"/>
              <a:gd name="connsiteX209" fmla="*/ 93149 w 12192000"/>
              <a:gd name="connsiteY209" fmla="*/ 2105324 h 2237474"/>
              <a:gd name="connsiteX210" fmla="*/ 88109 w 12192000"/>
              <a:gd name="connsiteY210" fmla="*/ 2106704 h 2237474"/>
              <a:gd name="connsiteX211" fmla="*/ 80022 w 12192000"/>
              <a:gd name="connsiteY211" fmla="*/ 2107254 h 2237474"/>
              <a:gd name="connsiteX212" fmla="*/ 79717 w 12192000"/>
              <a:gd name="connsiteY212" fmla="*/ 2107046 h 2237474"/>
              <a:gd name="connsiteX213" fmla="*/ 72352 w 12192000"/>
              <a:gd name="connsiteY213" fmla="*/ 2107991 h 2237474"/>
              <a:gd name="connsiteX214" fmla="*/ 37645 w 12192000"/>
              <a:gd name="connsiteY214" fmla="*/ 2115401 h 2237474"/>
              <a:gd name="connsiteX215" fmla="*/ 4572 w 12192000"/>
              <a:gd name="connsiteY215" fmla="*/ 2111091 h 2237474"/>
              <a:gd name="connsiteX216" fmla="*/ 0 w 12192000"/>
              <a:gd name="connsiteY216" fmla="*/ 2110468 h 2237474"/>
              <a:gd name="connsiteX217" fmla="*/ 0 w 12192000"/>
              <a:gd name="connsiteY21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61459 w 12192000"/>
              <a:gd name="connsiteY25" fmla="*/ 862394 h 2237474"/>
              <a:gd name="connsiteX26" fmla="*/ 9705768 w 12192000"/>
              <a:gd name="connsiteY26" fmla="*/ 894610 h 2237474"/>
              <a:gd name="connsiteX27" fmla="*/ 9683005 w 12192000"/>
              <a:gd name="connsiteY27" fmla="*/ 894128 h 2237474"/>
              <a:gd name="connsiteX28" fmla="*/ 9594438 w 12192000"/>
              <a:gd name="connsiteY28" fmla="*/ 919051 h 2237474"/>
              <a:gd name="connsiteX29" fmla="*/ 9577033 w 12192000"/>
              <a:gd name="connsiteY29" fmla="*/ 922857 h 2237474"/>
              <a:gd name="connsiteX30" fmla="*/ 9544189 w 12192000"/>
              <a:gd name="connsiteY30" fmla="*/ 938966 h 2237474"/>
              <a:gd name="connsiteX31" fmla="*/ 9500499 w 12192000"/>
              <a:gd name="connsiteY31" fmla="*/ 954680 h 2237474"/>
              <a:gd name="connsiteX32" fmla="*/ 9428195 w 12192000"/>
              <a:gd name="connsiteY32" fmla="*/ 986225 h 2237474"/>
              <a:gd name="connsiteX33" fmla="*/ 9410017 w 12192000"/>
              <a:gd name="connsiteY33" fmla="*/ 993931 h 2237474"/>
              <a:gd name="connsiteX34" fmla="*/ 9392919 w 12192000"/>
              <a:gd name="connsiteY34" fmla="*/ 994656 h 2237474"/>
              <a:gd name="connsiteX35" fmla="*/ 9278619 w 12192000"/>
              <a:gd name="connsiteY35" fmla="*/ 1011878 h 2237474"/>
              <a:gd name="connsiteX36" fmla="*/ 9268019 w 12192000"/>
              <a:gd name="connsiteY36" fmla="*/ 1007442 h 2237474"/>
              <a:gd name="connsiteX37" fmla="*/ 9234662 w 12192000"/>
              <a:gd name="connsiteY37" fmla="*/ 1023056 h 2237474"/>
              <a:gd name="connsiteX38" fmla="*/ 9181033 w 12192000"/>
              <a:gd name="connsiteY38" fmla="*/ 1037921 h 2237474"/>
              <a:gd name="connsiteX39" fmla="*/ 9155969 w 12192000"/>
              <a:gd name="connsiteY39" fmla="*/ 1046804 h 2237474"/>
              <a:gd name="connsiteX40" fmla="*/ 9133985 w 12192000"/>
              <a:gd name="connsiteY40" fmla="*/ 1046450 h 2237474"/>
              <a:gd name="connsiteX41" fmla="*/ 9012987 w 12192000"/>
              <a:gd name="connsiteY41" fmla="*/ 1061986 h 2237474"/>
              <a:gd name="connsiteX42" fmla="*/ 8968445 w 12192000"/>
              <a:gd name="connsiteY42" fmla="*/ 1052169 h 2237474"/>
              <a:gd name="connsiteX43" fmla="*/ 8958984 w 12192000"/>
              <a:gd name="connsiteY43" fmla="*/ 1057212 h 2237474"/>
              <a:gd name="connsiteX44" fmla="*/ 8886001 w 12192000"/>
              <a:gd name="connsiteY44" fmla="*/ 1067468 h 2237474"/>
              <a:gd name="connsiteX45" fmla="*/ 8838610 w 12192000"/>
              <a:gd name="connsiteY45" fmla="*/ 1075091 h 2237474"/>
              <a:gd name="connsiteX46" fmla="*/ 8750383 w 12192000"/>
              <a:gd name="connsiteY46" fmla="*/ 1097387 h 2237474"/>
              <a:gd name="connsiteX47" fmla="*/ 8697365 w 12192000"/>
              <a:gd name="connsiteY47" fmla="*/ 1105869 h 2237474"/>
              <a:gd name="connsiteX48" fmla="*/ 8665605 w 12192000"/>
              <a:gd name="connsiteY48" fmla="*/ 1110791 h 2237474"/>
              <a:gd name="connsiteX49" fmla="*/ 8584946 w 12192000"/>
              <a:gd name="connsiteY49" fmla="*/ 1135226 h 2237474"/>
              <a:gd name="connsiteX50" fmla="*/ 8460755 w 12192000"/>
              <a:gd name="connsiteY50" fmla="*/ 1203427 h 2237474"/>
              <a:gd name="connsiteX51" fmla="*/ 8419755 w 12192000"/>
              <a:gd name="connsiteY51" fmla="*/ 1216260 h 2237474"/>
              <a:gd name="connsiteX52" fmla="*/ 8411626 w 12192000"/>
              <a:gd name="connsiteY52" fmla="*/ 1214397 h 2237474"/>
              <a:gd name="connsiteX53" fmla="*/ 8363469 w 12192000"/>
              <a:gd name="connsiteY53" fmla="*/ 1246658 h 2237474"/>
              <a:gd name="connsiteX54" fmla="*/ 8275497 w 12192000"/>
              <a:gd name="connsiteY54" fmla="*/ 1264396 h 2237474"/>
              <a:gd name="connsiteX55" fmla="*/ 8206287 w 12192000"/>
              <a:gd name="connsiteY55" fmla="*/ 1273060 h 2237474"/>
              <a:gd name="connsiteX56" fmla="*/ 8168705 w 12192000"/>
              <a:gd name="connsiteY56" fmla="*/ 1279956 h 2237474"/>
              <a:gd name="connsiteX57" fmla="*/ 8139997 w 12192000"/>
              <a:gd name="connsiteY57" fmla="*/ 1282713 h 2237474"/>
              <a:gd name="connsiteX58" fmla="*/ 8074238 w 12192000"/>
              <a:gd name="connsiteY58" fmla="*/ 1301895 h 2237474"/>
              <a:gd name="connsiteX59" fmla="*/ 7968292 w 12192000"/>
              <a:gd name="connsiteY59" fmla="*/ 1338779 h 2237474"/>
              <a:gd name="connsiteX60" fmla="*/ 7945122 w 12192000"/>
              <a:gd name="connsiteY60" fmla="*/ 1345477 h 2237474"/>
              <a:gd name="connsiteX61" fmla="*/ 7902328 w 12192000"/>
              <a:gd name="connsiteY61" fmla="*/ 1345865 h 2237474"/>
              <a:gd name="connsiteX62" fmla="*/ 7875879 w 12192000"/>
              <a:gd name="connsiteY62" fmla="*/ 1345646 h 2237474"/>
              <a:gd name="connsiteX63" fmla="*/ 7840612 w 12192000"/>
              <a:gd name="connsiteY63" fmla="*/ 1369373 h 2237474"/>
              <a:gd name="connsiteX64" fmla="*/ 7786819 w 12192000"/>
              <a:gd name="connsiteY64" fmla="*/ 1378970 h 2237474"/>
              <a:gd name="connsiteX65" fmla="*/ 7548172 w 12192000"/>
              <a:gd name="connsiteY65" fmla="*/ 1417460 h 2237474"/>
              <a:gd name="connsiteX66" fmla="*/ 7483437 w 12192000"/>
              <a:gd name="connsiteY66" fmla="*/ 1478152 h 2237474"/>
              <a:gd name="connsiteX67" fmla="*/ 7377870 w 12192000"/>
              <a:gd name="connsiteY67" fmla="*/ 1523319 h 2237474"/>
              <a:gd name="connsiteX68" fmla="*/ 7230737 w 12192000"/>
              <a:gd name="connsiteY68" fmla="*/ 1562633 h 2237474"/>
              <a:gd name="connsiteX69" fmla="*/ 7224458 w 12192000"/>
              <a:gd name="connsiteY69" fmla="*/ 1573008 h 2237474"/>
              <a:gd name="connsiteX70" fmla="*/ 7213486 w 12192000"/>
              <a:gd name="connsiteY70" fmla="*/ 1580987 h 2237474"/>
              <a:gd name="connsiteX71" fmla="*/ 7183121 w 12192000"/>
              <a:gd name="connsiteY71" fmla="*/ 1595162 h 2237474"/>
              <a:gd name="connsiteX72" fmla="*/ 7164601 w 12192000"/>
              <a:gd name="connsiteY72" fmla="*/ 1606490 h 2237474"/>
              <a:gd name="connsiteX73" fmla="*/ 7114651 w 12192000"/>
              <a:gd name="connsiteY73" fmla="*/ 1620959 h 2237474"/>
              <a:gd name="connsiteX74" fmla="*/ 7092727 w 12192000"/>
              <a:gd name="connsiteY74" fmla="*/ 1623628 h 2237474"/>
              <a:gd name="connsiteX75" fmla="*/ 7031309 w 12192000"/>
              <a:gd name="connsiteY75" fmla="*/ 1619451 h 2237474"/>
              <a:gd name="connsiteX76" fmla="*/ 6999084 w 12192000"/>
              <a:gd name="connsiteY76" fmla="*/ 1634317 h 2237474"/>
              <a:gd name="connsiteX77" fmla="*/ 6992107 w 12192000"/>
              <a:gd name="connsiteY77" fmla="*/ 1636860 h 2237474"/>
              <a:gd name="connsiteX78" fmla="*/ 6991765 w 12192000"/>
              <a:gd name="connsiteY78" fmla="*/ 1636725 h 2237474"/>
              <a:gd name="connsiteX79" fmla="*/ 6900177 w 12192000"/>
              <a:gd name="connsiteY79" fmla="*/ 1636016 h 2237474"/>
              <a:gd name="connsiteX80" fmla="*/ 6795372 w 12192000"/>
              <a:gd name="connsiteY80" fmla="*/ 1644845 h 2237474"/>
              <a:gd name="connsiteX81" fmla="*/ 6692251 w 12192000"/>
              <a:gd name="connsiteY81" fmla="*/ 1656357 h 2237474"/>
              <a:gd name="connsiteX82" fmla="*/ 6655235 w 12192000"/>
              <a:gd name="connsiteY82" fmla="*/ 1661869 h 2237474"/>
              <a:gd name="connsiteX83" fmla="*/ 6587857 w 12192000"/>
              <a:gd name="connsiteY83" fmla="*/ 1665769 h 2237474"/>
              <a:gd name="connsiteX84" fmla="*/ 6554894 w 12192000"/>
              <a:gd name="connsiteY84" fmla="*/ 1664428 h 2237474"/>
              <a:gd name="connsiteX85" fmla="*/ 6516595 w 12192000"/>
              <a:gd name="connsiteY85" fmla="*/ 1667475 h 2237474"/>
              <a:gd name="connsiteX86" fmla="*/ 6508541 w 12192000"/>
              <a:gd name="connsiteY86" fmla="*/ 1668757 h 2237474"/>
              <a:gd name="connsiteX87" fmla="*/ 6471012 w 12192000"/>
              <a:gd name="connsiteY87" fmla="*/ 1678604 h 2237474"/>
              <a:gd name="connsiteX88" fmla="*/ 6415265 w 12192000"/>
              <a:gd name="connsiteY88" fmla="*/ 1665317 h 2237474"/>
              <a:gd name="connsiteX89" fmla="*/ 6364035 w 12192000"/>
              <a:gd name="connsiteY89" fmla="*/ 1667683 h 2237474"/>
              <a:gd name="connsiteX90" fmla="*/ 6280959 w 12192000"/>
              <a:gd name="connsiteY90" fmla="*/ 1689329 h 2237474"/>
              <a:gd name="connsiteX91" fmla="*/ 6243319 w 12192000"/>
              <a:gd name="connsiteY91" fmla="*/ 1695560 h 2237474"/>
              <a:gd name="connsiteX92" fmla="*/ 6098321 w 12192000"/>
              <a:gd name="connsiteY92" fmla="*/ 1721646 h 2237474"/>
              <a:gd name="connsiteX93" fmla="*/ 5880652 w 12192000"/>
              <a:gd name="connsiteY93" fmla="*/ 1779643 h 2237474"/>
              <a:gd name="connsiteX94" fmla="*/ 5785959 w 12192000"/>
              <a:gd name="connsiteY94" fmla="*/ 1775307 h 2237474"/>
              <a:gd name="connsiteX95" fmla="*/ 5643534 w 12192000"/>
              <a:gd name="connsiteY95" fmla="*/ 1802919 h 2237474"/>
              <a:gd name="connsiteX96" fmla="*/ 5518799 w 12192000"/>
              <a:gd name="connsiteY96" fmla="*/ 1818312 h 2237474"/>
              <a:gd name="connsiteX97" fmla="*/ 5505014 w 12192000"/>
              <a:gd name="connsiteY97" fmla="*/ 1819259 h 2237474"/>
              <a:gd name="connsiteX98" fmla="*/ 5453307 w 12192000"/>
              <a:gd name="connsiteY98" fmla="*/ 1815450 h 2237474"/>
              <a:gd name="connsiteX99" fmla="*/ 5364192 w 12192000"/>
              <a:gd name="connsiteY99" fmla="*/ 1826074 h 2237474"/>
              <a:gd name="connsiteX100" fmla="*/ 5350380 w 12192000"/>
              <a:gd name="connsiteY100" fmla="*/ 1830891 h 2237474"/>
              <a:gd name="connsiteX101" fmla="*/ 5259633 w 12192000"/>
              <a:gd name="connsiteY101" fmla="*/ 1837160 h 2237474"/>
              <a:gd name="connsiteX102" fmla="*/ 5197513 w 12192000"/>
              <a:gd name="connsiteY102" fmla="*/ 1844718 h 2237474"/>
              <a:gd name="connsiteX103" fmla="*/ 5168852 w 12192000"/>
              <a:gd name="connsiteY103" fmla="*/ 1844846 h 2237474"/>
              <a:gd name="connsiteX104" fmla="*/ 5114927 w 12192000"/>
              <a:gd name="connsiteY104" fmla="*/ 1847827 h 2237474"/>
              <a:gd name="connsiteX105" fmla="*/ 5108970 w 12192000"/>
              <a:gd name="connsiteY105" fmla="*/ 1847935 h 2237474"/>
              <a:gd name="connsiteX106" fmla="*/ 5067961 w 12192000"/>
              <a:gd name="connsiteY106" fmla="*/ 1845917 h 2237474"/>
              <a:gd name="connsiteX107" fmla="*/ 5007075 w 12192000"/>
              <a:gd name="connsiteY107" fmla="*/ 1838626 h 2237474"/>
              <a:gd name="connsiteX108" fmla="*/ 4944087 w 12192000"/>
              <a:gd name="connsiteY108" fmla="*/ 1823332 h 2237474"/>
              <a:gd name="connsiteX109" fmla="*/ 4907662 w 12192000"/>
              <a:gd name="connsiteY109" fmla="*/ 1816900 h 2237474"/>
              <a:gd name="connsiteX110" fmla="*/ 4882386 w 12192000"/>
              <a:gd name="connsiteY110" fmla="*/ 1809844 h 2237474"/>
              <a:gd name="connsiteX111" fmla="*/ 4811440 w 12192000"/>
              <a:gd name="connsiteY111" fmla="*/ 1804655 h 2237474"/>
              <a:gd name="connsiteX112" fmla="*/ 4691075 w 12192000"/>
              <a:gd name="connsiteY112" fmla="*/ 1801389 h 2237474"/>
              <a:gd name="connsiteX113" fmla="*/ 4611738 w 12192000"/>
              <a:gd name="connsiteY113" fmla="*/ 1776964 h 2237474"/>
              <a:gd name="connsiteX114" fmla="*/ 4560070 w 12192000"/>
              <a:gd name="connsiteY114" fmla="*/ 1785640 h 2237474"/>
              <a:gd name="connsiteX115" fmla="*/ 4536503 w 12192000"/>
              <a:gd name="connsiteY115" fmla="*/ 1785334 h 2237474"/>
              <a:gd name="connsiteX116" fmla="*/ 4513724 w 12192000"/>
              <a:gd name="connsiteY116" fmla="*/ 1791996 h 2237474"/>
              <a:gd name="connsiteX117" fmla="*/ 4459810 w 12192000"/>
              <a:gd name="connsiteY117" fmla="*/ 1797886 h 2237474"/>
              <a:gd name="connsiteX118" fmla="*/ 4379064 w 12192000"/>
              <a:gd name="connsiteY118" fmla="*/ 1817177 h 2237474"/>
              <a:gd name="connsiteX119" fmla="*/ 4319209 w 12192000"/>
              <a:gd name="connsiteY119" fmla="*/ 1834833 h 2237474"/>
              <a:gd name="connsiteX120" fmla="*/ 4290981 w 12192000"/>
              <a:gd name="connsiteY120" fmla="*/ 1839677 h 2237474"/>
              <a:gd name="connsiteX121" fmla="*/ 4285792 w 12192000"/>
              <a:gd name="connsiteY121" fmla="*/ 1836231 h 2237474"/>
              <a:gd name="connsiteX122" fmla="*/ 4238372 w 12192000"/>
              <a:gd name="connsiteY122" fmla="*/ 1851480 h 2237474"/>
              <a:gd name="connsiteX123" fmla="*/ 4232517 w 12192000"/>
              <a:gd name="connsiteY123" fmla="*/ 1852567 h 2237474"/>
              <a:gd name="connsiteX124" fmla="*/ 4191732 w 12192000"/>
              <a:gd name="connsiteY124" fmla="*/ 1857328 h 2237474"/>
              <a:gd name="connsiteX125" fmla="*/ 4065532 w 12192000"/>
              <a:gd name="connsiteY125" fmla="*/ 1855477 h 2237474"/>
              <a:gd name="connsiteX126" fmla="*/ 4028460 w 12192000"/>
              <a:gd name="connsiteY126" fmla="*/ 1855137 h 2237474"/>
              <a:gd name="connsiteX127" fmla="*/ 4002267 w 12192000"/>
              <a:gd name="connsiteY127" fmla="*/ 1852352 h 2237474"/>
              <a:gd name="connsiteX128" fmla="*/ 3931396 w 12192000"/>
              <a:gd name="connsiteY128" fmla="*/ 1858915 h 2237474"/>
              <a:gd name="connsiteX129" fmla="*/ 3812162 w 12192000"/>
              <a:gd name="connsiteY129" fmla="*/ 1875501 h 2237474"/>
              <a:gd name="connsiteX130" fmla="*/ 3729530 w 12192000"/>
              <a:gd name="connsiteY130" fmla="*/ 1864513 h 2237474"/>
              <a:gd name="connsiteX131" fmla="*/ 3680177 w 12192000"/>
              <a:gd name="connsiteY131" fmla="*/ 1881552 h 2237474"/>
              <a:gd name="connsiteX132" fmla="*/ 3567259 w 12192000"/>
              <a:gd name="connsiteY132" fmla="*/ 1893482 h 2237474"/>
              <a:gd name="connsiteX133" fmla="*/ 3405770 w 12192000"/>
              <a:gd name="connsiteY133" fmla="*/ 1904591 h 2237474"/>
              <a:gd name="connsiteX134" fmla="*/ 3280097 w 12192000"/>
              <a:gd name="connsiteY134" fmla="*/ 1919610 h 2237474"/>
              <a:gd name="connsiteX135" fmla="*/ 3123424 w 12192000"/>
              <a:gd name="connsiteY135" fmla="*/ 1952930 h 2237474"/>
              <a:gd name="connsiteX136" fmla="*/ 3009910 w 12192000"/>
              <a:gd name="connsiteY136" fmla="*/ 1957866 h 2237474"/>
              <a:gd name="connsiteX137" fmla="*/ 2995934 w 12192000"/>
              <a:gd name="connsiteY137" fmla="*/ 1967085 h 2237474"/>
              <a:gd name="connsiteX138" fmla="*/ 2980071 w 12192000"/>
              <a:gd name="connsiteY138" fmla="*/ 1972988 h 2237474"/>
              <a:gd name="connsiteX139" fmla="*/ 2978094 w 12192000"/>
              <a:gd name="connsiteY139" fmla="*/ 1972369 h 2237474"/>
              <a:gd name="connsiteX140" fmla="*/ 2942858 w 12192000"/>
              <a:gd name="connsiteY140" fmla="*/ 1981367 h 2237474"/>
              <a:gd name="connsiteX141" fmla="*/ 2875436 w 12192000"/>
              <a:gd name="connsiteY141" fmla="*/ 1996977 h 2237474"/>
              <a:gd name="connsiteX142" fmla="*/ 2874892 w 12192000"/>
              <a:gd name="connsiteY142" fmla="*/ 1996085 h 2237474"/>
              <a:gd name="connsiteX143" fmla="*/ 2864145 w 12192000"/>
              <a:gd name="connsiteY143" fmla="*/ 1994061 h 2237474"/>
              <a:gd name="connsiteX144" fmla="*/ 2843662 w 12192000"/>
              <a:gd name="connsiteY144" fmla="*/ 1992498 h 2237474"/>
              <a:gd name="connsiteX145" fmla="*/ 2796128 w 12192000"/>
              <a:gd name="connsiteY145" fmla="*/ 1976403 h 2237474"/>
              <a:gd name="connsiteX146" fmla="*/ 2756784 w 12192000"/>
              <a:gd name="connsiteY146" fmla="*/ 1985116 h 2237474"/>
              <a:gd name="connsiteX147" fmla="*/ 2748833 w 12192000"/>
              <a:gd name="connsiteY147" fmla="*/ 1986323 h 2237474"/>
              <a:gd name="connsiteX148" fmla="*/ 2748661 w 12192000"/>
              <a:gd name="connsiteY148" fmla="*/ 1986122 h 2237474"/>
              <a:gd name="connsiteX149" fmla="*/ 2740251 w 12192000"/>
              <a:gd name="connsiteY149" fmla="*/ 1986946 h 2237474"/>
              <a:gd name="connsiteX150" fmla="*/ 2718916 w 12192000"/>
              <a:gd name="connsiteY150" fmla="*/ 1990867 h 2237474"/>
              <a:gd name="connsiteX151" fmla="*/ 2713522 w 12192000"/>
              <a:gd name="connsiteY151" fmla="*/ 1990173 h 2237474"/>
              <a:gd name="connsiteX152" fmla="*/ 2680597 w 12192000"/>
              <a:gd name="connsiteY152" fmla="*/ 1984996 h 2237474"/>
              <a:gd name="connsiteX153" fmla="*/ 2578178 w 12192000"/>
              <a:gd name="connsiteY153" fmla="*/ 1990531 h 2237474"/>
              <a:gd name="connsiteX154" fmla="*/ 2476147 w 12192000"/>
              <a:gd name="connsiteY154" fmla="*/ 1998305 h 2237474"/>
              <a:gd name="connsiteX155" fmla="*/ 2373568 w 12192000"/>
              <a:gd name="connsiteY155" fmla="*/ 2003219 h 2237474"/>
              <a:gd name="connsiteX156" fmla="*/ 2321399 w 12192000"/>
              <a:gd name="connsiteY156" fmla="*/ 1989467 h 2237474"/>
              <a:gd name="connsiteX157" fmla="*/ 2315525 w 12192000"/>
              <a:gd name="connsiteY157" fmla="*/ 1989708 h 2237474"/>
              <a:gd name="connsiteX158" fmla="*/ 2300792 w 12192000"/>
              <a:gd name="connsiteY158" fmla="*/ 1994290 h 2237474"/>
              <a:gd name="connsiteX159" fmla="*/ 2295469 w 12192000"/>
              <a:gd name="connsiteY159" fmla="*/ 1996659 h 2237474"/>
              <a:gd name="connsiteX160" fmla="*/ 2287219 w 12192000"/>
              <a:gd name="connsiteY160" fmla="*/ 1998750 h 2237474"/>
              <a:gd name="connsiteX161" fmla="*/ 2286948 w 12192000"/>
              <a:gd name="connsiteY161" fmla="*/ 1998596 h 2237474"/>
              <a:gd name="connsiteX162" fmla="*/ 2243069 w 12192000"/>
              <a:gd name="connsiteY162" fmla="*/ 2015111 h 2237474"/>
              <a:gd name="connsiteX163" fmla="*/ 2186609 w 12192000"/>
              <a:gd name="connsiteY163" fmla="*/ 2008263 h 2237474"/>
              <a:gd name="connsiteX164" fmla="*/ 2164831 w 12192000"/>
              <a:gd name="connsiteY164" fmla="*/ 2010143 h 2237474"/>
              <a:gd name="connsiteX165" fmla="*/ 2152836 w 12192000"/>
              <a:gd name="connsiteY165" fmla="*/ 2010048 h 2237474"/>
              <a:gd name="connsiteX166" fmla="*/ 2117102 w 12192000"/>
              <a:gd name="connsiteY166" fmla="*/ 2023004 h 2237474"/>
              <a:gd name="connsiteX167" fmla="*/ 2111935 w 12192000"/>
              <a:gd name="connsiteY167" fmla="*/ 2023163 h 2237474"/>
              <a:gd name="connsiteX168" fmla="*/ 2089991 w 12192000"/>
              <a:gd name="connsiteY168" fmla="*/ 2034193 h 2237474"/>
              <a:gd name="connsiteX169" fmla="*/ 2058061 w 12192000"/>
              <a:gd name="connsiteY169" fmla="*/ 2047942 h 2237474"/>
              <a:gd name="connsiteX170" fmla="*/ 2055737 w 12192000"/>
              <a:gd name="connsiteY170" fmla="*/ 2047704 h 2237474"/>
              <a:gd name="connsiteX171" fmla="*/ 2042244 w 12192000"/>
              <a:gd name="connsiteY171" fmla="*/ 2055560 h 2237474"/>
              <a:gd name="connsiteX172" fmla="*/ 1976224 w 12192000"/>
              <a:gd name="connsiteY172" fmla="*/ 2074257 h 2237474"/>
              <a:gd name="connsiteX173" fmla="*/ 1877728 w 12192000"/>
              <a:gd name="connsiteY173" fmla="*/ 2101004 h 2237474"/>
              <a:gd name="connsiteX174" fmla="*/ 1759056 w 12192000"/>
              <a:gd name="connsiteY174" fmla="*/ 2125608 h 2237474"/>
              <a:gd name="connsiteX175" fmla="*/ 1637948 w 12192000"/>
              <a:gd name="connsiteY175" fmla="*/ 2172597 h 2237474"/>
              <a:gd name="connsiteX176" fmla="*/ 1434549 w 12192000"/>
              <a:gd name="connsiteY176" fmla="*/ 2234522 h 2237474"/>
              <a:gd name="connsiteX177" fmla="*/ 1398481 w 12192000"/>
              <a:gd name="connsiteY177" fmla="*/ 2237074 h 2237474"/>
              <a:gd name="connsiteX178" fmla="*/ 1398407 w 12192000"/>
              <a:gd name="connsiteY178" fmla="*/ 2237095 h 2237474"/>
              <a:gd name="connsiteX179" fmla="*/ 1370962 w 12192000"/>
              <a:gd name="connsiteY179" fmla="*/ 2237474 h 2237474"/>
              <a:gd name="connsiteX180" fmla="*/ 1356367 w 12192000"/>
              <a:gd name="connsiteY180" fmla="*/ 2235089 h 2237474"/>
              <a:gd name="connsiteX181" fmla="*/ 1324828 w 12192000"/>
              <a:gd name="connsiteY181" fmla="*/ 2231968 h 2237474"/>
              <a:gd name="connsiteX182" fmla="*/ 1297744 w 12192000"/>
              <a:gd name="connsiteY182" fmla="*/ 2235849 h 2237474"/>
              <a:gd name="connsiteX183" fmla="*/ 1286236 w 12192000"/>
              <a:gd name="connsiteY183" fmla="*/ 2233135 h 2237474"/>
              <a:gd name="connsiteX184" fmla="*/ 1283504 w 12192000"/>
              <a:gd name="connsiteY184" fmla="*/ 2233797 h 2237474"/>
              <a:gd name="connsiteX185" fmla="*/ 1279765 w 12192000"/>
              <a:gd name="connsiteY185" fmla="*/ 2229639 h 2237474"/>
              <a:gd name="connsiteX186" fmla="*/ 1195347 w 12192000"/>
              <a:gd name="connsiteY186" fmla="*/ 2212354 h 2237474"/>
              <a:gd name="connsiteX187" fmla="*/ 970251 w 12192000"/>
              <a:gd name="connsiteY187" fmla="*/ 2221029 h 2237474"/>
              <a:gd name="connsiteX188" fmla="*/ 812914 w 12192000"/>
              <a:gd name="connsiteY188" fmla="*/ 2202752 h 2237474"/>
              <a:gd name="connsiteX189" fmla="*/ 800195 w 12192000"/>
              <a:gd name="connsiteY189" fmla="*/ 2209407 h 2237474"/>
              <a:gd name="connsiteX190" fmla="*/ 784978 w 12192000"/>
              <a:gd name="connsiteY190" fmla="*/ 2212360 h 2237474"/>
              <a:gd name="connsiteX191" fmla="*/ 681987 w 12192000"/>
              <a:gd name="connsiteY191" fmla="*/ 2216757 h 2237474"/>
              <a:gd name="connsiteX192" fmla="*/ 669923 w 12192000"/>
              <a:gd name="connsiteY192" fmla="*/ 2211682 h 2237474"/>
              <a:gd name="connsiteX193" fmla="*/ 648680 w 12192000"/>
              <a:gd name="connsiteY193" fmla="*/ 2206229 h 2237474"/>
              <a:gd name="connsiteX194" fmla="*/ 597225 w 12192000"/>
              <a:gd name="connsiteY194" fmla="*/ 2180999 h 2237474"/>
              <a:gd name="connsiteX195" fmla="*/ 558449 w 12192000"/>
              <a:gd name="connsiteY195" fmla="*/ 2182346 h 2237474"/>
              <a:gd name="connsiteX196" fmla="*/ 550517 w 12192000"/>
              <a:gd name="connsiteY196" fmla="*/ 2182060 h 2237474"/>
              <a:gd name="connsiteX197" fmla="*/ 550309 w 12192000"/>
              <a:gd name="connsiteY197" fmla="*/ 2181825 h 2237474"/>
              <a:gd name="connsiteX198" fmla="*/ 541836 w 12192000"/>
              <a:gd name="connsiteY198" fmla="*/ 2181063 h 2237474"/>
              <a:gd name="connsiteX199" fmla="*/ 536057 w 12192000"/>
              <a:gd name="connsiteY199" fmla="*/ 2181537 h 2237474"/>
              <a:gd name="connsiteX200" fmla="*/ 520671 w 12192000"/>
              <a:gd name="connsiteY200" fmla="*/ 2180980 h 2237474"/>
              <a:gd name="connsiteX201" fmla="*/ 515024 w 12192000"/>
              <a:gd name="connsiteY201" fmla="*/ 2179258 h 2237474"/>
              <a:gd name="connsiteX202" fmla="*/ 512278 w 12192000"/>
              <a:gd name="connsiteY202" fmla="*/ 2176369 h 2237474"/>
              <a:gd name="connsiteX203" fmla="*/ 480419 w 12192000"/>
              <a:gd name="connsiteY203" fmla="*/ 2167807 h 2237474"/>
              <a:gd name="connsiteX204" fmla="*/ 413835 w 12192000"/>
              <a:gd name="connsiteY204" fmla="*/ 2156783 h 2237474"/>
              <a:gd name="connsiteX205" fmla="*/ 376513 w 12192000"/>
              <a:gd name="connsiteY205" fmla="*/ 2154014 h 2237474"/>
              <a:gd name="connsiteX206" fmla="*/ 273386 w 12192000"/>
              <a:gd name="connsiteY206" fmla="*/ 2142551 h 2237474"/>
              <a:gd name="connsiteX207" fmla="*/ 169207 w 12192000"/>
              <a:gd name="connsiteY207" fmla="*/ 2128100 h 2237474"/>
              <a:gd name="connsiteX208" fmla="*/ 93149 w 12192000"/>
              <a:gd name="connsiteY208" fmla="*/ 2105324 h 2237474"/>
              <a:gd name="connsiteX209" fmla="*/ 88109 w 12192000"/>
              <a:gd name="connsiteY209" fmla="*/ 2106704 h 2237474"/>
              <a:gd name="connsiteX210" fmla="*/ 80022 w 12192000"/>
              <a:gd name="connsiteY210" fmla="*/ 2107254 h 2237474"/>
              <a:gd name="connsiteX211" fmla="*/ 79717 w 12192000"/>
              <a:gd name="connsiteY211" fmla="*/ 2107046 h 2237474"/>
              <a:gd name="connsiteX212" fmla="*/ 72352 w 12192000"/>
              <a:gd name="connsiteY212" fmla="*/ 2107991 h 2237474"/>
              <a:gd name="connsiteX213" fmla="*/ 37645 w 12192000"/>
              <a:gd name="connsiteY213" fmla="*/ 2115401 h 2237474"/>
              <a:gd name="connsiteX214" fmla="*/ 4572 w 12192000"/>
              <a:gd name="connsiteY214" fmla="*/ 2111091 h 2237474"/>
              <a:gd name="connsiteX215" fmla="*/ 0 w 12192000"/>
              <a:gd name="connsiteY215" fmla="*/ 2110468 h 2237474"/>
              <a:gd name="connsiteX216" fmla="*/ 0 w 12192000"/>
              <a:gd name="connsiteY21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61459 w 12192000"/>
              <a:gd name="connsiteY25" fmla="*/ 862394 h 2237474"/>
              <a:gd name="connsiteX26" fmla="*/ 9705768 w 12192000"/>
              <a:gd name="connsiteY26" fmla="*/ 894610 h 2237474"/>
              <a:gd name="connsiteX27" fmla="*/ 9683005 w 12192000"/>
              <a:gd name="connsiteY27" fmla="*/ 894128 h 2237474"/>
              <a:gd name="connsiteX28" fmla="*/ 9594438 w 12192000"/>
              <a:gd name="connsiteY28" fmla="*/ 919051 h 2237474"/>
              <a:gd name="connsiteX29" fmla="*/ 9577033 w 12192000"/>
              <a:gd name="connsiteY29" fmla="*/ 922857 h 2237474"/>
              <a:gd name="connsiteX30" fmla="*/ 9544189 w 12192000"/>
              <a:gd name="connsiteY30" fmla="*/ 938966 h 2237474"/>
              <a:gd name="connsiteX31" fmla="*/ 9500499 w 12192000"/>
              <a:gd name="connsiteY31" fmla="*/ 954680 h 2237474"/>
              <a:gd name="connsiteX32" fmla="*/ 9428195 w 12192000"/>
              <a:gd name="connsiteY32" fmla="*/ 986225 h 2237474"/>
              <a:gd name="connsiteX33" fmla="*/ 9410017 w 12192000"/>
              <a:gd name="connsiteY33" fmla="*/ 993931 h 2237474"/>
              <a:gd name="connsiteX34" fmla="*/ 9392919 w 12192000"/>
              <a:gd name="connsiteY34" fmla="*/ 994656 h 2237474"/>
              <a:gd name="connsiteX35" fmla="*/ 9278619 w 12192000"/>
              <a:gd name="connsiteY35" fmla="*/ 1011878 h 2237474"/>
              <a:gd name="connsiteX36" fmla="*/ 9268019 w 12192000"/>
              <a:gd name="connsiteY36" fmla="*/ 1007442 h 2237474"/>
              <a:gd name="connsiteX37" fmla="*/ 9234662 w 12192000"/>
              <a:gd name="connsiteY37" fmla="*/ 1023056 h 2237474"/>
              <a:gd name="connsiteX38" fmla="*/ 9181033 w 12192000"/>
              <a:gd name="connsiteY38" fmla="*/ 1037921 h 2237474"/>
              <a:gd name="connsiteX39" fmla="*/ 9155969 w 12192000"/>
              <a:gd name="connsiteY39" fmla="*/ 1046804 h 2237474"/>
              <a:gd name="connsiteX40" fmla="*/ 9133985 w 12192000"/>
              <a:gd name="connsiteY40" fmla="*/ 1046450 h 2237474"/>
              <a:gd name="connsiteX41" fmla="*/ 9012987 w 12192000"/>
              <a:gd name="connsiteY41" fmla="*/ 1061986 h 2237474"/>
              <a:gd name="connsiteX42" fmla="*/ 8968445 w 12192000"/>
              <a:gd name="connsiteY42" fmla="*/ 1052169 h 2237474"/>
              <a:gd name="connsiteX43" fmla="*/ 8958984 w 12192000"/>
              <a:gd name="connsiteY43" fmla="*/ 1057212 h 2237474"/>
              <a:gd name="connsiteX44" fmla="*/ 8886001 w 12192000"/>
              <a:gd name="connsiteY44" fmla="*/ 1067468 h 2237474"/>
              <a:gd name="connsiteX45" fmla="*/ 8838610 w 12192000"/>
              <a:gd name="connsiteY45" fmla="*/ 1075091 h 2237474"/>
              <a:gd name="connsiteX46" fmla="*/ 8750383 w 12192000"/>
              <a:gd name="connsiteY46" fmla="*/ 1097387 h 2237474"/>
              <a:gd name="connsiteX47" fmla="*/ 8697365 w 12192000"/>
              <a:gd name="connsiteY47" fmla="*/ 1105869 h 2237474"/>
              <a:gd name="connsiteX48" fmla="*/ 8665605 w 12192000"/>
              <a:gd name="connsiteY48" fmla="*/ 1110791 h 2237474"/>
              <a:gd name="connsiteX49" fmla="*/ 8584946 w 12192000"/>
              <a:gd name="connsiteY49" fmla="*/ 1135226 h 2237474"/>
              <a:gd name="connsiteX50" fmla="*/ 8460755 w 12192000"/>
              <a:gd name="connsiteY50" fmla="*/ 1203427 h 2237474"/>
              <a:gd name="connsiteX51" fmla="*/ 8419755 w 12192000"/>
              <a:gd name="connsiteY51" fmla="*/ 1216260 h 2237474"/>
              <a:gd name="connsiteX52" fmla="*/ 8411626 w 12192000"/>
              <a:gd name="connsiteY52" fmla="*/ 1214397 h 2237474"/>
              <a:gd name="connsiteX53" fmla="*/ 8363469 w 12192000"/>
              <a:gd name="connsiteY53" fmla="*/ 1246658 h 2237474"/>
              <a:gd name="connsiteX54" fmla="*/ 8275497 w 12192000"/>
              <a:gd name="connsiteY54" fmla="*/ 1264396 h 2237474"/>
              <a:gd name="connsiteX55" fmla="*/ 8206287 w 12192000"/>
              <a:gd name="connsiteY55" fmla="*/ 1273060 h 2237474"/>
              <a:gd name="connsiteX56" fmla="*/ 8168705 w 12192000"/>
              <a:gd name="connsiteY56" fmla="*/ 1279956 h 2237474"/>
              <a:gd name="connsiteX57" fmla="*/ 8139997 w 12192000"/>
              <a:gd name="connsiteY57" fmla="*/ 1282713 h 2237474"/>
              <a:gd name="connsiteX58" fmla="*/ 8074238 w 12192000"/>
              <a:gd name="connsiteY58" fmla="*/ 1301895 h 2237474"/>
              <a:gd name="connsiteX59" fmla="*/ 7968292 w 12192000"/>
              <a:gd name="connsiteY59" fmla="*/ 1338779 h 2237474"/>
              <a:gd name="connsiteX60" fmla="*/ 7945122 w 12192000"/>
              <a:gd name="connsiteY60" fmla="*/ 1345477 h 2237474"/>
              <a:gd name="connsiteX61" fmla="*/ 7902328 w 12192000"/>
              <a:gd name="connsiteY61" fmla="*/ 1345865 h 2237474"/>
              <a:gd name="connsiteX62" fmla="*/ 7875879 w 12192000"/>
              <a:gd name="connsiteY62" fmla="*/ 1345646 h 2237474"/>
              <a:gd name="connsiteX63" fmla="*/ 7840612 w 12192000"/>
              <a:gd name="connsiteY63" fmla="*/ 1369373 h 2237474"/>
              <a:gd name="connsiteX64" fmla="*/ 7786819 w 12192000"/>
              <a:gd name="connsiteY64" fmla="*/ 1378970 h 2237474"/>
              <a:gd name="connsiteX65" fmla="*/ 7548172 w 12192000"/>
              <a:gd name="connsiteY65" fmla="*/ 1417460 h 2237474"/>
              <a:gd name="connsiteX66" fmla="*/ 7483437 w 12192000"/>
              <a:gd name="connsiteY66" fmla="*/ 1478152 h 2237474"/>
              <a:gd name="connsiteX67" fmla="*/ 7377870 w 12192000"/>
              <a:gd name="connsiteY67" fmla="*/ 1523319 h 2237474"/>
              <a:gd name="connsiteX68" fmla="*/ 7230737 w 12192000"/>
              <a:gd name="connsiteY68" fmla="*/ 1562633 h 2237474"/>
              <a:gd name="connsiteX69" fmla="*/ 7224458 w 12192000"/>
              <a:gd name="connsiteY69" fmla="*/ 1573008 h 2237474"/>
              <a:gd name="connsiteX70" fmla="*/ 7213486 w 12192000"/>
              <a:gd name="connsiteY70" fmla="*/ 1580987 h 2237474"/>
              <a:gd name="connsiteX71" fmla="*/ 7183121 w 12192000"/>
              <a:gd name="connsiteY71" fmla="*/ 1595162 h 2237474"/>
              <a:gd name="connsiteX72" fmla="*/ 7164601 w 12192000"/>
              <a:gd name="connsiteY72" fmla="*/ 1606490 h 2237474"/>
              <a:gd name="connsiteX73" fmla="*/ 7114651 w 12192000"/>
              <a:gd name="connsiteY73" fmla="*/ 1620959 h 2237474"/>
              <a:gd name="connsiteX74" fmla="*/ 7092727 w 12192000"/>
              <a:gd name="connsiteY74" fmla="*/ 1623628 h 2237474"/>
              <a:gd name="connsiteX75" fmla="*/ 7031309 w 12192000"/>
              <a:gd name="connsiteY75" fmla="*/ 1619451 h 2237474"/>
              <a:gd name="connsiteX76" fmla="*/ 6999084 w 12192000"/>
              <a:gd name="connsiteY76" fmla="*/ 1634317 h 2237474"/>
              <a:gd name="connsiteX77" fmla="*/ 6992107 w 12192000"/>
              <a:gd name="connsiteY77" fmla="*/ 1636860 h 2237474"/>
              <a:gd name="connsiteX78" fmla="*/ 6991765 w 12192000"/>
              <a:gd name="connsiteY78" fmla="*/ 1636725 h 2237474"/>
              <a:gd name="connsiteX79" fmla="*/ 6900177 w 12192000"/>
              <a:gd name="connsiteY79" fmla="*/ 1636016 h 2237474"/>
              <a:gd name="connsiteX80" fmla="*/ 6795372 w 12192000"/>
              <a:gd name="connsiteY80" fmla="*/ 1644845 h 2237474"/>
              <a:gd name="connsiteX81" fmla="*/ 6692251 w 12192000"/>
              <a:gd name="connsiteY81" fmla="*/ 1656357 h 2237474"/>
              <a:gd name="connsiteX82" fmla="*/ 6655235 w 12192000"/>
              <a:gd name="connsiteY82" fmla="*/ 1661869 h 2237474"/>
              <a:gd name="connsiteX83" fmla="*/ 6587857 w 12192000"/>
              <a:gd name="connsiteY83" fmla="*/ 1665769 h 2237474"/>
              <a:gd name="connsiteX84" fmla="*/ 6554894 w 12192000"/>
              <a:gd name="connsiteY84" fmla="*/ 1664428 h 2237474"/>
              <a:gd name="connsiteX85" fmla="*/ 6516595 w 12192000"/>
              <a:gd name="connsiteY85" fmla="*/ 1667475 h 2237474"/>
              <a:gd name="connsiteX86" fmla="*/ 6508541 w 12192000"/>
              <a:gd name="connsiteY86" fmla="*/ 1668757 h 2237474"/>
              <a:gd name="connsiteX87" fmla="*/ 6471012 w 12192000"/>
              <a:gd name="connsiteY87" fmla="*/ 1678604 h 2237474"/>
              <a:gd name="connsiteX88" fmla="*/ 6415265 w 12192000"/>
              <a:gd name="connsiteY88" fmla="*/ 1665317 h 2237474"/>
              <a:gd name="connsiteX89" fmla="*/ 6364035 w 12192000"/>
              <a:gd name="connsiteY89" fmla="*/ 1667683 h 2237474"/>
              <a:gd name="connsiteX90" fmla="*/ 6280959 w 12192000"/>
              <a:gd name="connsiteY90" fmla="*/ 1689329 h 2237474"/>
              <a:gd name="connsiteX91" fmla="*/ 6243319 w 12192000"/>
              <a:gd name="connsiteY91" fmla="*/ 1695560 h 2237474"/>
              <a:gd name="connsiteX92" fmla="*/ 6098321 w 12192000"/>
              <a:gd name="connsiteY92" fmla="*/ 1721646 h 2237474"/>
              <a:gd name="connsiteX93" fmla="*/ 5880652 w 12192000"/>
              <a:gd name="connsiteY93" fmla="*/ 1779643 h 2237474"/>
              <a:gd name="connsiteX94" fmla="*/ 5785959 w 12192000"/>
              <a:gd name="connsiteY94" fmla="*/ 1775307 h 2237474"/>
              <a:gd name="connsiteX95" fmla="*/ 5643534 w 12192000"/>
              <a:gd name="connsiteY95" fmla="*/ 1802919 h 2237474"/>
              <a:gd name="connsiteX96" fmla="*/ 5518799 w 12192000"/>
              <a:gd name="connsiteY96" fmla="*/ 1818312 h 2237474"/>
              <a:gd name="connsiteX97" fmla="*/ 5505014 w 12192000"/>
              <a:gd name="connsiteY97" fmla="*/ 1819259 h 2237474"/>
              <a:gd name="connsiteX98" fmla="*/ 5453307 w 12192000"/>
              <a:gd name="connsiteY98" fmla="*/ 1815450 h 2237474"/>
              <a:gd name="connsiteX99" fmla="*/ 5364192 w 12192000"/>
              <a:gd name="connsiteY99" fmla="*/ 1826074 h 2237474"/>
              <a:gd name="connsiteX100" fmla="*/ 5350380 w 12192000"/>
              <a:gd name="connsiteY100" fmla="*/ 1830891 h 2237474"/>
              <a:gd name="connsiteX101" fmla="*/ 5259633 w 12192000"/>
              <a:gd name="connsiteY101" fmla="*/ 1837160 h 2237474"/>
              <a:gd name="connsiteX102" fmla="*/ 5197513 w 12192000"/>
              <a:gd name="connsiteY102" fmla="*/ 1844718 h 2237474"/>
              <a:gd name="connsiteX103" fmla="*/ 5168852 w 12192000"/>
              <a:gd name="connsiteY103" fmla="*/ 1844846 h 2237474"/>
              <a:gd name="connsiteX104" fmla="*/ 5114927 w 12192000"/>
              <a:gd name="connsiteY104" fmla="*/ 1847827 h 2237474"/>
              <a:gd name="connsiteX105" fmla="*/ 5108970 w 12192000"/>
              <a:gd name="connsiteY105" fmla="*/ 1847935 h 2237474"/>
              <a:gd name="connsiteX106" fmla="*/ 5067961 w 12192000"/>
              <a:gd name="connsiteY106" fmla="*/ 1845917 h 2237474"/>
              <a:gd name="connsiteX107" fmla="*/ 5007075 w 12192000"/>
              <a:gd name="connsiteY107" fmla="*/ 1838626 h 2237474"/>
              <a:gd name="connsiteX108" fmla="*/ 4944087 w 12192000"/>
              <a:gd name="connsiteY108" fmla="*/ 1823332 h 2237474"/>
              <a:gd name="connsiteX109" fmla="*/ 4907662 w 12192000"/>
              <a:gd name="connsiteY109" fmla="*/ 1816900 h 2237474"/>
              <a:gd name="connsiteX110" fmla="*/ 4882386 w 12192000"/>
              <a:gd name="connsiteY110" fmla="*/ 1809844 h 2237474"/>
              <a:gd name="connsiteX111" fmla="*/ 4811440 w 12192000"/>
              <a:gd name="connsiteY111" fmla="*/ 1804655 h 2237474"/>
              <a:gd name="connsiteX112" fmla="*/ 4691075 w 12192000"/>
              <a:gd name="connsiteY112" fmla="*/ 1801389 h 2237474"/>
              <a:gd name="connsiteX113" fmla="*/ 4611738 w 12192000"/>
              <a:gd name="connsiteY113" fmla="*/ 1776964 h 2237474"/>
              <a:gd name="connsiteX114" fmla="*/ 4560070 w 12192000"/>
              <a:gd name="connsiteY114" fmla="*/ 1785640 h 2237474"/>
              <a:gd name="connsiteX115" fmla="*/ 4536503 w 12192000"/>
              <a:gd name="connsiteY115" fmla="*/ 1785334 h 2237474"/>
              <a:gd name="connsiteX116" fmla="*/ 4513724 w 12192000"/>
              <a:gd name="connsiteY116" fmla="*/ 1791996 h 2237474"/>
              <a:gd name="connsiteX117" fmla="*/ 4459810 w 12192000"/>
              <a:gd name="connsiteY117" fmla="*/ 1797886 h 2237474"/>
              <a:gd name="connsiteX118" fmla="*/ 4379064 w 12192000"/>
              <a:gd name="connsiteY118" fmla="*/ 1817177 h 2237474"/>
              <a:gd name="connsiteX119" fmla="*/ 4319209 w 12192000"/>
              <a:gd name="connsiteY119" fmla="*/ 1834833 h 2237474"/>
              <a:gd name="connsiteX120" fmla="*/ 4290981 w 12192000"/>
              <a:gd name="connsiteY120" fmla="*/ 1839677 h 2237474"/>
              <a:gd name="connsiteX121" fmla="*/ 4285792 w 12192000"/>
              <a:gd name="connsiteY121" fmla="*/ 1836231 h 2237474"/>
              <a:gd name="connsiteX122" fmla="*/ 4238372 w 12192000"/>
              <a:gd name="connsiteY122" fmla="*/ 1851480 h 2237474"/>
              <a:gd name="connsiteX123" fmla="*/ 4232517 w 12192000"/>
              <a:gd name="connsiteY123" fmla="*/ 1852567 h 2237474"/>
              <a:gd name="connsiteX124" fmla="*/ 4191732 w 12192000"/>
              <a:gd name="connsiteY124" fmla="*/ 1857328 h 2237474"/>
              <a:gd name="connsiteX125" fmla="*/ 4065532 w 12192000"/>
              <a:gd name="connsiteY125" fmla="*/ 1855477 h 2237474"/>
              <a:gd name="connsiteX126" fmla="*/ 4028460 w 12192000"/>
              <a:gd name="connsiteY126" fmla="*/ 1855137 h 2237474"/>
              <a:gd name="connsiteX127" fmla="*/ 4002267 w 12192000"/>
              <a:gd name="connsiteY127" fmla="*/ 1852352 h 2237474"/>
              <a:gd name="connsiteX128" fmla="*/ 3931396 w 12192000"/>
              <a:gd name="connsiteY128" fmla="*/ 1858915 h 2237474"/>
              <a:gd name="connsiteX129" fmla="*/ 3812162 w 12192000"/>
              <a:gd name="connsiteY129" fmla="*/ 1875501 h 2237474"/>
              <a:gd name="connsiteX130" fmla="*/ 3729530 w 12192000"/>
              <a:gd name="connsiteY130" fmla="*/ 1864513 h 2237474"/>
              <a:gd name="connsiteX131" fmla="*/ 3680177 w 12192000"/>
              <a:gd name="connsiteY131" fmla="*/ 1881552 h 2237474"/>
              <a:gd name="connsiteX132" fmla="*/ 3567259 w 12192000"/>
              <a:gd name="connsiteY132" fmla="*/ 1893482 h 2237474"/>
              <a:gd name="connsiteX133" fmla="*/ 3405770 w 12192000"/>
              <a:gd name="connsiteY133" fmla="*/ 1904591 h 2237474"/>
              <a:gd name="connsiteX134" fmla="*/ 3280097 w 12192000"/>
              <a:gd name="connsiteY134" fmla="*/ 1919610 h 2237474"/>
              <a:gd name="connsiteX135" fmla="*/ 3123424 w 12192000"/>
              <a:gd name="connsiteY135" fmla="*/ 1952930 h 2237474"/>
              <a:gd name="connsiteX136" fmla="*/ 3009910 w 12192000"/>
              <a:gd name="connsiteY136" fmla="*/ 1957866 h 2237474"/>
              <a:gd name="connsiteX137" fmla="*/ 2995934 w 12192000"/>
              <a:gd name="connsiteY137" fmla="*/ 1967085 h 2237474"/>
              <a:gd name="connsiteX138" fmla="*/ 2980071 w 12192000"/>
              <a:gd name="connsiteY138" fmla="*/ 1972988 h 2237474"/>
              <a:gd name="connsiteX139" fmla="*/ 2978094 w 12192000"/>
              <a:gd name="connsiteY139" fmla="*/ 1972369 h 2237474"/>
              <a:gd name="connsiteX140" fmla="*/ 2942858 w 12192000"/>
              <a:gd name="connsiteY140" fmla="*/ 1981367 h 2237474"/>
              <a:gd name="connsiteX141" fmla="*/ 2875436 w 12192000"/>
              <a:gd name="connsiteY141" fmla="*/ 1996977 h 2237474"/>
              <a:gd name="connsiteX142" fmla="*/ 2874892 w 12192000"/>
              <a:gd name="connsiteY142" fmla="*/ 1996085 h 2237474"/>
              <a:gd name="connsiteX143" fmla="*/ 2864145 w 12192000"/>
              <a:gd name="connsiteY143" fmla="*/ 1994061 h 2237474"/>
              <a:gd name="connsiteX144" fmla="*/ 2843662 w 12192000"/>
              <a:gd name="connsiteY144" fmla="*/ 1992498 h 2237474"/>
              <a:gd name="connsiteX145" fmla="*/ 2796128 w 12192000"/>
              <a:gd name="connsiteY145" fmla="*/ 1976403 h 2237474"/>
              <a:gd name="connsiteX146" fmla="*/ 2756784 w 12192000"/>
              <a:gd name="connsiteY146" fmla="*/ 1985116 h 2237474"/>
              <a:gd name="connsiteX147" fmla="*/ 2748833 w 12192000"/>
              <a:gd name="connsiteY147" fmla="*/ 1986323 h 2237474"/>
              <a:gd name="connsiteX148" fmla="*/ 2748661 w 12192000"/>
              <a:gd name="connsiteY148" fmla="*/ 1986122 h 2237474"/>
              <a:gd name="connsiteX149" fmla="*/ 2740251 w 12192000"/>
              <a:gd name="connsiteY149" fmla="*/ 1986946 h 2237474"/>
              <a:gd name="connsiteX150" fmla="*/ 2718916 w 12192000"/>
              <a:gd name="connsiteY150" fmla="*/ 1990867 h 2237474"/>
              <a:gd name="connsiteX151" fmla="*/ 2713522 w 12192000"/>
              <a:gd name="connsiteY151" fmla="*/ 1990173 h 2237474"/>
              <a:gd name="connsiteX152" fmla="*/ 2680597 w 12192000"/>
              <a:gd name="connsiteY152" fmla="*/ 1984996 h 2237474"/>
              <a:gd name="connsiteX153" fmla="*/ 2578178 w 12192000"/>
              <a:gd name="connsiteY153" fmla="*/ 1990531 h 2237474"/>
              <a:gd name="connsiteX154" fmla="*/ 2476147 w 12192000"/>
              <a:gd name="connsiteY154" fmla="*/ 1998305 h 2237474"/>
              <a:gd name="connsiteX155" fmla="*/ 2373568 w 12192000"/>
              <a:gd name="connsiteY155" fmla="*/ 2003219 h 2237474"/>
              <a:gd name="connsiteX156" fmla="*/ 2321399 w 12192000"/>
              <a:gd name="connsiteY156" fmla="*/ 1989467 h 2237474"/>
              <a:gd name="connsiteX157" fmla="*/ 2315525 w 12192000"/>
              <a:gd name="connsiteY157" fmla="*/ 1989708 h 2237474"/>
              <a:gd name="connsiteX158" fmla="*/ 2300792 w 12192000"/>
              <a:gd name="connsiteY158" fmla="*/ 1994290 h 2237474"/>
              <a:gd name="connsiteX159" fmla="*/ 2295469 w 12192000"/>
              <a:gd name="connsiteY159" fmla="*/ 1996659 h 2237474"/>
              <a:gd name="connsiteX160" fmla="*/ 2287219 w 12192000"/>
              <a:gd name="connsiteY160" fmla="*/ 1998750 h 2237474"/>
              <a:gd name="connsiteX161" fmla="*/ 2286948 w 12192000"/>
              <a:gd name="connsiteY161" fmla="*/ 1998596 h 2237474"/>
              <a:gd name="connsiteX162" fmla="*/ 2243069 w 12192000"/>
              <a:gd name="connsiteY162" fmla="*/ 2015111 h 2237474"/>
              <a:gd name="connsiteX163" fmla="*/ 2186609 w 12192000"/>
              <a:gd name="connsiteY163" fmla="*/ 2008263 h 2237474"/>
              <a:gd name="connsiteX164" fmla="*/ 2164831 w 12192000"/>
              <a:gd name="connsiteY164" fmla="*/ 2010143 h 2237474"/>
              <a:gd name="connsiteX165" fmla="*/ 2152836 w 12192000"/>
              <a:gd name="connsiteY165" fmla="*/ 2010048 h 2237474"/>
              <a:gd name="connsiteX166" fmla="*/ 2117102 w 12192000"/>
              <a:gd name="connsiteY166" fmla="*/ 2023004 h 2237474"/>
              <a:gd name="connsiteX167" fmla="*/ 2111935 w 12192000"/>
              <a:gd name="connsiteY167" fmla="*/ 2023163 h 2237474"/>
              <a:gd name="connsiteX168" fmla="*/ 2089991 w 12192000"/>
              <a:gd name="connsiteY168" fmla="*/ 2034193 h 2237474"/>
              <a:gd name="connsiteX169" fmla="*/ 2058061 w 12192000"/>
              <a:gd name="connsiteY169" fmla="*/ 2047942 h 2237474"/>
              <a:gd name="connsiteX170" fmla="*/ 2055737 w 12192000"/>
              <a:gd name="connsiteY170" fmla="*/ 2047704 h 2237474"/>
              <a:gd name="connsiteX171" fmla="*/ 2042244 w 12192000"/>
              <a:gd name="connsiteY171" fmla="*/ 2055560 h 2237474"/>
              <a:gd name="connsiteX172" fmla="*/ 1976224 w 12192000"/>
              <a:gd name="connsiteY172" fmla="*/ 2074257 h 2237474"/>
              <a:gd name="connsiteX173" fmla="*/ 1877728 w 12192000"/>
              <a:gd name="connsiteY173" fmla="*/ 2101004 h 2237474"/>
              <a:gd name="connsiteX174" fmla="*/ 1759056 w 12192000"/>
              <a:gd name="connsiteY174" fmla="*/ 2125608 h 2237474"/>
              <a:gd name="connsiteX175" fmla="*/ 1637948 w 12192000"/>
              <a:gd name="connsiteY175" fmla="*/ 2172597 h 2237474"/>
              <a:gd name="connsiteX176" fmla="*/ 1434549 w 12192000"/>
              <a:gd name="connsiteY176" fmla="*/ 2234522 h 2237474"/>
              <a:gd name="connsiteX177" fmla="*/ 1398481 w 12192000"/>
              <a:gd name="connsiteY177" fmla="*/ 2237074 h 2237474"/>
              <a:gd name="connsiteX178" fmla="*/ 1398407 w 12192000"/>
              <a:gd name="connsiteY178" fmla="*/ 2237095 h 2237474"/>
              <a:gd name="connsiteX179" fmla="*/ 1370962 w 12192000"/>
              <a:gd name="connsiteY179" fmla="*/ 2237474 h 2237474"/>
              <a:gd name="connsiteX180" fmla="*/ 1356367 w 12192000"/>
              <a:gd name="connsiteY180" fmla="*/ 2235089 h 2237474"/>
              <a:gd name="connsiteX181" fmla="*/ 1324828 w 12192000"/>
              <a:gd name="connsiteY181" fmla="*/ 2231968 h 2237474"/>
              <a:gd name="connsiteX182" fmla="*/ 1297744 w 12192000"/>
              <a:gd name="connsiteY182" fmla="*/ 2235849 h 2237474"/>
              <a:gd name="connsiteX183" fmla="*/ 1286236 w 12192000"/>
              <a:gd name="connsiteY183" fmla="*/ 2233135 h 2237474"/>
              <a:gd name="connsiteX184" fmla="*/ 1283504 w 12192000"/>
              <a:gd name="connsiteY184" fmla="*/ 2233797 h 2237474"/>
              <a:gd name="connsiteX185" fmla="*/ 1279765 w 12192000"/>
              <a:gd name="connsiteY185" fmla="*/ 2229639 h 2237474"/>
              <a:gd name="connsiteX186" fmla="*/ 1195347 w 12192000"/>
              <a:gd name="connsiteY186" fmla="*/ 2212354 h 2237474"/>
              <a:gd name="connsiteX187" fmla="*/ 970251 w 12192000"/>
              <a:gd name="connsiteY187" fmla="*/ 2221029 h 2237474"/>
              <a:gd name="connsiteX188" fmla="*/ 812914 w 12192000"/>
              <a:gd name="connsiteY188" fmla="*/ 2202752 h 2237474"/>
              <a:gd name="connsiteX189" fmla="*/ 800195 w 12192000"/>
              <a:gd name="connsiteY189" fmla="*/ 2209407 h 2237474"/>
              <a:gd name="connsiteX190" fmla="*/ 784978 w 12192000"/>
              <a:gd name="connsiteY190" fmla="*/ 2212360 h 2237474"/>
              <a:gd name="connsiteX191" fmla="*/ 681987 w 12192000"/>
              <a:gd name="connsiteY191" fmla="*/ 2216757 h 2237474"/>
              <a:gd name="connsiteX192" fmla="*/ 669923 w 12192000"/>
              <a:gd name="connsiteY192" fmla="*/ 2211682 h 2237474"/>
              <a:gd name="connsiteX193" fmla="*/ 648680 w 12192000"/>
              <a:gd name="connsiteY193" fmla="*/ 2206229 h 2237474"/>
              <a:gd name="connsiteX194" fmla="*/ 597225 w 12192000"/>
              <a:gd name="connsiteY194" fmla="*/ 2180999 h 2237474"/>
              <a:gd name="connsiteX195" fmla="*/ 558449 w 12192000"/>
              <a:gd name="connsiteY195" fmla="*/ 2182346 h 2237474"/>
              <a:gd name="connsiteX196" fmla="*/ 550517 w 12192000"/>
              <a:gd name="connsiteY196" fmla="*/ 2182060 h 2237474"/>
              <a:gd name="connsiteX197" fmla="*/ 550309 w 12192000"/>
              <a:gd name="connsiteY197" fmla="*/ 2181825 h 2237474"/>
              <a:gd name="connsiteX198" fmla="*/ 541836 w 12192000"/>
              <a:gd name="connsiteY198" fmla="*/ 2181063 h 2237474"/>
              <a:gd name="connsiteX199" fmla="*/ 536057 w 12192000"/>
              <a:gd name="connsiteY199" fmla="*/ 2181537 h 2237474"/>
              <a:gd name="connsiteX200" fmla="*/ 520671 w 12192000"/>
              <a:gd name="connsiteY200" fmla="*/ 2180980 h 2237474"/>
              <a:gd name="connsiteX201" fmla="*/ 515024 w 12192000"/>
              <a:gd name="connsiteY201" fmla="*/ 2179258 h 2237474"/>
              <a:gd name="connsiteX202" fmla="*/ 512278 w 12192000"/>
              <a:gd name="connsiteY202" fmla="*/ 2176369 h 2237474"/>
              <a:gd name="connsiteX203" fmla="*/ 480419 w 12192000"/>
              <a:gd name="connsiteY203" fmla="*/ 2167807 h 2237474"/>
              <a:gd name="connsiteX204" fmla="*/ 413835 w 12192000"/>
              <a:gd name="connsiteY204" fmla="*/ 2156783 h 2237474"/>
              <a:gd name="connsiteX205" fmla="*/ 376513 w 12192000"/>
              <a:gd name="connsiteY205" fmla="*/ 2154014 h 2237474"/>
              <a:gd name="connsiteX206" fmla="*/ 273386 w 12192000"/>
              <a:gd name="connsiteY206" fmla="*/ 2142551 h 2237474"/>
              <a:gd name="connsiteX207" fmla="*/ 169207 w 12192000"/>
              <a:gd name="connsiteY207" fmla="*/ 2128100 h 2237474"/>
              <a:gd name="connsiteX208" fmla="*/ 93149 w 12192000"/>
              <a:gd name="connsiteY208" fmla="*/ 2105324 h 2237474"/>
              <a:gd name="connsiteX209" fmla="*/ 88109 w 12192000"/>
              <a:gd name="connsiteY209" fmla="*/ 2106704 h 2237474"/>
              <a:gd name="connsiteX210" fmla="*/ 80022 w 12192000"/>
              <a:gd name="connsiteY210" fmla="*/ 2107254 h 2237474"/>
              <a:gd name="connsiteX211" fmla="*/ 79717 w 12192000"/>
              <a:gd name="connsiteY211" fmla="*/ 2107046 h 2237474"/>
              <a:gd name="connsiteX212" fmla="*/ 72352 w 12192000"/>
              <a:gd name="connsiteY212" fmla="*/ 2107991 h 2237474"/>
              <a:gd name="connsiteX213" fmla="*/ 37645 w 12192000"/>
              <a:gd name="connsiteY213" fmla="*/ 2115401 h 2237474"/>
              <a:gd name="connsiteX214" fmla="*/ 4572 w 12192000"/>
              <a:gd name="connsiteY214" fmla="*/ 2111091 h 2237474"/>
              <a:gd name="connsiteX215" fmla="*/ 0 w 12192000"/>
              <a:gd name="connsiteY215" fmla="*/ 2110468 h 2237474"/>
              <a:gd name="connsiteX216" fmla="*/ 0 w 12192000"/>
              <a:gd name="connsiteY21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092727 w 12192000"/>
              <a:gd name="connsiteY72" fmla="*/ 1623628 h 2237474"/>
              <a:gd name="connsiteX73" fmla="*/ 7031309 w 12192000"/>
              <a:gd name="connsiteY73" fmla="*/ 1619451 h 2237474"/>
              <a:gd name="connsiteX74" fmla="*/ 6999084 w 12192000"/>
              <a:gd name="connsiteY74" fmla="*/ 1634317 h 2237474"/>
              <a:gd name="connsiteX75" fmla="*/ 6992107 w 12192000"/>
              <a:gd name="connsiteY75" fmla="*/ 1636860 h 2237474"/>
              <a:gd name="connsiteX76" fmla="*/ 6991765 w 12192000"/>
              <a:gd name="connsiteY76" fmla="*/ 1636725 h 2237474"/>
              <a:gd name="connsiteX77" fmla="*/ 6900177 w 12192000"/>
              <a:gd name="connsiteY77" fmla="*/ 1636016 h 2237474"/>
              <a:gd name="connsiteX78" fmla="*/ 6795372 w 12192000"/>
              <a:gd name="connsiteY78" fmla="*/ 1644845 h 2237474"/>
              <a:gd name="connsiteX79" fmla="*/ 6692251 w 12192000"/>
              <a:gd name="connsiteY79" fmla="*/ 1656357 h 2237474"/>
              <a:gd name="connsiteX80" fmla="*/ 6655235 w 12192000"/>
              <a:gd name="connsiteY80" fmla="*/ 1661869 h 2237474"/>
              <a:gd name="connsiteX81" fmla="*/ 6587857 w 12192000"/>
              <a:gd name="connsiteY81" fmla="*/ 1665769 h 2237474"/>
              <a:gd name="connsiteX82" fmla="*/ 6554894 w 12192000"/>
              <a:gd name="connsiteY82" fmla="*/ 1664428 h 2237474"/>
              <a:gd name="connsiteX83" fmla="*/ 6516595 w 12192000"/>
              <a:gd name="connsiteY83" fmla="*/ 1667475 h 2237474"/>
              <a:gd name="connsiteX84" fmla="*/ 6508541 w 12192000"/>
              <a:gd name="connsiteY84" fmla="*/ 1668757 h 2237474"/>
              <a:gd name="connsiteX85" fmla="*/ 6471012 w 12192000"/>
              <a:gd name="connsiteY85" fmla="*/ 1678604 h 2237474"/>
              <a:gd name="connsiteX86" fmla="*/ 6415265 w 12192000"/>
              <a:gd name="connsiteY86" fmla="*/ 1665317 h 2237474"/>
              <a:gd name="connsiteX87" fmla="*/ 6364035 w 12192000"/>
              <a:gd name="connsiteY87" fmla="*/ 1667683 h 2237474"/>
              <a:gd name="connsiteX88" fmla="*/ 6280959 w 12192000"/>
              <a:gd name="connsiteY88" fmla="*/ 1689329 h 2237474"/>
              <a:gd name="connsiteX89" fmla="*/ 6243319 w 12192000"/>
              <a:gd name="connsiteY89" fmla="*/ 1695560 h 2237474"/>
              <a:gd name="connsiteX90" fmla="*/ 6098321 w 12192000"/>
              <a:gd name="connsiteY90" fmla="*/ 1721646 h 2237474"/>
              <a:gd name="connsiteX91" fmla="*/ 5880652 w 12192000"/>
              <a:gd name="connsiteY91" fmla="*/ 1779643 h 2237474"/>
              <a:gd name="connsiteX92" fmla="*/ 5785959 w 12192000"/>
              <a:gd name="connsiteY92" fmla="*/ 1775307 h 2237474"/>
              <a:gd name="connsiteX93" fmla="*/ 5643534 w 12192000"/>
              <a:gd name="connsiteY93" fmla="*/ 1802919 h 2237474"/>
              <a:gd name="connsiteX94" fmla="*/ 5518799 w 12192000"/>
              <a:gd name="connsiteY94" fmla="*/ 1818312 h 2237474"/>
              <a:gd name="connsiteX95" fmla="*/ 5505014 w 12192000"/>
              <a:gd name="connsiteY95" fmla="*/ 1819259 h 2237474"/>
              <a:gd name="connsiteX96" fmla="*/ 5453307 w 12192000"/>
              <a:gd name="connsiteY96" fmla="*/ 1815450 h 2237474"/>
              <a:gd name="connsiteX97" fmla="*/ 5364192 w 12192000"/>
              <a:gd name="connsiteY97" fmla="*/ 1826074 h 2237474"/>
              <a:gd name="connsiteX98" fmla="*/ 5350380 w 12192000"/>
              <a:gd name="connsiteY98" fmla="*/ 1830891 h 2237474"/>
              <a:gd name="connsiteX99" fmla="*/ 5259633 w 12192000"/>
              <a:gd name="connsiteY99" fmla="*/ 1837160 h 2237474"/>
              <a:gd name="connsiteX100" fmla="*/ 5197513 w 12192000"/>
              <a:gd name="connsiteY100" fmla="*/ 1844718 h 2237474"/>
              <a:gd name="connsiteX101" fmla="*/ 5168852 w 12192000"/>
              <a:gd name="connsiteY101" fmla="*/ 1844846 h 2237474"/>
              <a:gd name="connsiteX102" fmla="*/ 5114927 w 12192000"/>
              <a:gd name="connsiteY102" fmla="*/ 1847827 h 2237474"/>
              <a:gd name="connsiteX103" fmla="*/ 5108970 w 12192000"/>
              <a:gd name="connsiteY103" fmla="*/ 1847935 h 2237474"/>
              <a:gd name="connsiteX104" fmla="*/ 5067961 w 12192000"/>
              <a:gd name="connsiteY104" fmla="*/ 1845917 h 2237474"/>
              <a:gd name="connsiteX105" fmla="*/ 5007075 w 12192000"/>
              <a:gd name="connsiteY105" fmla="*/ 1838626 h 2237474"/>
              <a:gd name="connsiteX106" fmla="*/ 4944087 w 12192000"/>
              <a:gd name="connsiteY106" fmla="*/ 1823332 h 2237474"/>
              <a:gd name="connsiteX107" fmla="*/ 4907662 w 12192000"/>
              <a:gd name="connsiteY107" fmla="*/ 1816900 h 2237474"/>
              <a:gd name="connsiteX108" fmla="*/ 4882386 w 12192000"/>
              <a:gd name="connsiteY108" fmla="*/ 1809844 h 2237474"/>
              <a:gd name="connsiteX109" fmla="*/ 4811440 w 12192000"/>
              <a:gd name="connsiteY109" fmla="*/ 1804655 h 2237474"/>
              <a:gd name="connsiteX110" fmla="*/ 4691075 w 12192000"/>
              <a:gd name="connsiteY110" fmla="*/ 1801389 h 2237474"/>
              <a:gd name="connsiteX111" fmla="*/ 4611738 w 12192000"/>
              <a:gd name="connsiteY111" fmla="*/ 1776964 h 2237474"/>
              <a:gd name="connsiteX112" fmla="*/ 4560070 w 12192000"/>
              <a:gd name="connsiteY112" fmla="*/ 1785640 h 2237474"/>
              <a:gd name="connsiteX113" fmla="*/ 4536503 w 12192000"/>
              <a:gd name="connsiteY113" fmla="*/ 1785334 h 2237474"/>
              <a:gd name="connsiteX114" fmla="*/ 4513724 w 12192000"/>
              <a:gd name="connsiteY114" fmla="*/ 1791996 h 2237474"/>
              <a:gd name="connsiteX115" fmla="*/ 4459810 w 12192000"/>
              <a:gd name="connsiteY115" fmla="*/ 1797886 h 2237474"/>
              <a:gd name="connsiteX116" fmla="*/ 4379064 w 12192000"/>
              <a:gd name="connsiteY116" fmla="*/ 1817177 h 2237474"/>
              <a:gd name="connsiteX117" fmla="*/ 4319209 w 12192000"/>
              <a:gd name="connsiteY117" fmla="*/ 1834833 h 2237474"/>
              <a:gd name="connsiteX118" fmla="*/ 4290981 w 12192000"/>
              <a:gd name="connsiteY118" fmla="*/ 1839677 h 2237474"/>
              <a:gd name="connsiteX119" fmla="*/ 4285792 w 12192000"/>
              <a:gd name="connsiteY119" fmla="*/ 1836231 h 2237474"/>
              <a:gd name="connsiteX120" fmla="*/ 4238372 w 12192000"/>
              <a:gd name="connsiteY120" fmla="*/ 1851480 h 2237474"/>
              <a:gd name="connsiteX121" fmla="*/ 4232517 w 12192000"/>
              <a:gd name="connsiteY121" fmla="*/ 1852567 h 2237474"/>
              <a:gd name="connsiteX122" fmla="*/ 4191732 w 12192000"/>
              <a:gd name="connsiteY122" fmla="*/ 1857328 h 2237474"/>
              <a:gd name="connsiteX123" fmla="*/ 4065532 w 12192000"/>
              <a:gd name="connsiteY123" fmla="*/ 1855477 h 2237474"/>
              <a:gd name="connsiteX124" fmla="*/ 4028460 w 12192000"/>
              <a:gd name="connsiteY124" fmla="*/ 1855137 h 2237474"/>
              <a:gd name="connsiteX125" fmla="*/ 4002267 w 12192000"/>
              <a:gd name="connsiteY125" fmla="*/ 1852352 h 2237474"/>
              <a:gd name="connsiteX126" fmla="*/ 3931396 w 12192000"/>
              <a:gd name="connsiteY126" fmla="*/ 1858915 h 2237474"/>
              <a:gd name="connsiteX127" fmla="*/ 3812162 w 12192000"/>
              <a:gd name="connsiteY127" fmla="*/ 1875501 h 2237474"/>
              <a:gd name="connsiteX128" fmla="*/ 3729530 w 12192000"/>
              <a:gd name="connsiteY128" fmla="*/ 1864513 h 2237474"/>
              <a:gd name="connsiteX129" fmla="*/ 3680177 w 12192000"/>
              <a:gd name="connsiteY129" fmla="*/ 1881552 h 2237474"/>
              <a:gd name="connsiteX130" fmla="*/ 3567259 w 12192000"/>
              <a:gd name="connsiteY130" fmla="*/ 1893482 h 2237474"/>
              <a:gd name="connsiteX131" fmla="*/ 3405770 w 12192000"/>
              <a:gd name="connsiteY131" fmla="*/ 1904591 h 2237474"/>
              <a:gd name="connsiteX132" fmla="*/ 3280097 w 12192000"/>
              <a:gd name="connsiteY132" fmla="*/ 1919610 h 2237474"/>
              <a:gd name="connsiteX133" fmla="*/ 3123424 w 12192000"/>
              <a:gd name="connsiteY133" fmla="*/ 1952930 h 2237474"/>
              <a:gd name="connsiteX134" fmla="*/ 3009910 w 12192000"/>
              <a:gd name="connsiteY134" fmla="*/ 1957866 h 2237474"/>
              <a:gd name="connsiteX135" fmla="*/ 2995934 w 12192000"/>
              <a:gd name="connsiteY135" fmla="*/ 1967085 h 2237474"/>
              <a:gd name="connsiteX136" fmla="*/ 2980071 w 12192000"/>
              <a:gd name="connsiteY136" fmla="*/ 1972988 h 2237474"/>
              <a:gd name="connsiteX137" fmla="*/ 2978094 w 12192000"/>
              <a:gd name="connsiteY137" fmla="*/ 1972369 h 2237474"/>
              <a:gd name="connsiteX138" fmla="*/ 2942858 w 12192000"/>
              <a:gd name="connsiteY138" fmla="*/ 1981367 h 2237474"/>
              <a:gd name="connsiteX139" fmla="*/ 2875436 w 12192000"/>
              <a:gd name="connsiteY139" fmla="*/ 1996977 h 2237474"/>
              <a:gd name="connsiteX140" fmla="*/ 2874892 w 12192000"/>
              <a:gd name="connsiteY140" fmla="*/ 1996085 h 2237474"/>
              <a:gd name="connsiteX141" fmla="*/ 2864145 w 12192000"/>
              <a:gd name="connsiteY141" fmla="*/ 1994061 h 2237474"/>
              <a:gd name="connsiteX142" fmla="*/ 2843662 w 12192000"/>
              <a:gd name="connsiteY142" fmla="*/ 1992498 h 2237474"/>
              <a:gd name="connsiteX143" fmla="*/ 2796128 w 12192000"/>
              <a:gd name="connsiteY143" fmla="*/ 1976403 h 2237474"/>
              <a:gd name="connsiteX144" fmla="*/ 2756784 w 12192000"/>
              <a:gd name="connsiteY144" fmla="*/ 1985116 h 2237474"/>
              <a:gd name="connsiteX145" fmla="*/ 2748833 w 12192000"/>
              <a:gd name="connsiteY145" fmla="*/ 1986323 h 2237474"/>
              <a:gd name="connsiteX146" fmla="*/ 2748661 w 12192000"/>
              <a:gd name="connsiteY146" fmla="*/ 1986122 h 2237474"/>
              <a:gd name="connsiteX147" fmla="*/ 2740251 w 12192000"/>
              <a:gd name="connsiteY147" fmla="*/ 1986946 h 2237474"/>
              <a:gd name="connsiteX148" fmla="*/ 2718916 w 12192000"/>
              <a:gd name="connsiteY148" fmla="*/ 1990867 h 2237474"/>
              <a:gd name="connsiteX149" fmla="*/ 2713522 w 12192000"/>
              <a:gd name="connsiteY149" fmla="*/ 1990173 h 2237474"/>
              <a:gd name="connsiteX150" fmla="*/ 2680597 w 12192000"/>
              <a:gd name="connsiteY150" fmla="*/ 1984996 h 2237474"/>
              <a:gd name="connsiteX151" fmla="*/ 2578178 w 12192000"/>
              <a:gd name="connsiteY151" fmla="*/ 1990531 h 2237474"/>
              <a:gd name="connsiteX152" fmla="*/ 2476147 w 12192000"/>
              <a:gd name="connsiteY152" fmla="*/ 1998305 h 2237474"/>
              <a:gd name="connsiteX153" fmla="*/ 2373568 w 12192000"/>
              <a:gd name="connsiteY153" fmla="*/ 2003219 h 2237474"/>
              <a:gd name="connsiteX154" fmla="*/ 2321399 w 12192000"/>
              <a:gd name="connsiteY154" fmla="*/ 1989467 h 2237474"/>
              <a:gd name="connsiteX155" fmla="*/ 2315525 w 12192000"/>
              <a:gd name="connsiteY155" fmla="*/ 1989708 h 2237474"/>
              <a:gd name="connsiteX156" fmla="*/ 2300792 w 12192000"/>
              <a:gd name="connsiteY156" fmla="*/ 1994290 h 2237474"/>
              <a:gd name="connsiteX157" fmla="*/ 2295469 w 12192000"/>
              <a:gd name="connsiteY157" fmla="*/ 1996659 h 2237474"/>
              <a:gd name="connsiteX158" fmla="*/ 2287219 w 12192000"/>
              <a:gd name="connsiteY158" fmla="*/ 1998750 h 2237474"/>
              <a:gd name="connsiteX159" fmla="*/ 2286948 w 12192000"/>
              <a:gd name="connsiteY159" fmla="*/ 1998596 h 2237474"/>
              <a:gd name="connsiteX160" fmla="*/ 2243069 w 12192000"/>
              <a:gd name="connsiteY160" fmla="*/ 2015111 h 2237474"/>
              <a:gd name="connsiteX161" fmla="*/ 2186609 w 12192000"/>
              <a:gd name="connsiteY161" fmla="*/ 2008263 h 2237474"/>
              <a:gd name="connsiteX162" fmla="*/ 2164831 w 12192000"/>
              <a:gd name="connsiteY162" fmla="*/ 2010143 h 2237474"/>
              <a:gd name="connsiteX163" fmla="*/ 2152836 w 12192000"/>
              <a:gd name="connsiteY163" fmla="*/ 2010048 h 2237474"/>
              <a:gd name="connsiteX164" fmla="*/ 2117102 w 12192000"/>
              <a:gd name="connsiteY164" fmla="*/ 2023004 h 2237474"/>
              <a:gd name="connsiteX165" fmla="*/ 2111935 w 12192000"/>
              <a:gd name="connsiteY165" fmla="*/ 2023163 h 2237474"/>
              <a:gd name="connsiteX166" fmla="*/ 2089991 w 12192000"/>
              <a:gd name="connsiteY166" fmla="*/ 2034193 h 2237474"/>
              <a:gd name="connsiteX167" fmla="*/ 2058061 w 12192000"/>
              <a:gd name="connsiteY167" fmla="*/ 2047942 h 2237474"/>
              <a:gd name="connsiteX168" fmla="*/ 2055737 w 12192000"/>
              <a:gd name="connsiteY168" fmla="*/ 2047704 h 2237474"/>
              <a:gd name="connsiteX169" fmla="*/ 2042244 w 12192000"/>
              <a:gd name="connsiteY169" fmla="*/ 2055560 h 2237474"/>
              <a:gd name="connsiteX170" fmla="*/ 1976224 w 12192000"/>
              <a:gd name="connsiteY170" fmla="*/ 2074257 h 2237474"/>
              <a:gd name="connsiteX171" fmla="*/ 1877728 w 12192000"/>
              <a:gd name="connsiteY171" fmla="*/ 2101004 h 2237474"/>
              <a:gd name="connsiteX172" fmla="*/ 1759056 w 12192000"/>
              <a:gd name="connsiteY172" fmla="*/ 2125608 h 2237474"/>
              <a:gd name="connsiteX173" fmla="*/ 1637948 w 12192000"/>
              <a:gd name="connsiteY173" fmla="*/ 2172597 h 2237474"/>
              <a:gd name="connsiteX174" fmla="*/ 1434549 w 12192000"/>
              <a:gd name="connsiteY174" fmla="*/ 2234522 h 2237474"/>
              <a:gd name="connsiteX175" fmla="*/ 1398481 w 12192000"/>
              <a:gd name="connsiteY175" fmla="*/ 2237074 h 2237474"/>
              <a:gd name="connsiteX176" fmla="*/ 1398407 w 12192000"/>
              <a:gd name="connsiteY176" fmla="*/ 2237095 h 2237474"/>
              <a:gd name="connsiteX177" fmla="*/ 1370962 w 12192000"/>
              <a:gd name="connsiteY177" fmla="*/ 2237474 h 2237474"/>
              <a:gd name="connsiteX178" fmla="*/ 1356367 w 12192000"/>
              <a:gd name="connsiteY178" fmla="*/ 2235089 h 2237474"/>
              <a:gd name="connsiteX179" fmla="*/ 1324828 w 12192000"/>
              <a:gd name="connsiteY179" fmla="*/ 2231968 h 2237474"/>
              <a:gd name="connsiteX180" fmla="*/ 1297744 w 12192000"/>
              <a:gd name="connsiteY180" fmla="*/ 2235849 h 2237474"/>
              <a:gd name="connsiteX181" fmla="*/ 1286236 w 12192000"/>
              <a:gd name="connsiteY181" fmla="*/ 2233135 h 2237474"/>
              <a:gd name="connsiteX182" fmla="*/ 1283504 w 12192000"/>
              <a:gd name="connsiteY182" fmla="*/ 2233797 h 2237474"/>
              <a:gd name="connsiteX183" fmla="*/ 1279765 w 12192000"/>
              <a:gd name="connsiteY183" fmla="*/ 2229639 h 2237474"/>
              <a:gd name="connsiteX184" fmla="*/ 1195347 w 12192000"/>
              <a:gd name="connsiteY184" fmla="*/ 2212354 h 2237474"/>
              <a:gd name="connsiteX185" fmla="*/ 970251 w 12192000"/>
              <a:gd name="connsiteY185" fmla="*/ 2221029 h 2237474"/>
              <a:gd name="connsiteX186" fmla="*/ 812914 w 12192000"/>
              <a:gd name="connsiteY186" fmla="*/ 2202752 h 2237474"/>
              <a:gd name="connsiteX187" fmla="*/ 800195 w 12192000"/>
              <a:gd name="connsiteY187" fmla="*/ 2209407 h 2237474"/>
              <a:gd name="connsiteX188" fmla="*/ 784978 w 12192000"/>
              <a:gd name="connsiteY188" fmla="*/ 2212360 h 2237474"/>
              <a:gd name="connsiteX189" fmla="*/ 681987 w 12192000"/>
              <a:gd name="connsiteY189" fmla="*/ 2216757 h 2237474"/>
              <a:gd name="connsiteX190" fmla="*/ 669923 w 12192000"/>
              <a:gd name="connsiteY190" fmla="*/ 2211682 h 2237474"/>
              <a:gd name="connsiteX191" fmla="*/ 648680 w 12192000"/>
              <a:gd name="connsiteY191" fmla="*/ 2206229 h 2237474"/>
              <a:gd name="connsiteX192" fmla="*/ 597225 w 12192000"/>
              <a:gd name="connsiteY192" fmla="*/ 2180999 h 2237474"/>
              <a:gd name="connsiteX193" fmla="*/ 558449 w 12192000"/>
              <a:gd name="connsiteY193" fmla="*/ 2182346 h 2237474"/>
              <a:gd name="connsiteX194" fmla="*/ 550517 w 12192000"/>
              <a:gd name="connsiteY194" fmla="*/ 2182060 h 2237474"/>
              <a:gd name="connsiteX195" fmla="*/ 550309 w 12192000"/>
              <a:gd name="connsiteY195" fmla="*/ 2181825 h 2237474"/>
              <a:gd name="connsiteX196" fmla="*/ 541836 w 12192000"/>
              <a:gd name="connsiteY196" fmla="*/ 2181063 h 2237474"/>
              <a:gd name="connsiteX197" fmla="*/ 536057 w 12192000"/>
              <a:gd name="connsiteY197" fmla="*/ 2181537 h 2237474"/>
              <a:gd name="connsiteX198" fmla="*/ 520671 w 12192000"/>
              <a:gd name="connsiteY198" fmla="*/ 2180980 h 2237474"/>
              <a:gd name="connsiteX199" fmla="*/ 515024 w 12192000"/>
              <a:gd name="connsiteY199" fmla="*/ 2179258 h 2237474"/>
              <a:gd name="connsiteX200" fmla="*/ 512278 w 12192000"/>
              <a:gd name="connsiteY200" fmla="*/ 2176369 h 2237474"/>
              <a:gd name="connsiteX201" fmla="*/ 480419 w 12192000"/>
              <a:gd name="connsiteY201" fmla="*/ 2167807 h 2237474"/>
              <a:gd name="connsiteX202" fmla="*/ 413835 w 12192000"/>
              <a:gd name="connsiteY202" fmla="*/ 2156783 h 2237474"/>
              <a:gd name="connsiteX203" fmla="*/ 376513 w 12192000"/>
              <a:gd name="connsiteY203" fmla="*/ 2154014 h 2237474"/>
              <a:gd name="connsiteX204" fmla="*/ 273386 w 12192000"/>
              <a:gd name="connsiteY204" fmla="*/ 2142551 h 2237474"/>
              <a:gd name="connsiteX205" fmla="*/ 169207 w 12192000"/>
              <a:gd name="connsiteY205" fmla="*/ 2128100 h 2237474"/>
              <a:gd name="connsiteX206" fmla="*/ 93149 w 12192000"/>
              <a:gd name="connsiteY206" fmla="*/ 2105324 h 2237474"/>
              <a:gd name="connsiteX207" fmla="*/ 88109 w 12192000"/>
              <a:gd name="connsiteY207" fmla="*/ 2106704 h 2237474"/>
              <a:gd name="connsiteX208" fmla="*/ 80022 w 12192000"/>
              <a:gd name="connsiteY208" fmla="*/ 2107254 h 2237474"/>
              <a:gd name="connsiteX209" fmla="*/ 79717 w 12192000"/>
              <a:gd name="connsiteY209" fmla="*/ 2107046 h 2237474"/>
              <a:gd name="connsiteX210" fmla="*/ 72352 w 12192000"/>
              <a:gd name="connsiteY210" fmla="*/ 2107991 h 2237474"/>
              <a:gd name="connsiteX211" fmla="*/ 37645 w 12192000"/>
              <a:gd name="connsiteY211" fmla="*/ 2115401 h 2237474"/>
              <a:gd name="connsiteX212" fmla="*/ 4572 w 12192000"/>
              <a:gd name="connsiteY212" fmla="*/ 2111091 h 2237474"/>
              <a:gd name="connsiteX213" fmla="*/ 0 w 12192000"/>
              <a:gd name="connsiteY213" fmla="*/ 2110468 h 2237474"/>
              <a:gd name="connsiteX214" fmla="*/ 0 w 12192000"/>
              <a:gd name="connsiteY21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91765 w 12192000"/>
              <a:gd name="connsiteY75" fmla="*/ 1636725 h 2237474"/>
              <a:gd name="connsiteX76" fmla="*/ 6900177 w 12192000"/>
              <a:gd name="connsiteY76" fmla="*/ 1636016 h 2237474"/>
              <a:gd name="connsiteX77" fmla="*/ 6795372 w 12192000"/>
              <a:gd name="connsiteY77" fmla="*/ 1644845 h 2237474"/>
              <a:gd name="connsiteX78" fmla="*/ 6692251 w 12192000"/>
              <a:gd name="connsiteY78" fmla="*/ 1656357 h 2237474"/>
              <a:gd name="connsiteX79" fmla="*/ 6655235 w 12192000"/>
              <a:gd name="connsiteY79" fmla="*/ 1661869 h 2237474"/>
              <a:gd name="connsiteX80" fmla="*/ 6587857 w 12192000"/>
              <a:gd name="connsiteY80" fmla="*/ 1665769 h 2237474"/>
              <a:gd name="connsiteX81" fmla="*/ 6554894 w 12192000"/>
              <a:gd name="connsiteY81" fmla="*/ 1664428 h 2237474"/>
              <a:gd name="connsiteX82" fmla="*/ 6516595 w 12192000"/>
              <a:gd name="connsiteY82" fmla="*/ 1667475 h 2237474"/>
              <a:gd name="connsiteX83" fmla="*/ 6508541 w 12192000"/>
              <a:gd name="connsiteY83" fmla="*/ 1668757 h 2237474"/>
              <a:gd name="connsiteX84" fmla="*/ 6471012 w 12192000"/>
              <a:gd name="connsiteY84" fmla="*/ 1678604 h 2237474"/>
              <a:gd name="connsiteX85" fmla="*/ 6415265 w 12192000"/>
              <a:gd name="connsiteY85" fmla="*/ 1665317 h 2237474"/>
              <a:gd name="connsiteX86" fmla="*/ 6364035 w 12192000"/>
              <a:gd name="connsiteY86" fmla="*/ 1667683 h 2237474"/>
              <a:gd name="connsiteX87" fmla="*/ 6280959 w 12192000"/>
              <a:gd name="connsiteY87" fmla="*/ 1689329 h 2237474"/>
              <a:gd name="connsiteX88" fmla="*/ 6243319 w 12192000"/>
              <a:gd name="connsiteY88" fmla="*/ 1695560 h 2237474"/>
              <a:gd name="connsiteX89" fmla="*/ 6098321 w 12192000"/>
              <a:gd name="connsiteY89" fmla="*/ 1721646 h 2237474"/>
              <a:gd name="connsiteX90" fmla="*/ 5880652 w 12192000"/>
              <a:gd name="connsiteY90" fmla="*/ 1779643 h 2237474"/>
              <a:gd name="connsiteX91" fmla="*/ 5785959 w 12192000"/>
              <a:gd name="connsiteY91" fmla="*/ 1775307 h 2237474"/>
              <a:gd name="connsiteX92" fmla="*/ 5643534 w 12192000"/>
              <a:gd name="connsiteY92" fmla="*/ 1802919 h 2237474"/>
              <a:gd name="connsiteX93" fmla="*/ 5518799 w 12192000"/>
              <a:gd name="connsiteY93" fmla="*/ 1818312 h 2237474"/>
              <a:gd name="connsiteX94" fmla="*/ 5505014 w 12192000"/>
              <a:gd name="connsiteY94" fmla="*/ 1819259 h 2237474"/>
              <a:gd name="connsiteX95" fmla="*/ 5453307 w 12192000"/>
              <a:gd name="connsiteY95" fmla="*/ 1815450 h 2237474"/>
              <a:gd name="connsiteX96" fmla="*/ 5364192 w 12192000"/>
              <a:gd name="connsiteY96" fmla="*/ 1826074 h 2237474"/>
              <a:gd name="connsiteX97" fmla="*/ 5350380 w 12192000"/>
              <a:gd name="connsiteY97" fmla="*/ 1830891 h 2237474"/>
              <a:gd name="connsiteX98" fmla="*/ 5259633 w 12192000"/>
              <a:gd name="connsiteY98" fmla="*/ 1837160 h 2237474"/>
              <a:gd name="connsiteX99" fmla="*/ 5197513 w 12192000"/>
              <a:gd name="connsiteY99" fmla="*/ 1844718 h 2237474"/>
              <a:gd name="connsiteX100" fmla="*/ 5168852 w 12192000"/>
              <a:gd name="connsiteY100" fmla="*/ 1844846 h 2237474"/>
              <a:gd name="connsiteX101" fmla="*/ 5114927 w 12192000"/>
              <a:gd name="connsiteY101" fmla="*/ 1847827 h 2237474"/>
              <a:gd name="connsiteX102" fmla="*/ 5108970 w 12192000"/>
              <a:gd name="connsiteY102" fmla="*/ 1847935 h 2237474"/>
              <a:gd name="connsiteX103" fmla="*/ 5067961 w 12192000"/>
              <a:gd name="connsiteY103" fmla="*/ 1845917 h 2237474"/>
              <a:gd name="connsiteX104" fmla="*/ 5007075 w 12192000"/>
              <a:gd name="connsiteY104" fmla="*/ 1838626 h 2237474"/>
              <a:gd name="connsiteX105" fmla="*/ 4944087 w 12192000"/>
              <a:gd name="connsiteY105" fmla="*/ 1823332 h 2237474"/>
              <a:gd name="connsiteX106" fmla="*/ 4907662 w 12192000"/>
              <a:gd name="connsiteY106" fmla="*/ 1816900 h 2237474"/>
              <a:gd name="connsiteX107" fmla="*/ 4882386 w 12192000"/>
              <a:gd name="connsiteY107" fmla="*/ 1809844 h 2237474"/>
              <a:gd name="connsiteX108" fmla="*/ 4811440 w 12192000"/>
              <a:gd name="connsiteY108" fmla="*/ 1804655 h 2237474"/>
              <a:gd name="connsiteX109" fmla="*/ 4691075 w 12192000"/>
              <a:gd name="connsiteY109" fmla="*/ 1801389 h 2237474"/>
              <a:gd name="connsiteX110" fmla="*/ 4611738 w 12192000"/>
              <a:gd name="connsiteY110" fmla="*/ 1776964 h 2237474"/>
              <a:gd name="connsiteX111" fmla="*/ 4560070 w 12192000"/>
              <a:gd name="connsiteY111" fmla="*/ 1785640 h 2237474"/>
              <a:gd name="connsiteX112" fmla="*/ 4536503 w 12192000"/>
              <a:gd name="connsiteY112" fmla="*/ 1785334 h 2237474"/>
              <a:gd name="connsiteX113" fmla="*/ 4513724 w 12192000"/>
              <a:gd name="connsiteY113" fmla="*/ 1791996 h 2237474"/>
              <a:gd name="connsiteX114" fmla="*/ 4459810 w 12192000"/>
              <a:gd name="connsiteY114" fmla="*/ 1797886 h 2237474"/>
              <a:gd name="connsiteX115" fmla="*/ 4379064 w 12192000"/>
              <a:gd name="connsiteY115" fmla="*/ 1817177 h 2237474"/>
              <a:gd name="connsiteX116" fmla="*/ 4319209 w 12192000"/>
              <a:gd name="connsiteY116" fmla="*/ 1834833 h 2237474"/>
              <a:gd name="connsiteX117" fmla="*/ 4290981 w 12192000"/>
              <a:gd name="connsiteY117" fmla="*/ 1839677 h 2237474"/>
              <a:gd name="connsiteX118" fmla="*/ 4285792 w 12192000"/>
              <a:gd name="connsiteY118" fmla="*/ 1836231 h 2237474"/>
              <a:gd name="connsiteX119" fmla="*/ 4238372 w 12192000"/>
              <a:gd name="connsiteY119" fmla="*/ 1851480 h 2237474"/>
              <a:gd name="connsiteX120" fmla="*/ 4232517 w 12192000"/>
              <a:gd name="connsiteY120" fmla="*/ 1852567 h 2237474"/>
              <a:gd name="connsiteX121" fmla="*/ 4191732 w 12192000"/>
              <a:gd name="connsiteY121" fmla="*/ 1857328 h 2237474"/>
              <a:gd name="connsiteX122" fmla="*/ 4065532 w 12192000"/>
              <a:gd name="connsiteY122" fmla="*/ 1855477 h 2237474"/>
              <a:gd name="connsiteX123" fmla="*/ 4028460 w 12192000"/>
              <a:gd name="connsiteY123" fmla="*/ 1855137 h 2237474"/>
              <a:gd name="connsiteX124" fmla="*/ 4002267 w 12192000"/>
              <a:gd name="connsiteY124" fmla="*/ 1852352 h 2237474"/>
              <a:gd name="connsiteX125" fmla="*/ 3931396 w 12192000"/>
              <a:gd name="connsiteY125" fmla="*/ 1858915 h 2237474"/>
              <a:gd name="connsiteX126" fmla="*/ 3812162 w 12192000"/>
              <a:gd name="connsiteY126" fmla="*/ 1875501 h 2237474"/>
              <a:gd name="connsiteX127" fmla="*/ 3729530 w 12192000"/>
              <a:gd name="connsiteY127" fmla="*/ 1864513 h 2237474"/>
              <a:gd name="connsiteX128" fmla="*/ 3680177 w 12192000"/>
              <a:gd name="connsiteY128" fmla="*/ 1881552 h 2237474"/>
              <a:gd name="connsiteX129" fmla="*/ 3567259 w 12192000"/>
              <a:gd name="connsiteY129" fmla="*/ 1893482 h 2237474"/>
              <a:gd name="connsiteX130" fmla="*/ 3405770 w 12192000"/>
              <a:gd name="connsiteY130" fmla="*/ 1904591 h 2237474"/>
              <a:gd name="connsiteX131" fmla="*/ 3280097 w 12192000"/>
              <a:gd name="connsiteY131" fmla="*/ 1919610 h 2237474"/>
              <a:gd name="connsiteX132" fmla="*/ 3123424 w 12192000"/>
              <a:gd name="connsiteY132" fmla="*/ 1952930 h 2237474"/>
              <a:gd name="connsiteX133" fmla="*/ 3009910 w 12192000"/>
              <a:gd name="connsiteY133" fmla="*/ 1957866 h 2237474"/>
              <a:gd name="connsiteX134" fmla="*/ 2995934 w 12192000"/>
              <a:gd name="connsiteY134" fmla="*/ 1967085 h 2237474"/>
              <a:gd name="connsiteX135" fmla="*/ 2980071 w 12192000"/>
              <a:gd name="connsiteY135" fmla="*/ 1972988 h 2237474"/>
              <a:gd name="connsiteX136" fmla="*/ 2978094 w 12192000"/>
              <a:gd name="connsiteY136" fmla="*/ 1972369 h 2237474"/>
              <a:gd name="connsiteX137" fmla="*/ 2942858 w 12192000"/>
              <a:gd name="connsiteY137" fmla="*/ 1981367 h 2237474"/>
              <a:gd name="connsiteX138" fmla="*/ 2875436 w 12192000"/>
              <a:gd name="connsiteY138" fmla="*/ 1996977 h 2237474"/>
              <a:gd name="connsiteX139" fmla="*/ 2874892 w 12192000"/>
              <a:gd name="connsiteY139" fmla="*/ 1996085 h 2237474"/>
              <a:gd name="connsiteX140" fmla="*/ 2864145 w 12192000"/>
              <a:gd name="connsiteY140" fmla="*/ 1994061 h 2237474"/>
              <a:gd name="connsiteX141" fmla="*/ 2843662 w 12192000"/>
              <a:gd name="connsiteY141" fmla="*/ 1992498 h 2237474"/>
              <a:gd name="connsiteX142" fmla="*/ 2796128 w 12192000"/>
              <a:gd name="connsiteY142" fmla="*/ 1976403 h 2237474"/>
              <a:gd name="connsiteX143" fmla="*/ 2756784 w 12192000"/>
              <a:gd name="connsiteY143" fmla="*/ 1985116 h 2237474"/>
              <a:gd name="connsiteX144" fmla="*/ 2748833 w 12192000"/>
              <a:gd name="connsiteY144" fmla="*/ 1986323 h 2237474"/>
              <a:gd name="connsiteX145" fmla="*/ 2748661 w 12192000"/>
              <a:gd name="connsiteY145" fmla="*/ 1986122 h 2237474"/>
              <a:gd name="connsiteX146" fmla="*/ 2740251 w 12192000"/>
              <a:gd name="connsiteY146" fmla="*/ 1986946 h 2237474"/>
              <a:gd name="connsiteX147" fmla="*/ 2718916 w 12192000"/>
              <a:gd name="connsiteY147" fmla="*/ 1990867 h 2237474"/>
              <a:gd name="connsiteX148" fmla="*/ 2713522 w 12192000"/>
              <a:gd name="connsiteY148" fmla="*/ 1990173 h 2237474"/>
              <a:gd name="connsiteX149" fmla="*/ 2680597 w 12192000"/>
              <a:gd name="connsiteY149" fmla="*/ 1984996 h 2237474"/>
              <a:gd name="connsiteX150" fmla="*/ 2578178 w 12192000"/>
              <a:gd name="connsiteY150" fmla="*/ 1990531 h 2237474"/>
              <a:gd name="connsiteX151" fmla="*/ 2476147 w 12192000"/>
              <a:gd name="connsiteY151" fmla="*/ 1998305 h 2237474"/>
              <a:gd name="connsiteX152" fmla="*/ 2373568 w 12192000"/>
              <a:gd name="connsiteY152" fmla="*/ 2003219 h 2237474"/>
              <a:gd name="connsiteX153" fmla="*/ 2321399 w 12192000"/>
              <a:gd name="connsiteY153" fmla="*/ 1989467 h 2237474"/>
              <a:gd name="connsiteX154" fmla="*/ 2315525 w 12192000"/>
              <a:gd name="connsiteY154" fmla="*/ 1989708 h 2237474"/>
              <a:gd name="connsiteX155" fmla="*/ 2300792 w 12192000"/>
              <a:gd name="connsiteY155" fmla="*/ 1994290 h 2237474"/>
              <a:gd name="connsiteX156" fmla="*/ 2295469 w 12192000"/>
              <a:gd name="connsiteY156" fmla="*/ 1996659 h 2237474"/>
              <a:gd name="connsiteX157" fmla="*/ 2287219 w 12192000"/>
              <a:gd name="connsiteY157" fmla="*/ 1998750 h 2237474"/>
              <a:gd name="connsiteX158" fmla="*/ 2286948 w 12192000"/>
              <a:gd name="connsiteY158" fmla="*/ 1998596 h 2237474"/>
              <a:gd name="connsiteX159" fmla="*/ 2243069 w 12192000"/>
              <a:gd name="connsiteY159" fmla="*/ 2015111 h 2237474"/>
              <a:gd name="connsiteX160" fmla="*/ 2186609 w 12192000"/>
              <a:gd name="connsiteY160" fmla="*/ 2008263 h 2237474"/>
              <a:gd name="connsiteX161" fmla="*/ 2164831 w 12192000"/>
              <a:gd name="connsiteY161" fmla="*/ 2010143 h 2237474"/>
              <a:gd name="connsiteX162" fmla="*/ 2152836 w 12192000"/>
              <a:gd name="connsiteY162" fmla="*/ 2010048 h 2237474"/>
              <a:gd name="connsiteX163" fmla="*/ 2117102 w 12192000"/>
              <a:gd name="connsiteY163" fmla="*/ 2023004 h 2237474"/>
              <a:gd name="connsiteX164" fmla="*/ 2111935 w 12192000"/>
              <a:gd name="connsiteY164" fmla="*/ 2023163 h 2237474"/>
              <a:gd name="connsiteX165" fmla="*/ 2089991 w 12192000"/>
              <a:gd name="connsiteY165" fmla="*/ 2034193 h 2237474"/>
              <a:gd name="connsiteX166" fmla="*/ 2058061 w 12192000"/>
              <a:gd name="connsiteY166" fmla="*/ 2047942 h 2237474"/>
              <a:gd name="connsiteX167" fmla="*/ 2055737 w 12192000"/>
              <a:gd name="connsiteY167" fmla="*/ 2047704 h 2237474"/>
              <a:gd name="connsiteX168" fmla="*/ 2042244 w 12192000"/>
              <a:gd name="connsiteY168" fmla="*/ 2055560 h 2237474"/>
              <a:gd name="connsiteX169" fmla="*/ 1976224 w 12192000"/>
              <a:gd name="connsiteY169" fmla="*/ 2074257 h 2237474"/>
              <a:gd name="connsiteX170" fmla="*/ 1877728 w 12192000"/>
              <a:gd name="connsiteY170" fmla="*/ 2101004 h 2237474"/>
              <a:gd name="connsiteX171" fmla="*/ 1759056 w 12192000"/>
              <a:gd name="connsiteY171" fmla="*/ 2125608 h 2237474"/>
              <a:gd name="connsiteX172" fmla="*/ 1637948 w 12192000"/>
              <a:gd name="connsiteY172" fmla="*/ 2172597 h 2237474"/>
              <a:gd name="connsiteX173" fmla="*/ 1434549 w 12192000"/>
              <a:gd name="connsiteY173" fmla="*/ 2234522 h 2237474"/>
              <a:gd name="connsiteX174" fmla="*/ 1398481 w 12192000"/>
              <a:gd name="connsiteY174" fmla="*/ 2237074 h 2237474"/>
              <a:gd name="connsiteX175" fmla="*/ 1398407 w 12192000"/>
              <a:gd name="connsiteY175" fmla="*/ 2237095 h 2237474"/>
              <a:gd name="connsiteX176" fmla="*/ 1370962 w 12192000"/>
              <a:gd name="connsiteY176" fmla="*/ 2237474 h 2237474"/>
              <a:gd name="connsiteX177" fmla="*/ 1356367 w 12192000"/>
              <a:gd name="connsiteY177" fmla="*/ 2235089 h 2237474"/>
              <a:gd name="connsiteX178" fmla="*/ 1324828 w 12192000"/>
              <a:gd name="connsiteY178" fmla="*/ 2231968 h 2237474"/>
              <a:gd name="connsiteX179" fmla="*/ 1297744 w 12192000"/>
              <a:gd name="connsiteY179" fmla="*/ 2235849 h 2237474"/>
              <a:gd name="connsiteX180" fmla="*/ 1286236 w 12192000"/>
              <a:gd name="connsiteY180" fmla="*/ 2233135 h 2237474"/>
              <a:gd name="connsiteX181" fmla="*/ 1283504 w 12192000"/>
              <a:gd name="connsiteY181" fmla="*/ 2233797 h 2237474"/>
              <a:gd name="connsiteX182" fmla="*/ 1279765 w 12192000"/>
              <a:gd name="connsiteY182" fmla="*/ 2229639 h 2237474"/>
              <a:gd name="connsiteX183" fmla="*/ 1195347 w 12192000"/>
              <a:gd name="connsiteY183" fmla="*/ 2212354 h 2237474"/>
              <a:gd name="connsiteX184" fmla="*/ 970251 w 12192000"/>
              <a:gd name="connsiteY184" fmla="*/ 2221029 h 2237474"/>
              <a:gd name="connsiteX185" fmla="*/ 812914 w 12192000"/>
              <a:gd name="connsiteY185" fmla="*/ 2202752 h 2237474"/>
              <a:gd name="connsiteX186" fmla="*/ 800195 w 12192000"/>
              <a:gd name="connsiteY186" fmla="*/ 2209407 h 2237474"/>
              <a:gd name="connsiteX187" fmla="*/ 784978 w 12192000"/>
              <a:gd name="connsiteY187" fmla="*/ 2212360 h 2237474"/>
              <a:gd name="connsiteX188" fmla="*/ 681987 w 12192000"/>
              <a:gd name="connsiteY188" fmla="*/ 2216757 h 2237474"/>
              <a:gd name="connsiteX189" fmla="*/ 669923 w 12192000"/>
              <a:gd name="connsiteY189" fmla="*/ 2211682 h 2237474"/>
              <a:gd name="connsiteX190" fmla="*/ 648680 w 12192000"/>
              <a:gd name="connsiteY190" fmla="*/ 2206229 h 2237474"/>
              <a:gd name="connsiteX191" fmla="*/ 597225 w 12192000"/>
              <a:gd name="connsiteY191" fmla="*/ 2180999 h 2237474"/>
              <a:gd name="connsiteX192" fmla="*/ 558449 w 12192000"/>
              <a:gd name="connsiteY192" fmla="*/ 2182346 h 2237474"/>
              <a:gd name="connsiteX193" fmla="*/ 550517 w 12192000"/>
              <a:gd name="connsiteY193" fmla="*/ 2182060 h 2237474"/>
              <a:gd name="connsiteX194" fmla="*/ 550309 w 12192000"/>
              <a:gd name="connsiteY194" fmla="*/ 2181825 h 2237474"/>
              <a:gd name="connsiteX195" fmla="*/ 541836 w 12192000"/>
              <a:gd name="connsiteY195" fmla="*/ 2181063 h 2237474"/>
              <a:gd name="connsiteX196" fmla="*/ 536057 w 12192000"/>
              <a:gd name="connsiteY196" fmla="*/ 2181537 h 2237474"/>
              <a:gd name="connsiteX197" fmla="*/ 520671 w 12192000"/>
              <a:gd name="connsiteY197" fmla="*/ 2180980 h 2237474"/>
              <a:gd name="connsiteX198" fmla="*/ 515024 w 12192000"/>
              <a:gd name="connsiteY198" fmla="*/ 2179258 h 2237474"/>
              <a:gd name="connsiteX199" fmla="*/ 512278 w 12192000"/>
              <a:gd name="connsiteY199" fmla="*/ 2176369 h 2237474"/>
              <a:gd name="connsiteX200" fmla="*/ 480419 w 12192000"/>
              <a:gd name="connsiteY200" fmla="*/ 2167807 h 2237474"/>
              <a:gd name="connsiteX201" fmla="*/ 413835 w 12192000"/>
              <a:gd name="connsiteY201" fmla="*/ 2156783 h 2237474"/>
              <a:gd name="connsiteX202" fmla="*/ 376513 w 12192000"/>
              <a:gd name="connsiteY202" fmla="*/ 2154014 h 2237474"/>
              <a:gd name="connsiteX203" fmla="*/ 273386 w 12192000"/>
              <a:gd name="connsiteY203" fmla="*/ 2142551 h 2237474"/>
              <a:gd name="connsiteX204" fmla="*/ 169207 w 12192000"/>
              <a:gd name="connsiteY204" fmla="*/ 2128100 h 2237474"/>
              <a:gd name="connsiteX205" fmla="*/ 93149 w 12192000"/>
              <a:gd name="connsiteY205" fmla="*/ 2105324 h 2237474"/>
              <a:gd name="connsiteX206" fmla="*/ 88109 w 12192000"/>
              <a:gd name="connsiteY206" fmla="*/ 2106704 h 2237474"/>
              <a:gd name="connsiteX207" fmla="*/ 80022 w 12192000"/>
              <a:gd name="connsiteY207" fmla="*/ 2107254 h 2237474"/>
              <a:gd name="connsiteX208" fmla="*/ 79717 w 12192000"/>
              <a:gd name="connsiteY208" fmla="*/ 2107046 h 2237474"/>
              <a:gd name="connsiteX209" fmla="*/ 72352 w 12192000"/>
              <a:gd name="connsiteY209" fmla="*/ 2107991 h 2237474"/>
              <a:gd name="connsiteX210" fmla="*/ 37645 w 12192000"/>
              <a:gd name="connsiteY210" fmla="*/ 2115401 h 2237474"/>
              <a:gd name="connsiteX211" fmla="*/ 4572 w 12192000"/>
              <a:gd name="connsiteY211" fmla="*/ 2111091 h 2237474"/>
              <a:gd name="connsiteX212" fmla="*/ 0 w 12192000"/>
              <a:gd name="connsiteY212" fmla="*/ 2110468 h 2237474"/>
              <a:gd name="connsiteX213" fmla="*/ 0 w 12192000"/>
              <a:gd name="connsiteY21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91765 w 12192000"/>
              <a:gd name="connsiteY75" fmla="*/ 1636725 h 2237474"/>
              <a:gd name="connsiteX76" fmla="*/ 6900177 w 12192000"/>
              <a:gd name="connsiteY76" fmla="*/ 1636016 h 2237474"/>
              <a:gd name="connsiteX77" fmla="*/ 6795372 w 12192000"/>
              <a:gd name="connsiteY77" fmla="*/ 1644845 h 2237474"/>
              <a:gd name="connsiteX78" fmla="*/ 6692251 w 12192000"/>
              <a:gd name="connsiteY78" fmla="*/ 1656357 h 2237474"/>
              <a:gd name="connsiteX79" fmla="*/ 6655235 w 12192000"/>
              <a:gd name="connsiteY79" fmla="*/ 1661869 h 2237474"/>
              <a:gd name="connsiteX80" fmla="*/ 6554894 w 12192000"/>
              <a:gd name="connsiteY80" fmla="*/ 1664428 h 2237474"/>
              <a:gd name="connsiteX81" fmla="*/ 6516595 w 12192000"/>
              <a:gd name="connsiteY81" fmla="*/ 1667475 h 2237474"/>
              <a:gd name="connsiteX82" fmla="*/ 6508541 w 12192000"/>
              <a:gd name="connsiteY82" fmla="*/ 1668757 h 2237474"/>
              <a:gd name="connsiteX83" fmla="*/ 6471012 w 12192000"/>
              <a:gd name="connsiteY83" fmla="*/ 1678604 h 2237474"/>
              <a:gd name="connsiteX84" fmla="*/ 6415265 w 12192000"/>
              <a:gd name="connsiteY84" fmla="*/ 1665317 h 2237474"/>
              <a:gd name="connsiteX85" fmla="*/ 6364035 w 12192000"/>
              <a:gd name="connsiteY85" fmla="*/ 1667683 h 2237474"/>
              <a:gd name="connsiteX86" fmla="*/ 6280959 w 12192000"/>
              <a:gd name="connsiteY86" fmla="*/ 1689329 h 2237474"/>
              <a:gd name="connsiteX87" fmla="*/ 6243319 w 12192000"/>
              <a:gd name="connsiteY87" fmla="*/ 1695560 h 2237474"/>
              <a:gd name="connsiteX88" fmla="*/ 6098321 w 12192000"/>
              <a:gd name="connsiteY88" fmla="*/ 1721646 h 2237474"/>
              <a:gd name="connsiteX89" fmla="*/ 5880652 w 12192000"/>
              <a:gd name="connsiteY89" fmla="*/ 1779643 h 2237474"/>
              <a:gd name="connsiteX90" fmla="*/ 5785959 w 12192000"/>
              <a:gd name="connsiteY90" fmla="*/ 1775307 h 2237474"/>
              <a:gd name="connsiteX91" fmla="*/ 5643534 w 12192000"/>
              <a:gd name="connsiteY91" fmla="*/ 1802919 h 2237474"/>
              <a:gd name="connsiteX92" fmla="*/ 5518799 w 12192000"/>
              <a:gd name="connsiteY92" fmla="*/ 1818312 h 2237474"/>
              <a:gd name="connsiteX93" fmla="*/ 5505014 w 12192000"/>
              <a:gd name="connsiteY93" fmla="*/ 1819259 h 2237474"/>
              <a:gd name="connsiteX94" fmla="*/ 5453307 w 12192000"/>
              <a:gd name="connsiteY94" fmla="*/ 1815450 h 2237474"/>
              <a:gd name="connsiteX95" fmla="*/ 5364192 w 12192000"/>
              <a:gd name="connsiteY95" fmla="*/ 1826074 h 2237474"/>
              <a:gd name="connsiteX96" fmla="*/ 5350380 w 12192000"/>
              <a:gd name="connsiteY96" fmla="*/ 1830891 h 2237474"/>
              <a:gd name="connsiteX97" fmla="*/ 5259633 w 12192000"/>
              <a:gd name="connsiteY97" fmla="*/ 1837160 h 2237474"/>
              <a:gd name="connsiteX98" fmla="*/ 5197513 w 12192000"/>
              <a:gd name="connsiteY98" fmla="*/ 1844718 h 2237474"/>
              <a:gd name="connsiteX99" fmla="*/ 5168852 w 12192000"/>
              <a:gd name="connsiteY99" fmla="*/ 1844846 h 2237474"/>
              <a:gd name="connsiteX100" fmla="*/ 5114927 w 12192000"/>
              <a:gd name="connsiteY100" fmla="*/ 1847827 h 2237474"/>
              <a:gd name="connsiteX101" fmla="*/ 5108970 w 12192000"/>
              <a:gd name="connsiteY101" fmla="*/ 1847935 h 2237474"/>
              <a:gd name="connsiteX102" fmla="*/ 5067961 w 12192000"/>
              <a:gd name="connsiteY102" fmla="*/ 1845917 h 2237474"/>
              <a:gd name="connsiteX103" fmla="*/ 5007075 w 12192000"/>
              <a:gd name="connsiteY103" fmla="*/ 1838626 h 2237474"/>
              <a:gd name="connsiteX104" fmla="*/ 4944087 w 12192000"/>
              <a:gd name="connsiteY104" fmla="*/ 1823332 h 2237474"/>
              <a:gd name="connsiteX105" fmla="*/ 4907662 w 12192000"/>
              <a:gd name="connsiteY105" fmla="*/ 1816900 h 2237474"/>
              <a:gd name="connsiteX106" fmla="*/ 4882386 w 12192000"/>
              <a:gd name="connsiteY106" fmla="*/ 1809844 h 2237474"/>
              <a:gd name="connsiteX107" fmla="*/ 4811440 w 12192000"/>
              <a:gd name="connsiteY107" fmla="*/ 1804655 h 2237474"/>
              <a:gd name="connsiteX108" fmla="*/ 4691075 w 12192000"/>
              <a:gd name="connsiteY108" fmla="*/ 1801389 h 2237474"/>
              <a:gd name="connsiteX109" fmla="*/ 4611738 w 12192000"/>
              <a:gd name="connsiteY109" fmla="*/ 1776964 h 2237474"/>
              <a:gd name="connsiteX110" fmla="*/ 4560070 w 12192000"/>
              <a:gd name="connsiteY110" fmla="*/ 1785640 h 2237474"/>
              <a:gd name="connsiteX111" fmla="*/ 4536503 w 12192000"/>
              <a:gd name="connsiteY111" fmla="*/ 1785334 h 2237474"/>
              <a:gd name="connsiteX112" fmla="*/ 4513724 w 12192000"/>
              <a:gd name="connsiteY112" fmla="*/ 1791996 h 2237474"/>
              <a:gd name="connsiteX113" fmla="*/ 4459810 w 12192000"/>
              <a:gd name="connsiteY113" fmla="*/ 1797886 h 2237474"/>
              <a:gd name="connsiteX114" fmla="*/ 4379064 w 12192000"/>
              <a:gd name="connsiteY114" fmla="*/ 1817177 h 2237474"/>
              <a:gd name="connsiteX115" fmla="*/ 4319209 w 12192000"/>
              <a:gd name="connsiteY115" fmla="*/ 1834833 h 2237474"/>
              <a:gd name="connsiteX116" fmla="*/ 4290981 w 12192000"/>
              <a:gd name="connsiteY116" fmla="*/ 1839677 h 2237474"/>
              <a:gd name="connsiteX117" fmla="*/ 4285792 w 12192000"/>
              <a:gd name="connsiteY117" fmla="*/ 1836231 h 2237474"/>
              <a:gd name="connsiteX118" fmla="*/ 4238372 w 12192000"/>
              <a:gd name="connsiteY118" fmla="*/ 1851480 h 2237474"/>
              <a:gd name="connsiteX119" fmla="*/ 4232517 w 12192000"/>
              <a:gd name="connsiteY119" fmla="*/ 1852567 h 2237474"/>
              <a:gd name="connsiteX120" fmla="*/ 4191732 w 12192000"/>
              <a:gd name="connsiteY120" fmla="*/ 1857328 h 2237474"/>
              <a:gd name="connsiteX121" fmla="*/ 4065532 w 12192000"/>
              <a:gd name="connsiteY121" fmla="*/ 1855477 h 2237474"/>
              <a:gd name="connsiteX122" fmla="*/ 4028460 w 12192000"/>
              <a:gd name="connsiteY122" fmla="*/ 1855137 h 2237474"/>
              <a:gd name="connsiteX123" fmla="*/ 4002267 w 12192000"/>
              <a:gd name="connsiteY123" fmla="*/ 1852352 h 2237474"/>
              <a:gd name="connsiteX124" fmla="*/ 3931396 w 12192000"/>
              <a:gd name="connsiteY124" fmla="*/ 1858915 h 2237474"/>
              <a:gd name="connsiteX125" fmla="*/ 3812162 w 12192000"/>
              <a:gd name="connsiteY125" fmla="*/ 1875501 h 2237474"/>
              <a:gd name="connsiteX126" fmla="*/ 3729530 w 12192000"/>
              <a:gd name="connsiteY126" fmla="*/ 1864513 h 2237474"/>
              <a:gd name="connsiteX127" fmla="*/ 3680177 w 12192000"/>
              <a:gd name="connsiteY127" fmla="*/ 1881552 h 2237474"/>
              <a:gd name="connsiteX128" fmla="*/ 3567259 w 12192000"/>
              <a:gd name="connsiteY128" fmla="*/ 1893482 h 2237474"/>
              <a:gd name="connsiteX129" fmla="*/ 3405770 w 12192000"/>
              <a:gd name="connsiteY129" fmla="*/ 1904591 h 2237474"/>
              <a:gd name="connsiteX130" fmla="*/ 3280097 w 12192000"/>
              <a:gd name="connsiteY130" fmla="*/ 1919610 h 2237474"/>
              <a:gd name="connsiteX131" fmla="*/ 3123424 w 12192000"/>
              <a:gd name="connsiteY131" fmla="*/ 1952930 h 2237474"/>
              <a:gd name="connsiteX132" fmla="*/ 3009910 w 12192000"/>
              <a:gd name="connsiteY132" fmla="*/ 1957866 h 2237474"/>
              <a:gd name="connsiteX133" fmla="*/ 2995934 w 12192000"/>
              <a:gd name="connsiteY133" fmla="*/ 1967085 h 2237474"/>
              <a:gd name="connsiteX134" fmla="*/ 2980071 w 12192000"/>
              <a:gd name="connsiteY134" fmla="*/ 1972988 h 2237474"/>
              <a:gd name="connsiteX135" fmla="*/ 2978094 w 12192000"/>
              <a:gd name="connsiteY135" fmla="*/ 1972369 h 2237474"/>
              <a:gd name="connsiteX136" fmla="*/ 2942858 w 12192000"/>
              <a:gd name="connsiteY136" fmla="*/ 1981367 h 2237474"/>
              <a:gd name="connsiteX137" fmla="*/ 2875436 w 12192000"/>
              <a:gd name="connsiteY137" fmla="*/ 1996977 h 2237474"/>
              <a:gd name="connsiteX138" fmla="*/ 2874892 w 12192000"/>
              <a:gd name="connsiteY138" fmla="*/ 1996085 h 2237474"/>
              <a:gd name="connsiteX139" fmla="*/ 2864145 w 12192000"/>
              <a:gd name="connsiteY139" fmla="*/ 1994061 h 2237474"/>
              <a:gd name="connsiteX140" fmla="*/ 2843662 w 12192000"/>
              <a:gd name="connsiteY140" fmla="*/ 1992498 h 2237474"/>
              <a:gd name="connsiteX141" fmla="*/ 2796128 w 12192000"/>
              <a:gd name="connsiteY141" fmla="*/ 1976403 h 2237474"/>
              <a:gd name="connsiteX142" fmla="*/ 2756784 w 12192000"/>
              <a:gd name="connsiteY142" fmla="*/ 1985116 h 2237474"/>
              <a:gd name="connsiteX143" fmla="*/ 2748833 w 12192000"/>
              <a:gd name="connsiteY143" fmla="*/ 1986323 h 2237474"/>
              <a:gd name="connsiteX144" fmla="*/ 2748661 w 12192000"/>
              <a:gd name="connsiteY144" fmla="*/ 1986122 h 2237474"/>
              <a:gd name="connsiteX145" fmla="*/ 2740251 w 12192000"/>
              <a:gd name="connsiteY145" fmla="*/ 1986946 h 2237474"/>
              <a:gd name="connsiteX146" fmla="*/ 2718916 w 12192000"/>
              <a:gd name="connsiteY146" fmla="*/ 1990867 h 2237474"/>
              <a:gd name="connsiteX147" fmla="*/ 2713522 w 12192000"/>
              <a:gd name="connsiteY147" fmla="*/ 1990173 h 2237474"/>
              <a:gd name="connsiteX148" fmla="*/ 2680597 w 12192000"/>
              <a:gd name="connsiteY148" fmla="*/ 1984996 h 2237474"/>
              <a:gd name="connsiteX149" fmla="*/ 2578178 w 12192000"/>
              <a:gd name="connsiteY149" fmla="*/ 1990531 h 2237474"/>
              <a:gd name="connsiteX150" fmla="*/ 2476147 w 12192000"/>
              <a:gd name="connsiteY150" fmla="*/ 1998305 h 2237474"/>
              <a:gd name="connsiteX151" fmla="*/ 2373568 w 12192000"/>
              <a:gd name="connsiteY151" fmla="*/ 2003219 h 2237474"/>
              <a:gd name="connsiteX152" fmla="*/ 2321399 w 12192000"/>
              <a:gd name="connsiteY152" fmla="*/ 1989467 h 2237474"/>
              <a:gd name="connsiteX153" fmla="*/ 2315525 w 12192000"/>
              <a:gd name="connsiteY153" fmla="*/ 1989708 h 2237474"/>
              <a:gd name="connsiteX154" fmla="*/ 2300792 w 12192000"/>
              <a:gd name="connsiteY154" fmla="*/ 1994290 h 2237474"/>
              <a:gd name="connsiteX155" fmla="*/ 2295469 w 12192000"/>
              <a:gd name="connsiteY155" fmla="*/ 1996659 h 2237474"/>
              <a:gd name="connsiteX156" fmla="*/ 2287219 w 12192000"/>
              <a:gd name="connsiteY156" fmla="*/ 1998750 h 2237474"/>
              <a:gd name="connsiteX157" fmla="*/ 2286948 w 12192000"/>
              <a:gd name="connsiteY157" fmla="*/ 1998596 h 2237474"/>
              <a:gd name="connsiteX158" fmla="*/ 2243069 w 12192000"/>
              <a:gd name="connsiteY158" fmla="*/ 2015111 h 2237474"/>
              <a:gd name="connsiteX159" fmla="*/ 2186609 w 12192000"/>
              <a:gd name="connsiteY159" fmla="*/ 2008263 h 2237474"/>
              <a:gd name="connsiteX160" fmla="*/ 2164831 w 12192000"/>
              <a:gd name="connsiteY160" fmla="*/ 2010143 h 2237474"/>
              <a:gd name="connsiteX161" fmla="*/ 2152836 w 12192000"/>
              <a:gd name="connsiteY161" fmla="*/ 2010048 h 2237474"/>
              <a:gd name="connsiteX162" fmla="*/ 2117102 w 12192000"/>
              <a:gd name="connsiteY162" fmla="*/ 2023004 h 2237474"/>
              <a:gd name="connsiteX163" fmla="*/ 2111935 w 12192000"/>
              <a:gd name="connsiteY163" fmla="*/ 2023163 h 2237474"/>
              <a:gd name="connsiteX164" fmla="*/ 2089991 w 12192000"/>
              <a:gd name="connsiteY164" fmla="*/ 2034193 h 2237474"/>
              <a:gd name="connsiteX165" fmla="*/ 2058061 w 12192000"/>
              <a:gd name="connsiteY165" fmla="*/ 2047942 h 2237474"/>
              <a:gd name="connsiteX166" fmla="*/ 2055737 w 12192000"/>
              <a:gd name="connsiteY166" fmla="*/ 2047704 h 2237474"/>
              <a:gd name="connsiteX167" fmla="*/ 2042244 w 12192000"/>
              <a:gd name="connsiteY167" fmla="*/ 2055560 h 2237474"/>
              <a:gd name="connsiteX168" fmla="*/ 1976224 w 12192000"/>
              <a:gd name="connsiteY168" fmla="*/ 2074257 h 2237474"/>
              <a:gd name="connsiteX169" fmla="*/ 1877728 w 12192000"/>
              <a:gd name="connsiteY169" fmla="*/ 2101004 h 2237474"/>
              <a:gd name="connsiteX170" fmla="*/ 1759056 w 12192000"/>
              <a:gd name="connsiteY170" fmla="*/ 2125608 h 2237474"/>
              <a:gd name="connsiteX171" fmla="*/ 1637948 w 12192000"/>
              <a:gd name="connsiteY171" fmla="*/ 2172597 h 2237474"/>
              <a:gd name="connsiteX172" fmla="*/ 1434549 w 12192000"/>
              <a:gd name="connsiteY172" fmla="*/ 2234522 h 2237474"/>
              <a:gd name="connsiteX173" fmla="*/ 1398481 w 12192000"/>
              <a:gd name="connsiteY173" fmla="*/ 2237074 h 2237474"/>
              <a:gd name="connsiteX174" fmla="*/ 1398407 w 12192000"/>
              <a:gd name="connsiteY174" fmla="*/ 2237095 h 2237474"/>
              <a:gd name="connsiteX175" fmla="*/ 1370962 w 12192000"/>
              <a:gd name="connsiteY175" fmla="*/ 2237474 h 2237474"/>
              <a:gd name="connsiteX176" fmla="*/ 1356367 w 12192000"/>
              <a:gd name="connsiteY176" fmla="*/ 2235089 h 2237474"/>
              <a:gd name="connsiteX177" fmla="*/ 1324828 w 12192000"/>
              <a:gd name="connsiteY177" fmla="*/ 2231968 h 2237474"/>
              <a:gd name="connsiteX178" fmla="*/ 1297744 w 12192000"/>
              <a:gd name="connsiteY178" fmla="*/ 2235849 h 2237474"/>
              <a:gd name="connsiteX179" fmla="*/ 1286236 w 12192000"/>
              <a:gd name="connsiteY179" fmla="*/ 2233135 h 2237474"/>
              <a:gd name="connsiteX180" fmla="*/ 1283504 w 12192000"/>
              <a:gd name="connsiteY180" fmla="*/ 2233797 h 2237474"/>
              <a:gd name="connsiteX181" fmla="*/ 1279765 w 12192000"/>
              <a:gd name="connsiteY181" fmla="*/ 2229639 h 2237474"/>
              <a:gd name="connsiteX182" fmla="*/ 1195347 w 12192000"/>
              <a:gd name="connsiteY182" fmla="*/ 2212354 h 2237474"/>
              <a:gd name="connsiteX183" fmla="*/ 970251 w 12192000"/>
              <a:gd name="connsiteY183" fmla="*/ 2221029 h 2237474"/>
              <a:gd name="connsiteX184" fmla="*/ 812914 w 12192000"/>
              <a:gd name="connsiteY184" fmla="*/ 2202752 h 2237474"/>
              <a:gd name="connsiteX185" fmla="*/ 800195 w 12192000"/>
              <a:gd name="connsiteY185" fmla="*/ 2209407 h 2237474"/>
              <a:gd name="connsiteX186" fmla="*/ 784978 w 12192000"/>
              <a:gd name="connsiteY186" fmla="*/ 2212360 h 2237474"/>
              <a:gd name="connsiteX187" fmla="*/ 681987 w 12192000"/>
              <a:gd name="connsiteY187" fmla="*/ 2216757 h 2237474"/>
              <a:gd name="connsiteX188" fmla="*/ 669923 w 12192000"/>
              <a:gd name="connsiteY188" fmla="*/ 2211682 h 2237474"/>
              <a:gd name="connsiteX189" fmla="*/ 648680 w 12192000"/>
              <a:gd name="connsiteY189" fmla="*/ 2206229 h 2237474"/>
              <a:gd name="connsiteX190" fmla="*/ 597225 w 12192000"/>
              <a:gd name="connsiteY190" fmla="*/ 2180999 h 2237474"/>
              <a:gd name="connsiteX191" fmla="*/ 558449 w 12192000"/>
              <a:gd name="connsiteY191" fmla="*/ 2182346 h 2237474"/>
              <a:gd name="connsiteX192" fmla="*/ 550517 w 12192000"/>
              <a:gd name="connsiteY192" fmla="*/ 2182060 h 2237474"/>
              <a:gd name="connsiteX193" fmla="*/ 550309 w 12192000"/>
              <a:gd name="connsiteY193" fmla="*/ 2181825 h 2237474"/>
              <a:gd name="connsiteX194" fmla="*/ 541836 w 12192000"/>
              <a:gd name="connsiteY194" fmla="*/ 2181063 h 2237474"/>
              <a:gd name="connsiteX195" fmla="*/ 536057 w 12192000"/>
              <a:gd name="connsiteY195" fmla="*/ 2181537 h 2237474"/>
              <a:gd name="connsiteX196" fmla="*/ 520671 w 12192000"/>
              <a:gd name="connsiteY196" fmla="*/ 2180980 h 2237474"/>
              <a:gd name="connsiteX197" fmla="*/ 515024 w 12192000"/>
              <a:gd name="connsiteY197" fmla="*/ 2179258 h 2237474"/>
              <a:gd name="connsiteX198" fmla="*/ 512278 w 12192000"/>
              <a:gd name="connsiteY198" fmla="*/ 2176369 h 2237474"/>
              <a:gd name="connsiteX199" fmla="*/ 480419 w 12192000"/>
              <a:gd name="connsiteY199" fmla="*/ 2167807 h 2237474"/>
              <a:gd name="connsiteX200" fmla="*/ 413835 w 12192000"/>
              <a:gd name="connsiteY200" fmla="*/ 2156783 h 2237474"/>
              <a:gd name="connsiteX201" fmla="*/ 376513 w 12192000"/>
              <a:gd name="connsiteY201" fmla="*/ 2154014 h 2237474"/>
              <a:gd name="connsiteX202" fmla="*/ 273386 w 12192000"/>
              <a:gd name="connsiteY202" fmla="*/ 2142551 h 2237474"/>
              <a:gd name="connsiteX203" fmla="*/ 169207 w 12192000"/>
              <a:gd name="connsiteY203" fmla="*/ 2128100 h 2237474"/>
              <a:gd name="connsiteX204" fmla="*/ 93149 w 12192000"/>
              <a:gd name="connsiteY204" fmla="*/ 2105324 h 2237474"/>
              <a:gd name="connsiteX205" fmla="*/ 88109 w 12192000"/>
              <a:gd name="connsiteY205" fmla="*/ 2106704 h 2237474"/>
              <a:gd name="connsiteX206" fmla="*/ 80022 w 12192000"/>
              <a:gd name="connsiteY206" fmla="*/ 2107254 h 2237474"/>
              <a:gd name="connsiteX207" fmla="*/ 79717 w 12192000"/>
              <a:gd name="connsiteY207" fmla="*/ 2107046 h 2237474"/>
              <a:gd name="connsiteX208" fmla="*/ 72352 w 12192000"/>
              <a:gd name="connsiteY208" fmla="*/ 2107991 h 2237474"/>
              <a:gd name="connsiteX209" fmla="*/ 37645 w 12192000"/>
              <a:gd name="connsiteY209" fmla="*/ 2115401 h 2237474"/>
              <a:gd name="connsiteX210" fmla="*/ 4572 w 12192000"/>
              <a:gd name="connsiteY210" fmla="*/ 2111091 h 2237474"/>
              <a:gd name="connsiteX211" fmla="*/ 0 w 12192000"/>
              <a:gd name="connsiteY211" fmla="*/ 2110468 h 2237474"/>
              <a:gd name="connsiteX212" fmla="*/ 0 w 12192000"/>
              <a:gd name="connsiteY21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00177 w 12192000"/>
              <a:gd name="connsiteY75" fmla="*/ 1636016 h 2237474"/>
              <a:gd name="connsiteX76" fmla="*/ 6795372 w 12192000"/>
              <a:gd name="connsiteY76" fmla="*/ 1644845 h 2237474"/>
              <a:gd name="connsiteX77" fmla="*/ 6692251 w 12192000"/>
              <a:gd name="connsiteY77" fmla="*/ 1656357 h 2237474"/>
              <a:gd name="connsiteX78" fmla="*/ 6655235 w 12192000"/>
              <a:gd name="connsiteY78" fmla="*/ 1661869 h 2237474"/>
              <a:gd name="connsiteX79" fmla="*/ 6554894 w 12192000"/>
              <a:gd name="connsiteY79" fmla="*/ 1664428 h 2237474"/>
              <a:gd name="connsiteX80" fmla="*/ 6516595 w 12192000"/>
              <a:gd name="connsiteY80" fmla="*/ 1667475 h 2237474"/>
              <a:gd name="connsiteX81" fmla="*/ 6508541 w 12192000"/>
              <a:gd name="connsiteY81" fmla="*/ 1668757 h 2237474"/>
              <a:gd name="connsiteX82" fmla="*/ 6471012 w 12192000"/>
              <a:gd name="connsiteY82" fmla="*/ 1678604 h 2237474"/>
              <a:gd name="connsiteX83" fmla="*/ 6415265 w 12192000"/>
              <a:gd name="connsiteY83" fmla="*/ 1665317 h 2237474"/>
              <a:gd name="connsiteX84" fmla="*/ 6364035 w 12192000"/>
              <a:gd name="connsiteY84" fmla="*/ 1667683 h 2237474"/>
              <a:gd name="connsiteX85" fmla="*/ 6280959 w 12192000"/>
              <a:gd name="connsiteY85" fmla="*/ 1689329 h 2237474"/>
              <a:gd name="connsiteX86" fmla="*/ 6243319 w 12192000"/>
              <a:gd name="connsiteY86" fmla="*/ 1695560 h 2237474"/>
              <a:gd name="connsiteX87" fmla="*/ 6098321 w 12192000"/>
              <a:gd name="connsiteY87" fmla="*/ 1721646 h 2237474"/>
              <a:gd name="connsiteX88" fmla="*/ 5880652 w 12192000"/>
              <a:gd name="connsiteY88" fmla="*/ 1779643 h 2237474"/>
              <a:gd name="connsiteX89" fmla="*/ 5785959 w 12192000"/>
              <a:gd name="connsiteY89" fmla="*/ 1775307 h 2237474"/>
              <a:gd name="connsiteX90" fmla="*/ 5643534 w 12192000"/>
              <a:gd name="connsiteY90" fmla="*/ 1802919 h 2237474"/>
              <a:gd name="connsiteX91" fmla="*/ 5518799 w 12192000"/>
              <a:gd name="connsiteY91" fmla="*/ 1818312 h 2237474"/>
              <a:gd name="connsiteX92" fmla="*/ 5505014 w 12192000"/>
              <a:gd name="connsiteY92" fmla="*/ 1819259 h 2237474"/>
              <a:gd name="connsiteX93" fmla="*/ 5453307 w 12192000"/>
              <a:gd name="connsiteY93" fmla="*/ 1815450 h 2237474"/>
              <a:gd name="connsiteX94" fmla="*/ 5364192 w 12192000"/>
              <a:gd name="connsiteY94" fmla="*/ 1826074 h 2237474"/>
              <a:gd name="connsiteX95" fmla="*/ 5350380 w 12192000"/>
              <a:gd name="connsiteY95" fmla="*/ 1830891 h 2237474"/>
              <a:gd name="connsiteX96" fmla="*/ 5259633 w 12192000"/>
              <a:gd name="connsiteY96" fmla="*/ 1837160 h 2237474"/>
              <a:gd name="connsiteX97" fmla="*/ 5197513 w 12192000"/>
              <a:gd name="connsiteY97" fmla="*/ 1844718 h 2237474"/>
              <a:gd name="connsiteX98" fmla="*/ 5168852 w 12192000"/>
              <a:gd name="connsiteY98" fmla="*/ 1844846 h 2237474"/>
              <a:gd name="connsiteX99" fmla="*/ 5114927 w 12192000"/>
              <a:gd name="connsiteY99" fmla="*/ 1847827 h 2237474"/>
              <a:gd name="connsiteX100" fmla="*/ 5108970 w 12192000"/>
              <a:gd name="connsiteY100" fmla="*/ 1847935 h 2237474"/>
              <a:gd name="connsiteX101" fmla="*/ 5067961 w 12192000"/>
              <a:gd name="connsiteY101" fmla="*/ 1845917 h 2237474"/>
              <a:gd name="connsiteX102" fmla="*/ 5007075 w 12192000"/>
              <a:gd name="connsiteY102" fmla="*/ 1838626 h 2237474"/>
              <a:gd name="connsiteX103" fmla="*/ 4944087 w 12192000"/>
              <a:gd name="connsiteY103" fmla="*/ 1823332 h 2237474"/>
              <a:gd name="connsiteX104" fmla="*/ 4907662 w 12192000"/>
              <a:gd name="connsiteY104" fmla="*/ 1816900 h 2237474"/>
              <a:gd name="connsiteX105" fmla="*/ 4882386 w 12192000"/>
              <a:gd name="connsiteY105" fmla="*/ 1809844 h 2237474"/>
              <a:gd name="connsiteX106" fmla="*/ 4811440 w 12192000"/>
              <a:gd name="connsiteY106" fmla="*/ 1804655 h 2237474"/>
              <a:gd name="connsiteX107" fmla="*/ 4691075 w 12192000"/>
              <a:gd name="connsiteY107" fmla="*/ 1801389 h 2237474"/>
              <a:gd name="connsiteX108" fmla="*/ 4611738 w 12192000"/>
              <a:gd name="connsiteY108" fmla="*/ 1776964 h 2237474"/>
              <a:gd name="connsiteX109" fmla="*/ 4560070 w 12192000"/>
              <a:gd name="connsiteY109" fmla="*/ 1785640 h 2237474"/>
              <a:gd name="connsiteX110" fmla="*/ 4536503 w 12192000"/>
              <a:gd name="connsiteY110" fmla="*/ 1785334 h 2237474"/>
              <a:gd name="connsiteX111" fmla="*/ 4513724 w 12192000"/>
              <a:gd name="connsiteY111" fmla="*/ 1791996 h 2237474"/>
              <a:gd name="connsiteX112" fmla="*/ 4459810 w 12192000"/>
              <a:gd name="connsiteY112" fmla="*/ 1797886 h 2237474"/>
              <a:gd name="connsiteX113" fmla="*/ 4379064 w 12192000"/>
              <a:gd name="connsiteY113" fmla="*/ 1817177 h 2237474"/>
              <a:gd name="connsiteX114" fmla="*/ 4319209 w 12192000"/>
              <a:gd name="connsiteY114" fmla="*/ 1834833 h 2237474"/>
              <a:gd name="connsiteX115" fmla="*/ 4290981 w 12192000"/>
              <a:gd name="connsiteY115" fmla="*/ 1839677 h 2237474"/>
              <a:gd name="connsiteX116" fmla="*/ 4285792 w 12192000"/>
              <a:gd name="connsiteY116" fmla="*/ 1836231 h 2237474"/>
              <a:gd name="connsiteX117" fmla="*/ 4238372 w 12192000"/>
              <a:gd name="connsiteY117" fmla="*/ 1851480 h 2237474"/>
              <a:gd name="connsiteX118" fmla="*/ 4232517 w 12192000"/>
              <a:gd name="connsiteY118" fmla="*/ 1852567 h 2237474"/>
              <a:gd name="connsiteX119" fmla="*/ 4191732 w 12192000"/>
              <a:gd name="connsiteY119" fmla="*/ 1857328 h 2237474"/>
              <a:gd name="connsiteX120" fmla="*/ 4065532 w 12192000"/>
              <a:gd name="connsiteY120" fmla="*/ 1855477 h 2237474"/>
              <a:gd name="connsiteX121" fmla="*/ 4028460 w 12192000"/>
              <a:gd name="connsiteY121" fmla="*/ 1855137 h 2237474"/>
              <a:gd name="connsiteX122" fmla="*/ 4002267 w 12192000"/>
              <a:gd name="connsiteY122" fmla="*/ 1852352 h 2237474"/>
              <a:gd name="connsiteX123" fmla="*/ 3931396 w 12192000"/>
              <a:gd name="connsiteY123" fmla="*/ 1858915 h 2237474"/>
              <a:gd name="connsiteX124" fmla="*/ 3812162 w 12192000"/>
              <a:gd name="connsiteY124" fmla="*/ 1875501 h 2237474"/>
              <a:gd name="connsiteX125" fmla="*/ 3729530 w 12192000"/>
              <a:gd name="connsiteY125" fmla="*/ 1864513 h 2237474"/>
              <a:gd name="connsiteX126" fmla="*/ 3680177 w 12192000"/>
              <a:gd name="connsiteY126" fmla="*/ 1881552 h 2237474"/>
              <a:gd name="connsiteX127" fmla="*/ 3567259 w 12192000"/>
              <a:gd name="connsiteY127" fmla="*/ 1893482 h 2237474"/>
              <a:gd name="connsiteX128" fmla="*/ 3405770 w 12192000"/>
              <a:gd name="connsiteY128" fmla="*/ 1904591 h 2237474"/>
              <a:gd name="connsiteX129" fmla="*/ 3280097 w 12192000"/>
              <a:gd name="connsiteY129" fmla="*/ 1919610 h 2237474"/>
              <a:gd name="connsiteX130" fmla="*/ 3123424 w 12192000"/>
              <a:gd name="connsiteY130" fmla="*/ 1952930 h 2237474"/>
              <a:gd name="connsiteX131" fmla="*/ 3009910 w 12192000"/>
              <a:gd name="connsiteY131" fmla="*/ 1957866 h 2237474"/>
              <a:gd name="connsiteX132" fmla="*/ 2995934 w 12192000"/>
              <a:gd name="connsiteY132" fmla="*/ 1967085 h 2237474"/>
              <a:gd name="connsiteX133" fmla="*/ 2980071 w 12192000"/>
              <a:gd name="connsiteY133" fmla="*/ 1972988 h 2237474"/>
              <a:gd name="connsiteX134" fmla="*/ 2978094 w 12192000"/>
              <a:gd name="connsiteY134" fmla="*/ 1972369 h 2237474"/>
              <a:gd name="connsiteX135" fmla="*/ 2942858 w 12192000"/>
              <a:gd name="connsiteY135" fmla="*/ 1981367 h 2237474"/>
              <a:gd name="connsiteX136" fmla="*/ 2875436 w 12192000"/>
              <a:gd name="connsiteY136" fmla="*/ 1996977 h 2237474"/>
              <a:gd name="connsiteX137" fmla="*/ 2874892 w 12192000"/>
              <a:gd name="connsiteY137" fmla="*/ 1996085 h 2237474"/>
              <a:gd name="connsiteX138" fmla="*/ 2864145 w 12192000"/>
              <a:gd name="connsiteY138" fmla="*/ 1994061 h 2237474"/>
              <a:gd name="connsiteX139" fmla="*/ 2843662 w 12192000"/>
              <a:gd name="connsiteY139" fmla="*/ 1992498 h 2237474"/>
              <a:gd name="connsiteX140" fmla="*/ 2796128 w 12192000"/>
              <a:gd name="connsiteY140" fmla="*/ 1976403 h 2237474"/>
              <a:gd name="connsiteX141" fmla="*/ 2756784 w 12192000"/>
              <a:gd name="connsiteY141" fmla="*/ 1985116 h 2237474"/>
              <a:gd name="connsiteX142" fmla="*/ 2748833 w 12192000"/>
              <a:gd name="connsiteY142" fmla="*/ 1986323 h 2237474"/>
              <a:gd name="connsiteX143" fmla="*/ 2748661 w 12192000"/>
              <a:gd name="connsiteY143" fmla="*/ 1986122 h 2237474"/>
              <a:gd name="connsiteX144" fmla="*/ 2740251 w 12192000"/>
              <a:gd name="connsiteY144" fmla="*/ 1986946 h 2237474"/>
              <a:gd name="connsiteX145" fmla="*/ 2718916 w 12192000"/>
              <a:gd name="connsiteY145" fmla="*/ 1990867 h 2237474"/>
              <a:gd name="connsiteX146" fmla="*/ 2713522 w 12192000"/>
              <a:gd name="connsiteY146" fmla="*/ 1990173 h 2237474"/>
              <a:gd name="connsiteX147" fmla="*/ 2680597 w 12192000"/>
              <a:gd name="connsiteY147" fmla="*/ 1984996 h 2237474"/>
              <a:gd name="connsiteX148" fmla="*/ 2578178 w 12192000"/>
              <a:gd name="connsiteY148" fmla="*/ 1990531 h 2237474"/>
              <a:gd name="connsiteX149" fmla="*/ 2476147 w 12192000"/>
              <a:gd name="connsiteY149" fmla="*/ 1998305 h 2237474"/>
              <a:gd name="connsiteX150" fmla="*/ 2373568 w 12192000"/>
              <a:gd name="connsiteY150" fmla="*/ 2003219 h 2237474"/>
              <a:gd name="connsiteX151" fmla="*/ 2321399 w 12192000"/>
              <a:gd name="connsiteY151" fmla="*/ 1989467 h 2237474"/>
              <a:gd name="connsiteX152" fmla="*/ 2315525 w 12192000"/>
              <a:gd name="connsiteY152" fmla="*/ 1989708 h 2237474"/>
              <a:gd name="connsiteX153" fmla="*/ 2300792 w 12192000"/>
              <a:gd name="connsiteY153" fmla="*/ 1994290 h 2237474"/>
              <a:gd name="connsiteX154" fmla="*/ 2295469 w 12192000"/>
              <a:gd name="connsiteY154" fmla="*/ 1996659 h 2237474"/>
              <a:gd name="connsiteX155" fmla="*/ 2287219 w 12192000"/>
              <a:gd name="connsiteY155" fmla="*/ 1998750 h 2237474"/>
              <a:gd name="connsiteX156" fmla="*/ 2286948 w 12192000"/>
              <a:gd name="connsiteY156" fmla="*/ 1998596 h 2237474"/>
              <a:gd name="connsiteX157" fmla="*/ 2243069 w 12192000"/>
              <a:gd name="connsiteY157" fmla="*/ 2015111 h 2237474"/>
              <a:gd name="connsiteX158" fmla="*/ 2186609 w 12192000"/>
              <a:gd name="connsiteY158" fmla="*/ 2008263 h 2237474"/>
              <a:gd name="connsiteX159" fmla="*/ 2164831 w 12192000"/>
              <a:gd name="connsiteY159" fmla="*/ 2010143 h 2237474"/>
              <a:gd name="connsiteX160" fmla="*/ 2152836 w 12192000"/>
              <a:gd name="connsiteY160" fmla="*/ 2010048 h 2237474"/>
              <a:gd name="connsiteX161" fmla="*/ 2117102 w 12192000"/>
              <a:gd name="connsiteY161" fmla="*/ 2023004 h 2237474"/>
              <a:gd name="connsiteX162" fmla="*/ 2111935 w 12192000"/>
              <a:gd name="connsiteY162" fmla="*/ 2023163 h 2237474"/>
              <a:gd name="connsiteX163" fmla="*/ 2089991 w 12192000"/>
              <a:gd name="connsiteY163" fmla="*/ 2034193 h 2237474"/>
              <a:gd name="connsiteX164" fmla="*/ 2058061 w 12192000"/>
              <a:gd name="connsiteY164" fmla="*/ 2047942 h 2237474"/>
              <a:gd name="connsiteX165" fmla="*/ 2055737 w 12192000"/>
              <a:gd name="connsiteY165" fmla="*/ 2047704 h 2237474"/>
              <a:gd name="connsiteX166" fmla="*/ 2042244 w 12192000"/>
              <a:gd name="connsiteY166" fmla="*/ 2055560 h 2237474"/>
              <a:gd name="connsiteX167" fmla="*/ 1976224 w 12192000"/>
              <a:gd name="connsiteY167" fmla="*/ 2074257 h 2237474"/>
              <a:gd name="connsiteX168" fmla="*/ 1877728 w 12192000"/>
              <a:gd name="connsiteY168" fmla="*/ 2101004 h 2237474"/>
              <a:gd name="connsiteX169" fmla="*/ 1759056 w 12192000"/>
              <a:gd name="connsiteY169" fmla="*/ 2125608 h 2237474"/>
              <a:gd name="connsiteX170" fmla="*/ 1637948 w 12192000"/>
              <a:gd name="connsiteY170" fmla="*/ 2172597 h 2237474"/>
              <a:gd name="connsiteX171" fmla="*/ 1434549 w 12192000"/>
              <a:gd name="connsiteY171" fmla="*/ 2234522 h 2237474"/>
              <a:gd name="connsiteX172" fmla="*/ 1398481 w 12192000"/>
              <a:gd name="connsiteY172" fmla="*/ 2237074 h 2237474"/>
              <a:gd name="connsiteX173" fmla="*/ 1398407 w 12192000"/>
              <a:gd name="connsiteY173" fmla="*/ 2237095 h 2237474"/>
              <a:gd name="connsiteX174" fmla="*/ 1370962 w 12192000"/>
              <a:gd name="connsiteY174" fmla="*/ 2237474 h 2237474"/>
              <a:gd name="connsiteX175" fmla="*/ 1356367 w 12192000"/>
              <a:gd name="connsiteY175" fmla="*/ 2235089 h 2237474"/>
              <a:gd name="connsiteX176" fmla="*/ 1324828 w 12192000"/>
              <a:gd name="connsiteY176" fmla="*/ 2231968 h 2237474"/>
              <a:gd name="connsiteX177" fmla="*/ 1297744 w 12192000"/>
              <a:gd name="connsiteY177" fmla="*/ 2235849 h 2237474"/>
              <a:gd name="connsiteX178" fmla="*/ 1286236 w 12192000"/>
              <a:gd name="connsiteY178" fmla="*/ 2233135 h 2237474"/>
              <a:gd name="connsiteX179" fmla="*/ 1283504 w 12192000"/>
              <a:gd name="connsiteY179" fmla="*/ 2233797 h 2237474"/>
              <a:gd name="connsiteX180" fmla="*/ 1279765 w 12192000"/>
              <a:gd name="connsiteY180" fmla="*/ 2229639 h 2237474"/>
              <a:gd name="connsiteX181" fmla="*/ 1195347 w 12192000"/>
              <a:gd name="connsiteY181" fmla="*/ 2212354 h 2237474"/>
              <a:gd name="connsiteX182" fmla="*/ 970251 w 12192000"/>
              <a:gd name="connsiteY182" fmla="*/ 2221029 h 2237474"/>
              <a:gd name="connsiteX183" fmla="*/ 812914 w 12192000"/>
              <a:gd name="connsiteY183" fmla="*/ 2202752 h 2237474"/>
              <a:gd name="connsiteX184" fmla="*/ 800195 w 12192000"/>
              <a:gd name="connsiteY184" fmla="*/ 2209407 h 2237474"/>
              <a:gd name="connsiteX185" fmla="*/ 784978 w 12192000"/>
              <a:gd name="connsiteY185" fmla="*/ 2212360 h 2237474"/>
              <a:gd name="connsiteX186" fmla="*/ 681987 w 12192000"/>
              <a:gd name="connsiteY186" fmla="*/ 2216757 h 2237474"/>
              <a:gd name="connsiteX187" fmla="*/ 669923 w 12192000"/>
              <a:gd name="connsiteY187" fmla="*/ 2211682 h 2237474"/>
              <a:gd name="connsiteX188" fmla="*/ 648680 w 12192000"/>
              <a:gd name="connsiteY188" fmla="*/ 2206229 h 2237474"/>
              <a:gd name="connsiteX189" fmla="*/ 597225 w 12192000"/>
              <a:gd name="connsiteY189" fmla="*/ 2180999 h 2237474"/>
              <a:gd name="connsiteX190" fmla="*/ 558449 w 12192000"/>
              <a:gd name="connsiteY190" fmla="*/ 2182346 h 2237474"/>
              <a:gd name="connsiteX191" fmla="*/ 550517 w 12192000"/>
              <a:gd name="connsiteY191" fmla="*/ 2182060 h 2237474"/>
              <a:gd name="connsiteX192" fmla="*/ 550309 w 12192000"/>
              <a:gd name="connsiteY192" fmla="*/ 2181825 h 2237474"/>
              <a:gd name="connsiteX193" fmla="*/ 541836 w 12192000"/>
              <a:gd name="connsiteY193" fmla="*/ 2181063 h 2237474"/>
              <a:gd name="connsiteX194" fmla="*/ 536057 w 12192000"/>
              <a:gd name="connsiteY194" fmla="*/ 2181537 h 2237474"/>
              <a:gd name="connsiteX195" fmla="*/ 520671 w 12192000"/>
              <a:gd name="connsiteY195" fmla="*/ 2180980 h 2237474"/>
              <a:gd name="connsiteX196" fmla="*/ 515024 w 12192000"/>
              <a:gd name="connsiteY196" fmla="*/ 2179258 h 2237474"/>
              <a:gd name="connsiteX197" fmla="*/ 512278 w 12192000"/>
              <a:gd name="connsiteY197" fmla="*/ 2176369 h 2237474"/>
              <a:gd name="connsiteX198" fmla="*/ 480419 w 12192000"/>
              <a:gd name="connsiteY198" fmla="*/ 2167807 h 2237474"/>
              <a:gd name="connsiteX199" fmla="*/ 413835 w 12192000"/>
              <a:gd name="connsiteY199" fmla="*/ 2156783 h 2237474"/>
              <a:gd name="connsiteX200" fmla="*/ 376513 w 12192000"/>
              <a:gd name="connsiteY200" fmla="*/ 2154014 h 2237474"/>
              <a:gd name="connsiteX201" fmla="*/ 273386 w 12192000"/>
              <a:gd name="connsiteY201" fmla="*/ 2142551 h 2237474"/>
              <a:gd name="connsiteX202" fmla="*/ 169207 w 12192000"/>
              <a:gd name="connsiteY202" fmla="*/ 2128100 h 2237474"/>
              <a:gd name="connsiteX203" fmla="*/ 93149 w 12192000"/>
              <a:gd name="connsiteY203" fmla="*/ 2105324 h 2237474"/>
              <a:gd name="connsiteX204" fmla="*/ 88109 w 12192000"/>
              <a:gd name="connsiteY204" fmla="*/ 2106704 h 2237474"/>
              <a:gd name="connsiteX205" fmla="*/ 80022 w 12192000"/>
              <a:gd name="connsiteY205" fmla="*/ 2107254 h 2237474"/>
              <a:gd name="connsiteX206" fmla="*/ 79717 w 12192000"/>
              <a:gd name="connsiteY206" fmla="*/ 2107046 h 2237474"/>
              <a:gd name="connsiteX207" fmla="*/ 72352 w 12192000"/>
              <a:gd name="connsiteY207" fmla="*/ 2107991 h 2237474"/>
              <a:gd name="connsiteX208" fmla="*/ 37645 w 12192000"/>
              <a:gd name="connsiteY208" fmla="*/ 2115401 h 2237474"/>
              <a:gd name="connsiteX209" fmla="*/ 4572 w 12192000"/>
              <a:gd name="connsiteY209" fmla="*/ 2111091 h 2237474"/>
              <a:gd name="connsiteX210" fmla="*/ 0 w 12192000"/>
              <a:gd name="connsiteY210" fmla="*/ 2110468 h 2237474"/>
              <a:gd name="connsiteX211" fmla="*/ 0 w 12192000"/>
              <a:gd name="connsiteY21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00177 w 12192000"/>
              <a:gd name="connsiteY75" fmla="*/ 1636016 h 2237474"/>
              <a:gd name="connsiteX76" fmla="*/ 6795372 w 12192000"/>
              <a:gd name="connsiteY76" fmla="*/ 1644845 h 2237474"/>
              <a:gd name="connsiteX77" fmla="*/ 6692251 w 12192000"/>
              <a:gd name="connsiteY77" fmla="*/ 1656357 h 2237474"/>
              <a:gd name="connsiteX78" fmla="*/ 6655235 w 12192000"/>
              <a:gd name="connsiteY78" fmla="*/ 1661869 h 2237474"/>
              <a:gd name="connsiteX79" fmla="*/ 6554894 w 12192000"/>
              <a:gd name="connsiteY79" fmla="*/ 1664428 h 2237474"/>
              <a:gd name="connsiteX80" fmla="*/ 6516595 w 12192000"/>
              <a:gd name="connsiteY80" fmla="*/ 1667475 h 2237474"/>
              <a:gd name="connsiteX81" fmla="*/ 6508541 w 12192000"/>
              <a:gd name="connsiteY81" fmla="*/ 1668757 h 2237474"/>
              <a:gd name="connsiteX82" fmla="*/ 6471012 w 12192000"/>
              <a:gd name="connsiteY82" fmla="*/ 1678604 h 2237474"/>
              <a:gd name="connsiteX83" fmla="*/ 6364035 w 12192000"/>
              <a:gd name="connsiteY83" fmla="*/ 1667683 h 2237474"/>
              <a:gd name="connsiteX84" fmla="*/ 6280959 w 12192000"/>
              <a:gd name="connsiteY84" fmla="*/ 1689329 h 2237474"/>
              <a:gd name="connsiteX85" fmla="*/ 6243319 w 12192000"/>
              <a:gd name="connsiteY85" fmla="*/ 1695560 h 2237474"/>
              <a:gd name="connsiteX86" fmla="*/ 6098321 w 12192000"/>
              <a:gd name="connsiteY86" fmla="*/ 1721646 h 2237474"/>
              <a:gd name="connsiteX87" fmla="*/ 5880652 w 12192000"/>
              <a:gd name="connsiteY87" fmla="*/ 1779643 h 2237474"/>
              <a:gd name="connsiteX88" fmla="*/ 5785959 w 12192000"/>
              <a:gd name="connsiteY88" fmla="*/ 1775307 h 2237474"/>
              <a:gd name="connsiteX89" fmla="*/ 5643534 w 12192000"/>
              <a:gd name="connsiteY89" fmla="*/ 1802919 h 2237474"/>
              <a:gd name="connsiteX90" fmla="*/ 5518799 w 12192000"/>
              <a:gd name="connsiteY90" fmla="*/ 1818312 h 2237474"/>
              <a:gd name="connsiteX91" fmla="*/ 5505014 w 12192000"/>
              <a:gd name="connsiteY91" fmla="*/ 1819259 h 2237474"/>
              <a:gd name="connsiteX92" fmla="*/ 5453307 w 12192000"/>
              <a:gd name="connsiteY92" fmla="*/ 1815450 h 2237474"/>
              <a:gd name="connsiteX93" fmla="*/ 5364192 w 12192000"/>
              <a:gd name="connsiteY93" fmla="*/ 1826074 h 2237474"/>
              <a:gd name="connsiteX94" fmla="*/ 5350380 w 12192000"/>
              <a:gd name="connsiteY94" fmla="*/ 1830891 h 2237474"/>
              <a:gd name="connsiteX95" fmla="*/ 5259633 w 12192000"/>
              <a:gd name="connsiteY95" fmla="*/ 1837160 h 2237474"/>
              <a:gd name="connsiteX96" fmla="*/ 5197513 w 12192000"/>
              <a:gd name="connsiteY96" fmla="*/ 1844718 h 2237474"/>
              <a:gd name="connsiteX97" fmla="*/ 5168852 w 12192000"/>
              <a:gd name="connsiteY97" fmla="*/ 1844846 h 2237474"/>
              <a:gd name="connsiteX98" fmla="*/ 5114927 w 12192000"/>
              <a:gd name="connsiteY98" fmla="*/ 1847827 h 2237474"/>
              <a:gd name="connsiteX99" fmla="*/ 5108970 w 12192000"/>
              <a:gd name="connsiteY99" fmla="*/ 1847935 h 2237474"/>
              <a:gd name="connsiteX100" fmla="*/ 5067961 w 12192000"/>
              <a:gd name="connsiteY100" fmla="*/ 1845917 h 2237474"/>
              <a:gd name="connsiteX101" fmla="*/ 5007075 w 12192000"/>
              <a:gd name="connsiteY101" fmla="*/ 1838626 h 2237474"/>
              <a:gd name="connsiteX102" fmla="*/ 4944087 w 12192000"/>
              <a:gd name="connsiteY102" fmla="*/ 1823332 h 2237474"/>
              <a:gd name="connsiteX103" fmla="*/ 4907662 w 12192000"/>
              <a:gd name="connsiteY103" fmla="*/ 1816900 h 2237474"/>
              <a:gd name="connsiteX104" fmla="*/ 4882386 w 12192000"/>
              <a:gd name="connsiteY104" fmla="*/ 1809844 h 2237474"/>
              <a:gd name="connsiteX105" fmla="*/ 4811440 w 12192000"/>
              <a:gd name="connsiteY105" fmla="*/ 1804655 h 2237474"/>
              <a:gd name="connsiteX106" fmla="*/ 4691075 w 12192000"/>
              <a:gd name="connsiteY106" fmla="*/ 1801389 h 2237474"/>
              <a:gd name="connsiteX107" fmla="*/ 4611738 w 12192000"/>
              <a:gd name="connsiteY107" fmla="*/ 1776964 h 2237474"/>
              <a:gd name="connsiteX108" fmla="*/ 4560070 w 12192000"/>
              <a:gd name="connsiteY108" fmla="*/ 1785640 h 2237474"/>
              <a:gd name="connsiteX109" fmla="*/ 4536503 w 12192000"/>
              <a:gd name="connsiteY109" fmla="*/ 1785334 h 2237474"/>
              <a:gd name="connsiteX110" fmla="*/ 4513724 w 12192000"/>
              <a:gd name="connsiteY110" fmla="*/ 1791996 h 2237474"/>
              <a:gd name="connsiteX111" fmla="*/ 4459810 w 12192000"/>
              <a:gd name="connsiteY111" fmla="*/ 1797886 h 2237474"/>
              <a:gd name="connsiteX112" fmla="*/ 4379064 w 12192000"/>
              <a:gd name="connsiteY112" fmla="*/ 1817177 h 2237474"/>
              <a:gd name="connsiteX113" fmla="*/ 4319209 w 12192000"/>
              <a:gd name="connsiteY113" fmla="*/ 1834833 h 2237474"/>
              <a:gd name="connsiteX114" fmla="*/ 4290981 w 12192000"/>
              <a:gd name="connsiteY114" fmla="*/ 1839677 h 2237474"/>
              <a:gd name="connsiteX115" fmla="*/ 4285792 w 12192000"/>
              <a:gd name="connsiteY115" fmla="*/ 1836231 h 2237474"/>
              <a:gd name="connsiteX116" fmla="*/ 4238372 w 12192000"/>
              <a:gd name="connsiteY116" fmla="*/ 1851480 h 2237474"/>
              <a:gd name="connsiteX117" fmla="*/ 4232517 w 12192000"/>
              <a:gd name="connsiteY117" fmla="*/ 1852567 h 2237474"/>
              <a:gd name="connsiteX118" fmla="*/ 4191732 w 12192000"/>
              <a:gd name="connsiteY118" fmla="*/ 1857328 h 2237474"/>
              <a:gd name="connsiteX119" fmla="*/ 4065532 w 12192000"/>
              <a:gd name="connsiteY119" fmla="*/ 1855477 h 2237474"/>
              <a:gd name="connsiteX120" fmla="*/ 4028460 w 12192000"/>
              <a:gd name="connsiteY120" fmla="*/ 1855137 h 2237474"/>
              <a:gd name="connsiteX121" fmla="*/ 4002267 w 12192000"/>
              <a:gd name="connsiteY121" fmla="*/ 1852352 h 2237474"/>
              <a:gd name="connsiteX122" fmla="*/ 3931396 w 12192000"/>
              <a:gd name="connsiteY122" fmla="*/ 1858915 h 2237474"/>
              <a:gd name="connsiteX123" fmla="*/ 3812162 w 12192000"/>
              <a:gd name="connsiteY123" fmla="*/ 1875501 h 2237474"/>
              <a:gd name="connsiteX124" fmla="*/ 3729530 w 12192000"/>
              <a:gd name="connsiteY124" fmla="*/ 1864513 h 2237474"/>
              <a:gd name="connsiteX125" fmla="*/ 3680177 w 12192000"/>
              <a:gd name="connsiteY125" fmla="*/ 1881552 h 2237474"/>
              <a:gd name="connsiteX126" fmla="*/ 3567259 w 12192000"/>
              <a:gd name="connsiteY126" fmla="*/ 1893482 h 2237474"/>
              <a:gd name="connsiteX127" fmla="*/ 3405770 w 12192000"/>
              <a:gd name="connsiteY127" fmla="*/ 1904591 h 2237474"/>
              <a:gd name="connsiteX128" fmla="*/ 3280097 w 12192000"/>
              <a:gd name="connsiteY128" fmla="*/ 1919610 h 2237474"/>
              <a:gd name="connsiteX129" fmla="*/ 3123424 w 12192000"/>
              <a:gd name="connsiteY129" fmla="*/ 1952930 h 2237474"/>
              <a:gd name="connsiteX130" fmla="*/ 3009910 w 12192000"/>
              <a:gd name="connsiteY130" fmla="*/ 1957866 h 2237474"/>
              <a:gd name="connsiteX131" fmla="*/ 2995934 w 12192000"/>
              <a:gd name="connsiteY131" fmla="*/ 1967085 h 2237474"/>
              <a:gd name="connsiteX132" fmla="*/ 2980071 w 12192000"/>
              <a:gd name="connsiteY132" fmla="*/ 1972988 h 2237474"/>
              <a:gd name="connsiteX133" fmla="*/ 2978094 w 12192000"/>
              <a:gd name="connsiteY133" fmla="*/ 1972369 h 2237474"/>
              <a:gd name="connsiteX134" fmla="*/ 2942858 w 12192000"/>
              <a:gd name="connsiteY134" fmla="*/ 1981367 h 2237474"/>
              <a:gd name="connsiteX135" fmla="*/ 2875436 w 12192000"/>
              <a:gd name="connsiteY135" fmla="*/ 1996977 h 2237474"/>
              <a:gd name="connsiteX136" fmla="*/ 2874892 w 12192000"/>
              <a:gd name="connsiteY136" fmla="*/ 1996085 h 2237474"/>
              <a:gd name="connsiteX137" fmla="*/ 2864145 w 12192000"/>
              <a:gd name="connsiteY137" fmla="*/ 1994061 h 2237474"/>
              <a:gd name="connsiteX138" fmla="*/ 2843662 w 12192000"/>
              <a:gd name="connsiteY138" fmla="*/ 1992498 h 2237474"/>
              <a:gd name="connsiteX139" fmla="*/ 2796128 w 12192000"/>
              <a:gd name="connsiteY139" fmla="*/ 1976403 h 2237474"/>
              <a:gd name="connsiteX140" fmla="*/ 2756784 w 12192000"/>
              <a:gd name="connsiteY140" fmla="*/ 1985116 h 2237474"/>
              <a:gd name="connsiteX141" fmla="*/ 2748833 w 12192000"/>
              <a:gd name="connsiteY141" fmla="*/ 1986323 h 2237474"/>
              <a:gd name="connsiteX142" fmla="*/ 2748661 w 12192000"/>
              <a:gd name="connsiteY142" fmla="*/ 1986122 h 2237474"/>
              <a:gd name="connsiteX143" fmla="*/ 2740251 w 12192000"/>
              <a:gd name="connsiteY143" fmla="*/ 1986946 h 2237474"/>
              <a:gd name="connsiteX144" fmla="*/ 2718916 w 12192000"/>
              <a:gd name="connsiteY144" fmla="*/ 1990867 h 2237474"/>
              <a:gd name="connsiteX145" fmla="*/ 2713522 w 12192000"/>
              <a:gd name="connsiteY145" fmla="*/ 1990173 h 2237474"/>
              <a:gd name="connsiteX146" fmla="*/ 2680597 w 12192000"/>
              <a:gd name="connsiteY146" fmla="*/ 1984996 h 2237474"/>
              <a:gd name="connsiteX147" fmla="*/ 2578178 w 12192000"/>
              <a:gd name="connsiteY147" fmla="*/ 1990531 h 2237474"/>
              <a:gd name="connsiteX148" fmla="*/ 2476147 w 12192000"/>
              <a:gd name="connsiteY148" fmla="*/ 1998305 h 2237474"/>
              <a:gd name="connsiteX149" fmla="*/ 2373568 w 12192000"/>
              <a:gd name="connsiteY149" fmla="*/ 2003219 h 2237474"/>
              <a:gd name="connsiteX150" fmla="*/ 2321399 w 12192000"/>
              <a:gd name="connsiteY150" fmla="*/ 1989467 h 2237474"/>
              <a:gd name="connsiteX151" fmla="*/ 2315525 w 12192000"/>
              <a:gd name="connsiteY151" fmla="*/ 1989708 h 2237474"/>
              <a:gd name="connsiteX152" fmla="*/ 2300792 w 12192000"/>
              <a:gd name="connsiteY152" fmla="*/ 1994290 h 2237474"/>
              <a:gd name="connsiteX153" fmla="*/ 2295469 w 12192000"/>
              <a:gd name="connsiteY153" fmla="*/ 1996659 h 2237474"/>
              <a:gd name="connsiteX154" fmla="*/ 2287219 w 12192000"/>
              <a:gd name="connsiteY154" fmla="*/ 1998750 h 2237474"/>
              <a:gd name="connsiteX155" fmla="*/ 2286948 w 12192000"/>
              <a:gd name="connsiteY155" fmla="*/ 1998596 h 2237474"/>
              <a:gd name="connsiteX156" fmla="*/ 2243069 w 12192000"/>
              <a:gd name="connsiteY156" fmla="*/ 2015111 h 2237474"/>
              <a:gd name="connsiteX157" fmla="*/ 2186609 w 12192000"/>
              <a:gd name="connsiteY157" fmla="*/ 2008263 h 2237474"/>
              <a:gd name="connsiteX158" fmla="*/ 2164831 w 12192000"/>
              <a:gd name="connsiteY158" fmla="*/ 2010143 h 2237474"/>
              <a:gd name="connsiteX159" fmla="*/ 2152836 w 12192000"/>
              <a:gd name="connsiteY159" fmla="*/ 2010048 h 2237474"/>
              <a:gd name="connsiteX160" fmla="*/ 2117102 w 12192000"/>
              <a:gd name="connsiteY160" fmla="*/ 2023004 h 2237474"/>
              <a:gd name="connsiteX161" fmla="*/ 2111935 w 12192000"/>
              <a:gd name="connsiteY161" fmla="*/ 2023163 h 2237474"/>
              <a:gd name="connsiteX162" fmla="*/ 2089991 w 12192000"/>
              <a:gd name="connsiteY162" fmla="*/ 2034193 h 2237474"/>
              <a:gd name="connsiteX163" fmla="*/ 2058061 w 12192000"/>
              <a:gd name="connsiteY163" fmla="*/ 2047942 h 2237474"/>
              <a:gd name="connsiteX164" fmla="*/ 2055737 w 12192000"/>
              <a:gd name="connsiteY164" fmla="*/ 2047704 h 2237474"/>
              <a:gd name="connsiteX165" fmla="*/ 2042244 w 12192000"/>
              <a:gd name="connsiteY165" fmla="*/ 2055560 h 2237474"/>
              <a:gd name="connsiteX166" fmla="*/ 1976224 w 12192000"/>
              <a:gd name="connsiteY166" fmla="*/ 2074257 h 2237474"/>
              <a:gd name="connsiteX167" fmla="*/ 1877728 w 12192000"/>
              <a:gd name="connsiteY167" fmla="*/ 2101004 h 2237474"/>
              <a:gd name="connsiteX168" fmla="*/ 1759056 w 12192000"/>
              <a:gd name="connsiteY168" fmla="*/ 2125608 h 2237474"/>
              <a:gd name="connsiteX169" fmla="*/ 1637948 w 12192000"/>
              <a:gd name="connsiteY169" fmla="*/ 2172597 h 2237474"/>
              <a:gd name="connsiteX170" fmla="*/ 1434549 w 12192000"/>
              <a:gd name="connsiteY170" fmla="*/ 2234522 h 2237474"/>
              <a:gd name="connsiteX171" fmla="*/ 1398481 w 12192000"/>
              <a:gd name="connsiteY171" fmla="*/ 2237074 h 2237474"/>
              <a:gd name="connsiteX172" fmla="*/ 1398407 w 12192000"/>
              <a:gd name="connsiteY172" fmla="*/ 2237095 h 2237474"/>
              <a:gd name="connsiteX173" fmla="*/ 1370962 w 12192000"/>
              <a:gd name="connsiteY173" fmla="*/ 2237474 h 2237474"/>
              <a:gd name="connsiteX174" fmla="*/ 1356367 w 12192000"/>
              <a:gd name="connsiteY174" fmla="*/ 2235089 h 2237474"/>
              <a:gd name="connsiteX175" fmla="*/ 1324828 w 12192000"/>
              <a:gd name="connsiteY175" fmla="*/ 2231968 h 2237474"/>
              <a:gd name="connsiteX176" fmla="*/ 1297744 w 12192000"/>
              <a:gd name="connsiteY176" fmla="*/ 2235849 h 2237474"/>
              <a:gd name="connsiteX177" fmla="*/ 1286236 w 12192000"/>
              <a:gd name="connsiteY177" fmla="*/ 2233135 h 2237474"/>
              <a:gd name="connsiteX178" fmla="*/ 1283504 w 12192000"/>
              <a:gd name="connsiteY178" fmla="*/ 2233797 h 2237474"/>
              <a:gd name="connsiteX179" fmla="*/ 1279765 w 12192000"/>
              <a:gd name="connsiteY179" fmla="*/ 2229639 h 2237474"/>
              <a:gd name="connsiteX180" fmla="*/ 1195347 w 12192000"/>
              <a:gd name="connsiteY180" fmla="*/ 2212354 h 2237474"/>
              <a:gd name="connsiteX181" fmla="*/ 970251 w 12192000"/>
              <a:gd name="connsiteY181" fmla="*/ 2221029 h 2237474"/>
              <a:gd name="connsiteX182" fmla="*/ 812914 w 12192000"/>
              <a:gd name="connsiteY182" fmla="*/ 2202752 h 2237474"/>
              <a:gd name="connsiteX183" fmla="*/ 800195 w 12192000"/>
              <a:gd name="connsiteY183" fmla="*/ 2209407 h 2237474"/>
              <a:gd name="connsiteX184" fmla="*/ 784978 w 12192000"/>
              <a:gd name="connsiteY184" fmla="*/ 2212360 h 2237474"/>
              <a:gd name="connsiteX185" fmla="*/ 681987 w 12192000"/>
              <a:gd name="connsiteY185" fmla="*/ 2216757 h 2237474"/>
              <a:gd name="connsiteX186" fmla="*/ 669923 w 12192000"/>
              <a:gd name="connsiteY186" fmla="*/ 2211682 h 2237474"/>
              <a:gd name="connsiteX187" fmla="*/ 648680 w 12192000"/>
              <a:gd name="connsiteY187" fmla="*/ 2206229 h 2237474"/>
              <a:gd name="connsiteX188" fmla="*/ 597225 w 12192000"/>
              <a:gd name="connsiteY188" fmla="*/ 2180999 h 2237474"/>
              <a:gd name="connsiteX189" fmla="*/ 558449 w 12192000"/>
              <a:gd name="connsiteY189" fmla="*/ 2182346 h 2237474"/>
              <a:gd name="connsiteX190" fmla="*/ 550517 w 12192000"/>
              <a:gd name="connsiteY190" fmla="*/ 2182060 h 2237474"/>
              <a:gd name="connsiteX191" fmla="*/ 550309 w 12192000"/>
              <a:gd name="connsiteY191" fmla="*/ 2181825 h 2237474"/>
              <a:gd name="connsiteX192" fmla="*/ 541836 w 12192000"/>
              <a:gd name="connsiteY192" fmla="*/ 2181063 h 2237474"/>
              <a:gd name="connsiteX193" fmla="*/ 536057 w 12192000"/>
              <a:gd name="connsiteY193" fmla="*/ 2181537 h 2237474"/>
              <a:gd name="connsiteX194" fmla="*/ 520671 w 12192000"/>
              <a:gd name="connsiteY194" fmla="*/ 2180980 h 2237474"/>
              <a:gd name="connsiteX195" fmla="*/ 515024 w 12192000"/>
              <a:gd name="connsiteY195" fmla="*/ 2179258 h 2237474"/>
              <a:gd name="connsiteX196" fmla="*/ 512278 w 12192000"/>
              <a:gd name="connsiteY196" fmla="*/ 2176369 h 2237474"/>
              <a:gd name="connsiteX197" fmla="*/ 480419 w 12192000"/>
              <a:gd name="connsiteY197" fmla="*/ 2167807 h 2237474"/>
              <a:gd name="connsiteX198" fmla="*/ 413835 w 12192000"/>
              <a:gd name="connsiteY198" fmla="*/ 2156783 h 2237474"/>
              <a:gd name="connsiteX199" fmla="*/ 376513 w 12192000"/>
              <a:gd name="connsiteY199" fmla="*/ 2154014 h 2237474"/>
              <a:gd name="connsiteX200" fmla="*/ 273386 w 12192000"/>
              <a:gd name="connsiteY200" fmla="*/ 2142551 h 2237474"/>
              <a:gd name="connsiteX201" fmla="*/ 169207 w 12192000"/>
              <a:gd name="connsiteY201" fmla="*/ 2128100 h 2237474"/>
              <a:gd name="connsiteX202" fmla="*/ 93149 w 12192000"/>
              <a:gd name="connsiteY202" fmla="*/ 2105324 h 2237474"/>
              <a:gd name="connsiteX203" fmla="*/ 88109 w 12192000"/>
              <a:gd name="connsiteY203" fmla="*/ 2106704 h 2237474"/>
              <a:gd name="connsiteX204" fmla="*/ 80022 w 12192000"/>
              <a:gd name="connsiteY204" fmla="*/ 2107254 h 2237474"/>
              <a:gd name="connsiteX205" fmla="*/ 79717 w 12192000"/>
              <a:gd name="connsiteY205" fmla="*/ 2107046 h 2237474"/>
              <a:gd name="connsiteX206" fmla="*/ 72352 w 12192000"/>
              <a:gd name="connsiteY206" fmla="*/ 2107991 h 2237474"/>
              <a:gd name="connsiteX207" fmla="*/ 37645 w 12192000"/>
              <a:gd name="connsiteY207" fmla="*/ 2115401 h 2237474"/>
              <a:gd name="connsiteX208" fmla="*/ 4572 w 12192000"/>
              <a:gd name="connsiteY208" fmla="*/ 2111091 h 2237474"/>
              <a:gd name="connsiteX209" fmla="*/ 0 w 12192000"/>
              <a:gd name="connsiteY209" fmla="*/ 2110468 h 2237474"/>
              <a:gd name="connsiteX210" fmla="*/ 0 w 12192000"/>
              <a:gd name="connsiteY21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65605 w 12192000"/>
              <a:gd name="connsiteY46" fmla="*/ 1110791 h 2237474"/>
              <a:gd name="connsiteX47" fmla="*/ 8584946 w 12192000"/>
              <a:gd name="connsiteY47" fmla="*/ 1135226 h 2237474"/>
              <a:gd name="connsiteX48" fmla="*/ 8460755 w 12192000"/>
              <a:gd name="connsiteY48" fmla="*/ 1203427 h 2237474"/>
              <a:gd name="connsiteX49" fmla="*/ 8419755 w 12192000"/>
              <a:gd name="connsiteY49" fmla="*/ 1216260 h 2237474"/>
              <a:gd name="connsiteX50" fmla="*/ 8411626 w 12192000"/>
              <a:gd name="connsiteY50" fmla="*/ 1214397 h 2237474"/>
              <a:gd name="connsiteX51" fmla="*/ 8363469 w 12192000"/>
              <a:gd name="connsiteY51" fmla="*/ 1246658 h 2237474"/>
              <a:gd name="connsiteX52" fmla="*/ 8275497 w 12192000"/>
              <a:gd name="connsiteY52" fmla="*/ 1264396 h 2237474"/>
              <a:gd name="connsiteX53" fmla="*/ 8206287 w 12192000"/>
              <a:gd name="connsiteY53" fmla="*/ 1273060 h 2237474"/>
              <a:gd name="connsiteX54" fmla="*/ 8168705 w 12192000"/>
              <a:gd name="connsiteY54" fmla="*/ 1279956 h 2237474"/>
              <a:gd name="connsiteX55" fmla="*/ 8139997 w 12192000"/>
              <a:gd name="connsiteY55" fmla="*/ 1282713 h 2237474"/>
              <a:gd name="connsiteX56" fmla="*/ 8074238 w 12192000"/>
              <a:gd name="connsiteY56" fmla="*/ 1301895 h 2237474"/>
              <a:gd name="connsiteX57" fmla="*/ 7968292 w 12192000"/>
              <a:gd name="connsiteY57" fmla="*/ 1338779 h 2237474"/>
              <a:gd name="connsiteX58" fmla="*/ 7945122 w 12192000"/>
              <a:gd name="connsiteY58" fmla="*/ 1345477 h 2237474"/>
              <a:gd name="connsiteX59" fmla="*/ 7902328 w 12192000"/>
              <a:gd name="connsiteY59" fmla="*/ 1345865 h 2237474"/>
              <a:gd name="connsiteX60" fmla="*/ 7875879 w 12192000"/>
              <a:gd name="connsiteY60" fmla="*/ 1345646 h 2237474"/>
              <a:gd name="connsiteX61" fmla="*/ 7840612 w 12192000"/>
              <a:gd name="connsiteY61" fmla="*/ 1369373 h 2237474"/>
              <a:gd name="connsiteX62" fmla="*/ 7786819 w 12192000"/>
              <a:gd name="connsiteY62" fmla="*/ 1378970 h 2237474"/>
              <a:gd name="connsiteX63" fmla="*/ 7548172 w 12192000"/>
              <a:gd name="connsiteY63" fmla="*/ 1417460 h 2237474"/>
              <a:gd name="connsiteX64" fmla="*/ 7483437 w 12192000"/>
              <a:gd name="connsiteY64" fmla="*/ 1478152 h 2237474"/>
              <a:gd name="connsiteX65" fmla="*/ 7377870 w 12192000"/>
              <a:gd name="connsiteY65" fmla="*/ 1523319 h 2237474"/>
              <a:gd name="connsiteX66" fmla="*/ 7230737 w 12192000"/>
              <a:gd name="connsiteY66" fmla="*/ 1562633 h 2237474"/>
              <a:gd name="connsiteX67" fmla="*/ 7224458 w 12192000"/>
              <a:gd name="connsiteY67" fmla="*/ 1573008 h 2237474"/>
              <a:gd name="connsiteX68" fmla="*/ 7183121 w 12192000"/>
              <a:gd name="connsiteY68" fmla="*/ 1595162 h 2237474"/>
              <a:gd name="connsiteX69" fmla="*/ 7164601 w 12192000"/>
              <a:gd name="connsiteY69" fmla="*/ 1606490 h 2237474"/>
              <a:gd name="connsiteX70" fmla="*/ 7092727 w 12192000"/>
              <a:gd name="connsiteY70" fmla="*/ 1623628 h 2237474"/>
              <a:gd name="connsiteX71" fmla="*/ 7031309 w 12192000"/>
              <a:gd name="connsiteY71" fmla="*/ 1619451 h 2237474"/>
              <a:gd name="connsiteX72" fmla="*/ 6999084 w 12192000"/>
              <a:gd name="connsiteY72" fmla="*/ 1634317 h 2237474"/>
              <a:gd name="connsiteX73" fmla="*/ 6992107 w 12192000"/>
              <a:gd name="connsiteY73" fmla="*/ 1636860 h 2237474"/>
              <a:gd name="connsiteX74" fmla="*/ 6900177 w 12192000"/>
              <a:gd name="connsiteY74" fmla="*/ 1636016 h 2237474"/>
              <a:gd name="connsiteX75" fmla="*/ 6795372 w 12192000"/>
              <a:gd name="connsiteY75" fmla="*/ 1644845 h 2237474"/>
              <a:gd name="connsiteX76" fmla="*/ 6692251 w 12192000"/>
              <a:gd name="connsiteY76" fmla="*/ 1656357 h 2237474"/>
              <a:gd name="connsiteX77" fmla="*/ 6655235 w 12192000"/>
              <a:gd name="connsiteY77" fmla="*/ 1661869 h 2237474"/>
              <a:gd name="connsiteX78" fmla="*/ 6554894 w 12192000"/>
              <a:gd name="connsiteY78" fmla="*/ 1664428 h 2237474"/>
              <a:gd name="connsiteX79" fmla="*/ 6516595 w 12192000"/>
              <a:gd name="connsiteY79" fmla="*/ 1667475 h 2237474"/>
              <a:gd name="connsiteX80" fmla="*/ 6508541 w 12192000"/>
              <a:gd name="connsiteY80" fmla="*/ 1668757 h 2237474"/>
              <a:gd name="connsiteX81" fmla="*/ 6471012 w 12192000"/>
              <a:gd name="connsiteY81" fmla="*/ 1678604 h 2237474"/>
              <a:gd name="connsiteX82" fmla="*/ 6364035 w 12192000"/>
              <a:gd name="connsiteY82" fmla="*/ 1667683 h 2237474"/>
              <a:gd name="connsiteX83" fmla="*/ 6280959 w 12192000"/>
              <a:gd name="connsiteY83" fmla="*/ 1689329 h 2237474"/>
              <a:gd name="connsiteX84" fmla="*/ 6243319 w 12192000"/>
              <a:gd name="connsiteY84" fmla="*/ 1695560 h 2237474"/>
              <a:gd name="connsiteX85" fmla="*/ 6098321 w 12192000"/>
              <a:gd name="connsiteY85" fmla="*/ 1721646 h 2237474"/>
              <a:gd name="connsiteX86" fmla="*/ 5880652 w 12192000"/>
              <a:gd name="connsiteY86" fmla="*/ 1779643 h 2237474"/>
              <a:gd name="connsiteX87" fmla="*/ 5785959 w 12192000"/>
              <a:gd name="connsiteY87" fmla="*/ 1775307 h 2237474"/>
              <a:gd name="connsiteX88" fmla="*/ 5643534 w 12192000"/>
              <a:gd name="connsiteY88" fmla="*/ 1802919 h 2237474"/>
              <a:gd name="connsiteX89" fmla="*/ 5518799 w 12192000"/>
              <a:gd name="connsiteY89" fmla="*/ 1818312 h 2237474"/>
              <a:gd name="connsiteX90" fmla="*/ 5505014 w 12192000"/>
              <a:gd name="connsiteY90" fmla="*/ 1819259 h 2237474"/>
              <a:gd name="connsiteX91" fmla="*/ 5453307 w 12192000"/>
              <a:gd name="connsiteY91" fmla="*/ 1815450 h 2237474"/>
              <a:gd name="connsiteX92" fmla="*/ 5364192 w 12192000"/>
              <a:gd name="connsiteY92" fmla="*/ 1826074 h 2237474"/>
              <a:gd name="connsiteX93" fmla="*/ 5350380 w 12192000"/>
              <a:gd name="connsiteY93" fmla="*/ 1830891 h 2237474"/>
              <a:gd name="connsiteX94" fmla="*/ 5259633 w 12192000"/>
              <a:gd name="connsiteY94" fmla="*/ 1837160 h 2237474"/>
              <a:gd name="connsiteX95" fmla="*/ 5197513 w 12192000"/>
              <a:gd name="connsiteY95" fmla="*/ 1844718 h 2237474"/>
              <a:gd name="connsiteX96" fmla="*/ 5168852 w 12192000"/>
              <a:gd name="connsiteY96" fmla="*/ 1844846 h 2237474"/>
              <a:gd name="connsiteX97" fmla="*/ 5114927 w 12192000"/>
              <a:gd name="connsiteY97" fmla="*/ 1847827 h 2237474"/>
              <a:gd name="connsiteX98" fmla="*/ 5108970 w 12192000"/>
              <a:gd name="connsiteY98" fmla="*/ 1847935 h 2237474"/>
              <a:gd name="connsiteX99" fmla="*/ 5067961 w 12192000"/>
              <a:gd name="connsiteY99" fmla="*/ 1845917 h 2237474"/>
              <a:gd name="connsiteX100" fmla="*/ 5007075 w 12192000"/>
              <a:gd name="connsiteY100" fmla="*/ 1838626 h 2237474"/>
              <a:gd name="connsiteX101" fmla="*/ 4944087 w 12192000"/>
              <a:gd name="connsiteY101" fmla="*/ 1823332 h 2237474"/>
              <a:gd name="connsiteX102" fmla="*/ 4907662 w 12192000"/>
              <a:gd name="connsiteY102" fmla="*/ 1816900 h 2237474"/>
              <a:gd name="connsiteX103" fmla="*/ 4882386 w 12192000"/>
              <a:gd name="connsiteY103" fmla="*/ 1809844 h 2237474"/>
              <a:gd name="connsiteX104" fmla="*/ 4811440 w 12192000"/>
              <a:gd name="connsiteY104" fmla="*/ 1804655 h 2237474"/>
              <a:gd name="connsiteX105" fmla="*/ 4691075 w 12192000"/>
              <a:gd name="connsiteY105" fmla="*/ 1801389 h 2237474"/>
              <a:gd name="connsiteX106" fmla="*/ 4611738 w 12192000"/>
              <a:gd name="connsiteY106" fmla="*/ 1776964 h 2237474"/>
              <a:gd name="connsiteX107" fmla="*/ 4560070 w 12192000"/>
              <a:gd name="connsiteY107" fmla="*/ 1785640 h 2237474"/>
              <a:gd name="connsiteX108" fmla="*/ 4536503 w 12192000"/>
              <a:gd name="connsiteY108" fmla="*/ 1785334 h 2237474"/>
              <a:gd name="connsiteX109" fmla="*/ 4513724 w 12192000"/>
              <a:gd name="connsiteY109" fmla="*/ 1791996 h 2237474"/>
              <a:gd name="connsiteX110" fmla="*/ 4459810 w 12192000"/>
              <a:gd name="connsiteY110" fmla="*/ 1797886 h 2237474"/>
              <a:gd name="connsiteX111" fmla="*/ 4379064 w 12192000"/>
              <a:gd name="connsiteY111" fmla="*/ 1817177 h 2237474"/>
              <a:gd name="connsiteX112" fmla="*/ 4319209 w 12192000"/>
              <a:gd name="connsiteY112" fmla="*/ 1834833 h 2237474"/>
              <a:gd name="connsiteX113" fmla="*/ 4290981 w 12192000"/>
              <a:gd name="connsiteY113" fmla="*/ 1839677 h 2237474"/>
              <a:gd name="connsiteX114" fmla="*/ 4285792 w 12192000"/>
              <a:gd name="connsiteY114" fmla="*/ 1836231 h 2237474"/>
              <a:gd name="connsiteX115" fmla="*/ 4238372 w 12192000"/>
              <a:gd name="connsiteY115" fmla="*/ 1851480 h 2237474"/>
              <a:gd name="connsiteX116" fmla="*/ 4232517 w 12192000"/>
              <a:gd name="connsiteY116" fmla="*/ 1852567 h 2237474"/>
              <a:gd name="connsiteX117" fmla="*/ 4191732 w 12192000"/>
              <a:gd name="connsiteY117" fmla="*/ 1857328 h 2237474"/>
              <a:gd name="connsiteX118" fmla="*/ 4065532 w 12192000"/>
              <a:gd name="connsiteY118" fmla="*/ 1855477 h 2237474"/>
              <a:gd name="connsiteX119" fmla="*/ 4028460 w 12192000"/>
              <a:gd name="connsiteY119" fmla="*/ 1855137 h 2237474"/>
              <a:gd name="connsiteX120" fmla="*/ 4002267 w 12192000"/>
              <a:gd name="connsiteY120" fmla="*/ 1852352 h 2237474"/>
              <a:gd name="connsiteX121" fmla="*/ 3931396 w 12192000"/>
              <a:gd name="connsiteY121" fmla="*/ 1858915 h 2237474"/>
              <a:gd name="connsiteX122" fmla="*/ 3812162 w 12192000"/>
              <a:gd name="connsiteY122" fmla="*/ 1875501 h 2237474"/>
              <a:gd name="connsiteX123" fmla="*/ 3729530 w 12192000"/>
              <a:gd name="connsiteY123" fmla="*/ 1864513 h 2237474"/>
              <a:gd name="connsiteX124" fmla="*/ 3680177 w 12192000"/>
              <a:gd name="connsiteY124" fmla="*/ 1881552 h 2237474"/>
              <a:gd name="connsiteX125" fmla="*/ 3567259 w 12192000"/>
              <a:gd name="connsiteY125" fmla="*/ 1893482 h 2237474"/>
              <a:gd name="connsiteX126" fmla="*/ 3405770 w 12192000"/>
              <a:gd name="connsiteY126" fmla="*/ 1904591 h 2237474"/>
              <a:gd name="connsiteX127" fmla="*/ 3280097 w 12192000"/>
              <a:gd name="connsiteY127" fmla="*/ 1919610 h 2237474"/>
              <a:gd name="connsiteX128" fmla="*/ 3123424 w 12192000"/>
              <a:gd name="connsiteY128" fmla="*/ 1952930 h 2237474"/>
              <a:gd name="connsiteX129" fmla="*/ 3009910 w 12192000"/>
              <a:gd name="connsiteY129" fmla="*/ 1957866 h 2237474"/>
              <a:gd name="connsiteX130" fmla="*/ 2995934 w 12192000"/>
              <a:gd name="connsiteY130" fmla="*/ 1967085 h 2237474"/>
              <a:gd name="connsiteX131" fmla="*/ 2980071 w 12192000"/>
              <a:gd name="connsiteY131" fmla="*/ 1972988 h 2237474"/>
              <a:gd name="connsiteX132" fmla="*/ 2978094 w 12192000"/>
              <a:gd name="connsiteY132" fmla="*/ 1972369 h 2237474"/>
              <a:gd name="connsiteX133" fmla="*/ 2942858 w 12192000"/>
              <a:gd name="connsiteY133" fmla="*/ 1981367 h 2237474"/>
              <a:gd name="connsiteX134" fmla="*/ 2875436 w 12192000"/>
              <a:gd name="connsiteY134" fmla="*/ 1996977 h 2237474"/>
              <a:gd name="connsiteX135" fmla="*/ 2874892 w 12192000"/>
              <a:gd name="connsiteY135" fmla="*/ 1996085 h 2237474"/>
              <a:gd name="connsiteX136" fmla="*/ 2864145 w 12192000"/>
              <a:gd name="connsiteY136" fmla="*/ 1994061 h 2237474"/>
              <a:gd name="connsiteX137" fmla="*/ 2843662 w 12192000"/>
              <a:gd name="connsiteY137" fmla="*/ 1992498 h 2237474"/>
              <a:gd name="connsiteX138" fmla="*/ 2796128 w 12192000"/>
              <a:gd name="connsiteY138" fmla="*/ 1976403 h 2237474"/>
              <a:gd name="connsiteX139" fmla="*/ 2756784 w 12192000"/>
              <a:gd name="connsiteY139" fmla="*/ 1985116 h 2237474"/>
              <a:gd name="connsiteX140" fmla="*/ 2748833 w 12192000"/>
              <a:gd name="connsiteY140" fmla="*/ 1986323 h 2237474"/>
              <a:gd name="connsiteX141" fmla="*/ 2748661 w 12192000"/>
              <a:gd name="connsiteY141" fmla="*/ 1986122 h 2237474"/>
              <a:gd name="connsiteX142" fmla="*/ 2740251 w 12192000"/>
              <a:gd name="connsiteY142" fmla="*/ 1986946 h 2237474"/>
              <a:gd name="connsiteX143" fmla="*/ 2718916 w 12192000"/>
              <a:gd name="connsiteY143" fmla="*/ 1990867 h 2237474"/>
              <a:gd name="connsiteX144" fmla="*/ 2713522 w 12192000"/>
              <a:gd name="connsiteY144" fmla="*/ 1990173 h 2237474"/>
              <a:gd name="connsiteX145" fmla="*/ 2680597 w 12192000"/>
              <a:gd name="connsiteY145" fmla="*/ 1984996 h 2237474"/>
              <a:gd name="connsiteX146" fmla="*/ 2578178 w 12192000"/>
              <a:gd name="connsiteY146" fmla="*/ 1990531 h 2237474"/>
              <a:gd name="connsiteX147" fmla="*/ 2476147 w 12192000"/>
              <a:gd name="connsiteY147" fmla="*/ 1998305 h 2237474"/>
              <a:gd name="connsiteX148" fmla="*/ 2373568 w 12192000"/>
              <a:gd name="connsiteY148" fmla="*/ 2003219 h 2237474"/>
              <a:gd name="connsiteX149" fmla="*/ 2321399 w 12192000"/>
              <a:gd name="connsiteY149" fmla="*/ 1989467 h 2237474"/>
              <a:gd name="connsiteX150" fmla="*/ 2315525 w 12192000"/>
              <a:gd name="connsiteY150" fmla="*/ 1989708 h 2237474"/>
              <a:gd name="connsiteX151" fmla="*/ 2300792 w 12192000"/>
              <a:gd name="connsiteY151" fmla="*/ 1994290 h 2237474"/>
              <a:gd name="connsiteX152" fmla="*/ 2295469 w 12192000"/>
              <a:gd name="connsiteY152" fmla="*/ 1996659 h 2237474"/>
              <a:gd name="connsiteX153" fmla="*/ 2287219 w 12192000"/>
              <a:gd name="connsiteY153" fmla="*/ 1998750 h 2237474"/>
              <a:gd name="connsiteX154" fmla="*/ 2286948 w 12192000"/>
              <a:gd name="connsiteY154" fmla="*/ 1998596 h 2237474"/>
              <a:gd name="connsiteX155" fmla="*/ 2243069 w 12192000"/>
              <a:gd name="connsiteY155" fmla="*/ 2015111 h 2237474"/>
              <a:gd name="connsiteX156" fmla="*/ 2186609 w 12192000"/>
              <a:gd name="connsiteY156" fmla="*/ 2008263 h 2237474"/>
              <a:gd name="connsiteX157" fmla="*/ 2164831 w 12192000"/>
              <a:gd name="connsiteY157" fmla="*/ 2010143 h 2237474"/>
              <a:gd name="connsiteX158" fmla="*/ 2152836 w 12192000"/>
              <a:gd name="connsiteY158" fmla="*/ 2010048 h 2237474"/>
              <a:gd name="connsiteX159" fmla="*/ 2117102 w 12192000"/>
              <a:gd name="connsiteY159" fmla="*/ 2023004 h 2237474"/>
              <a:gd name="connsiteX160" fmla="*/ 2111935 w 12192000"/>
              <a:gd name="connsiteY160" fmla="*/ 2023163 h 2237474"/>
              <a:gd name="connsiteX161" fmla="*/ 2089991 w 12192000"/>
              <a:gd name="connsiteY161" fmla="*/ 2034193 h 2237474"/>
              <a:gd name="connsiteX162" fmla="*/ 2058061 w 12192000"/>
              <a:gd name="connsiteY162" fmla="*/ 2047942 h 2237474"/>
              <a:gd name="connsiteX163" fmla="*/ 2055737 w 12192000"/>
              <a:gd name="connsiteY163" fmla="*/ 2047704 h 2237474"/>
              <a:gd name="connsiteX164" fmla="*/ 2042244 w 12192000"/>
              <a:gd name="connsiteY164" fmla="*/ 2055560 h 2237474"/>
              <a:gd name="connsiteX165" fmla="*/ 1976224 w 12192000"/>
              <a:gd name="connsiteY165" fmla="*/ 2074257 h 2237474"/>
              <a:gd name="connsiteX166" fmla="*/ 1877728 w 12192000"/>
              <a:gd name="connsiteY166" fmla="*/ 2101004 h 2237474"/>
              <a:gd name="connsiteX167" fmla="*/ 1759056 w 12192000"/>
              <a:gd name="connsiteY167" fmla="*/ 2125608 h 2237474"/>
              <a:gd name="connsiteX168" fmla="*/ 1637948 w 12192000"/>
              <a:gd name="connsiteY168" fmla="*/ 2172597 h 2237474"/>
              <a:gd name="connsiteX169" fmla="*/ 1434549 w 12192000"/>
              <a:gd name="connsiteY169" fmla="*/ 2234522 h 2237474"/>
              <a:gd name="connsiteX170" fmla="*/ 1398481 w 12192000"/>
              <a:gd name="connsiteY170" fmla="*/ 2237074 h 2237474"/>
              <a:gd name="connsiteX171" fmla="*/ 1398407 w 12192000"/>
              <a:gd name="connsiteY171" fmla="*/ 2237095 h 2237474"/>
              <a:gd name="connsiteX172" fmla="*/ 1370962 w 12192000"/>
              <a:gd name="connsiteY172" fmla="*/ 2237474 h 2237474"/>
              <a:gd name="connsiteX173" fmla="*/ 1356367 w 12192000"/>
              <a:gd name="connsiteY173" fmla="*/ 2235089 h 2237474"/>
              <a:gd name="connsiteX174" fmla="*/ 1324828 w 12192000"/>
              <a:gd name="connsiteY174" fmla="*/ 2231968 h 2237474"/>
              <a:gd name="connsiteX175" fmla="*/ 1297744 w 12192000"/>
              <a:gd name="connsiteY175" fmla="*/ 2235849 h 2237474"/>
              <a:gd name="connsiteX176" fmla="*/ 1286236 w 12192000"/>
              <a:gd name="connsiteY176" fmla="*/ 2233135 h 2237474"/>
              <a:gd name="connsiteX177" fmla="*/ 1283504 w 12192000"/>
              <a:gd name="connsiteY177" fmla="*/ 2233797 h 2237474"/>
              <a:gd name="connsiteX178" fmla="*/ 1279765 w 12192000"/>
              <a:gd name="connsiteY178" fmla="*/ 2229639 h 2237474"/>
              <a:gd name="connsiteX179" fmla="*/ 1195347 w 12192000"/>
              <a:gd name="connsiteY179" fmla="*/ 2212354 h 2237474"/>
              <a:gd name="connsiteX180" fmla="*/ 970251 w 12192000"/>
              <a:gd name="connsiteY180" fmla="*/ 2221029 h 2237474"/>
              <a:gd name="connsiteX181" fmla="*/ 812914 w 12192000"/>
              <a:gd name="connsiteY181" fmla="*/ 2202752 h 2237474"/>
              <a:gd name="connsiteX182" fmla="*/ 800195 w 12192000"/>
              <a:gd name="connsiteY182" fmla="*/ 2209407 h 2237474"/>
              <a:gd name="connsiteX183" fmla="*/ 784978 w 12192000"/>
              <a:gd name="connsiteY183" fmla="*/ 2212360 h 2237474"/>
              <a:gd name="connsiteX184" fmla="*/ 681987 w 12192000"/>
              <a:gd name="connsiteY184" fmla="*/ 2216757 h 2237474"/>
              <a:gd name="connsiteX185" fmla="*/ 669923 w 12192000"/>
              <a:gd name="connsiteY185" fmla="*/ 2211682 h 2237474"/>
              <a:gd name="connsiteX186" fmla="*/ 648680 w 12192000"/>
              <a:gd name="connsiteY186" fmla="*/ 2206229 h 2237474"/>
              <a:gd name="connsiteX187" fmla="*/ 597225 w 12192000"/>
              <a:gd name="connsiteY187" fmla="*/ 2180999 h 2237474"/>
              <a:gd name="connsiteX188" fmla="*/ 558449 w 12192000"/>
              <a:gd name="connsiteY188" fmla="*/ 2182346 h 2237474"/>
              <a:gd name="connsiteX189" fmla="*/ 550517 w 12192000"/>
              <a:gd name="connsiteY189" fmla="*/ 2182060 h 2237474"/>
              <a:gd name="connsiteX190" fmla="*/ 550309 w 12192000"/>
              <a:gd name="connsiteY190" fmla="*/ 2181825 h 2237474"/>
              <a:gd name="connsiteX191" fmla="*/ 541836 w 12192000"/>
              <a:gd name="connsiteY191" fmla="*/ 2181063 h 2237474"/>
              <a:gd name="connsiteX192" fmla="*/ 536057 w 12192000"/>
              <a:gd name="connsiteY192" fmla="*/ 2181537 h 2237474"/>
              <a:gd name="connsiteX193" fmla="*/ 520671 w 12192000"/>
              <a:gd name="connsiteY193" fmla="*/ 2180980 h 2237474"/>
              <a:gd name="connsiteX194" fmla="*/ 515024 w 12192000"/>
              <a:gd name="connsiteY194" fmla="*/ 2179258 h 2237474"/>
              <a:gd name="connsiteX195" fmla="*/ 512278 w 12192000"/>
              <a:gd name="connsiteY195" fmla="*/ 2176369 h 2237474"/>
              <a:gd name="connsiteX196" fmla="*/ 480419 w 12192000"/>
              <a:gd name="connsiteY196" fmla="*/ 2167807 h 2237474"/>
              <a:gd name="connsiteX197" fmla="*/ 413835 w 12192000"/>
              <a:gd name="connsiteY197" fmla="*/ 2156783 h 2237474"/>
              <a:gd name="connsiteX198" fmla="*/ 376513 w 12192000"/>
              <a:gd name="connsiteY198" fmla="*/ 2154014 h 2237474"/>
              <a:gd name="connsiteX199" fmla="*/ 273386 w 12192000"/>
              <a:gd name="connsiteY199" fmla="*/ 2142551 h 2237474"/>
              <a:gd name="connsiteX200" fmla="*/ 169207 w 12192000"/>
              <a:gd name="connsiteY200" fmla="*/ 2128100 h 2237474"/>
              <a:gd name="connsiteX201" fmla="*/ 93149 w 12192000"/>
              <a:gd name="connsiteY201" fmla="*/ 2105324 h 2237474"/>
              <a:gd name="connsiteX202" fmla="*/ 88109 w 12192000"/>
              <a:gd name="connsiteY202" fmla="*/ 2106704 h 2237474"/>
              <a:gd name="connsiteX203" fmla="*/ 80022 w 12192000"/>
              <a:gd name="connsiteY203" fmla="*/ 2107254 h 2237474"/>
              <a:gd name="connsiteX204" fmla="*/ 79717 w 12192000"/>
              <a:gd name="connsiteY204" fmla="*/ 2107046 h 2237474"/>
              <a:gd name="connsiteX205" fmla="*/ 72352 w 12192000"/>
              <a:gd name="connsiteY205" fmla="*/ 2107991 h 2237474"/>
              <a:gd name="connsiteX206" fmla="*/ 37645 w 12192000"/>
              <a:gd name="connsiteY206" fmla="*/ 2115401 h 2237474"/>
              <a:gd name="connsiteX207" fmla="*/ 4572 w 12192000"/>
              <a:gd name="connsiteY207" fmla="*/ 2111091 h 2237474"/>
              <a:gd name="connsiteX208" fmla="*/ 0 w 12192000"/>
              <a:gd name="connsiteY208" fmla="*/ 2110468 h 2237474"/>
              <a:gd name="connsiteX209" fmla="*/ 0 w 12192000"/>
              <a:gd name="connsiteY20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65605 w 12192000"/>
              <a:gd name="connsiteY46" fmla="*/ 1110791 h 2237474"/>
              <a:gd name="connsiteX47" fmla="*/ 8584946 w 12192000"/>
              <a:gd name="connsiteY47" fmla="*/ 1135226 h 2237474"/>
              <a:gd name="connsiteX48" fmla="*/ 8460755 w 12192000"/>
              <a:gd name="connsiteY48" fmla="*/ 1203427 h 2237474"/>
              <a:gd name="connsiteX49" fmla="*/ 8419755 w 12192000"/>
              <a:gd name="connsiteY49" fmla="*/ 1216260 h 2237474"/>
              <a:gd name="connsiteX50" fmla="*/ 8411626 w 12192000"/>
              <a:gd name="connsiteY50" fmla="*/ 1214397 h 2237474"/>
              <a:gd name="connsiteX51" fmla="*/ 8363469 w 12192000"/>
              <a:gd name="connsiteY51" fmla="*/ 1246658 h 2237474"/>
              <a:gd name="connsiteX52" fmla="*/ 8275497 w 12192000"/>
              <a:gd name="connsiteY52" fmla="*/ 1264396 h 2237474"/>
              <a:gd name="connsiteX53" fmla="*/ 8206287 w 12192000"/>
              <a:gd name="connsiteY53" fmla="*/ 1273060 h 2237474"/>
              <a:gd name="connsiteX54" fmla="*/ 8168705 w 12192000"/>
              <a:gd name="connsiteY54" fmla="*/ 1279956 h 2237474"/>
              <a:gd name="connsiteX55" fmla="*/ 8139997 w 12192000"/>
              <a:gd name="connsiteY55" fmla="*/ 1282713 h 2237474"/>
              <a:gd name="connsiteX56" fmla="*/ 8074238 w 12192000"/>
              <a:gd name="connsiteY56" fmla="*/ 1301895 h 2237474"/>
              <a:gd name="connsiteX57" fmla="*/ 7968292 w 12192000"/>
              <a:gd name="connsiteY57" fmla="*/ 1338779 h 2237474"/>
              <a:gd name="connsiteX58" fmla="*/ 7902328 w 12192000"/>
              <a:gd name="connsiteY58" fmla="*/ 1345865 h 2237474"/>
              <a:gd name="connsiteX59" fmla="*/ 7875879 w 12192000"/>
              <a:gd name="connsiteY59" fmla="*/ 1345646 h 2237474"/>
              <a:gd name="connsiteX60" fmla="*/ 7840612 w 12192000"/>
              <a:gd name="connsiteY60" fmla="*/ 1369373 h 2237474"/>
              <a:gd name="connsiteX61" fmla="*/ 7786819 w 12192000"/>
              <a:gd name="connsiteY61" fmla="*/ 1378970 h 2237474"/>
              <a:gd name="connsiteX62" fmla="*/ 7548172 w 12192000"/>
              <a:gd name="connsiteY62" fmla="*/ 1417460 h 2237474"/>
              <a:gd name="connsiteX63" fmla="*/ 7483437 w 12192000"/>
              <a:gd name="connsiteY63" fmla="*/ 1478152 h 2237474"/>
              <a:gd name="connsiteX64" fmla="*/ 7377870 w 12192000"/>
              <a:gd name="connsiteY64" fmla="*/ 1523319 h 2237474"/>
              <a:gd name="connsiteX65" fmla="*/ 7230737 w 12192000"/>
              <a:gd name="connsiteY65" fmla="*/ 1562633 h 2237474"/>
              <a:gd name="connsiteX66" fmla="*/ 7224458 w 12192000"/>
              <a:gd name="connsiteY66" fmla="*/ 1573008 h 2237474"/>
              <a:gd name="connsiteX67" fmla="*/ 7183121 w 12192000"/>
              <a:gd name="connsiteY67" fmla="*/ 1595162 h 2237474"/>
              <a:gd name="connsiteX68" fmla="*/ 7164601 w 12192000"/>
              <a:gd name="connsiteY68" fmla="*/ 1606490 h 2237474"/>
              <a:gd name="connsiteX69" fmla="*/ 7092727 w 12192000"/>
              <a:gd name="connsiteY69" fmla="*/ 1623628 h 2237474"/>
              <a:gd name="connsiteX70" fmla="*/ 7031309 w 12192000"/>
              <a:gd name="connsiteY70" fmla="*/ 1619451 h 2237474"/>
              <a:gd name="connsiteX71" fmla="*/ 6999084 w 12192000"/>
              <a:gd name="connsiteY71" fmla="*/ 1634317 h 2237474"/>
              <a:gd name="connsiteX72" fmla="*/ 6992107 w 12192000"/>
              <a:gd name="connsiteY72" fmla="*/ 1636860 h 2237474"/>
              <a:gd name="connsiteX73" fmla="*/ 6900177 w 12192000"/>
              <a:gd name="connsiteY73" fmla="*/ 1636016 h 2237474"/>
              <a:gd name="connsiteX74" fmla="*/ 6795372 w 12192000"/>
              <a:gd name="connsiteY74" fmla="*/ 1644845 h 2237474"/>
              <a:gd name="connsiteX75" fmla="*/ 6692251 w 12192000"/>
              <a:gd name="connsiteY75" fmla="*/ 1656357 h 2237474"/>
              <a:gd name="connsiteX76" fmla="*/ 6655235 w 12192000"/>
              <a:gd name="connsiteY76" fmla="*/ 1661869 h 2237474"/>
              <a:gd name="connsiteX77" fmla="*/ 6554894 w 12192000"/>
              <a:gd name="connsiteY77" fmla="*/ 1664428 h 2237474"/>
              <a:gd name="connsiteX78" fmla="*/ 6516595 w 12192000"/>
              <a:gd name="connsiteY78" fmla="*/ 1667475 h 2237474"/>
              <a:gd name="connsiteX79" fmla="*/ 6508541 w 12192000"/>
              <a:gd name="connsiteY79" fmla="*/ 1668757 h 2237474"/>
              <a:gd name="connsiteX80" fmla="*/ 6471012 w 12192000"/>
              <a:gd name="connsiteY80" fmla="*/ 1678604 h 2237474"/>
              <a:gd name="connsiteX81" fmla="*/ 6364035 w 12192000"/>
              <a:gd name="connsiteY81" fmla="*/ 1667683 h 2237474"/>
              <a:gd name="connsiteX82" fmla="*/ 6280959 w 12192000"/>
              <a:gd name="connsiteY82" fmla="*/ 1689329 h 2237474"/>
              <a:gd name="connsiteX83" fmla="*/ 6243319 w 12192000"/>
              <a:gd name="connsiteY83" fmla="*/ 1695560 h 2237474"/>
              <a:gd name="connsiteX84" fmla="*/ 6098321 w 12192000"/>
              <a:gd name="connsiteY84" fmla="*/ 1721646 h 2237474"/>
              <a:gd name="connsiteX85" fmla="*/ 5880652 w 12192000"/>
              <a:gd name="connsiteY85" fmla="*/ 1779643 h 2237474"/>
              <a:gd name="connsiteX86" fmla="*/ 5785959 w 12192000"/>
              <a:gd name="connsiteY86" fmla="*/ 1775307 h 2237474"/>
              <a:gd name="connsiteX87" fmla="*/ 5643534 w 12192000"/>
              <a:gd name="connsiteY87" fmla="*/ 1802919 h 2237474"/>
              <a:gd name="connsiteX88" fmla="*/ 5518799 w 12192000"/>
              <a:gd name="connsiteY88" fmla="*/ 1818312 h 2237474"/>
              <a:gd name="connsiteX89" fmla="*/ 5505014 w 12192000"/>
              <a:gd name="connsiteY89" fmla="*/ 1819259 h 2237474"/>
              <a:gd name="connsiteX90" fmla="*/ 5453307 w 12192000"/>
              <a:gd name="connsiteY90" fmla="*/ 1815450 h 2237474"/>
              <a:gd name="connsiteX91" fmla="*/ 5364192 w 12192000"/>
              <a:gd name="connsiteY91" fmla="*/ 1826074 h 2237474"/>
              <a:gd name="connsiteX92" fmla="*/ 5350380 w 12192000"/>
              <a:gd name="connsiteY92" fmla="*/ 1830891 h 2237474"/>
              <a:gd name="connsiteX93" fmla="*/ 5259633 w 12192000"/>
              <a:gd name="connsiteY93" fmla="*/ 1837160 h 2237474"/>
              <a:gd name="connsiteX94" fmla="*/ 5197513 w 12192000"/>
              <a:gd name="connsiteY94" fmla="*/ 1844718 h 2237474"/>
              <a:gd name="connsiteX95" fmla="*/ 5168852 w 12192000"/>
              <a:gd name="connsiteY95" fmla="*/ 1844846 h 2237474"/>
              <a:gd name="connsiteX96" fmla="*/ 5114927 w 12192000"/>
              <a:gd name="connsiteY96" fmla="*/ 1847827 h 2237474"/>
              <a:gd name="connsiteX97" fmla="*/ 5108970 w 12192000"/>
              <a:gd name="connsiteY97" fmla="*/ 1847935 h 2237474"/>
              <a:gd name="connsiteX98" fmla="*/ 5067961 w 12192000"/>
              <a:gd name="connsiteY98" fmla="*/ 1845917 h 2237474"/>
              <a:gd name="connsiteX99" fmla="*/ 5007075 w 12192000"/>
              <a:gd name="connsiteY99" fmla="*/ 1838626 h 2237474"/>
              <a:gd name="connsiteX100" fmla="*/ 4944087 w 12192000"/>
              <a:gd name="connsiteY100" fmla="*/ 1823332 h 2237474"/>
              <a:gd name="connsiteX101" fmla="*/ 4907662 w 12192000"/>
              <a:gd name="connsiteY101" fmla="*/ 1816900 h 2237474"/>
              <a:gd name="connsiteX102" fmla="*/ 4882386 w 12192000"/>
              <a:gd name="connsiteY102" fmla="*/ 1809844 h 2237474"/>
              <a:gd name="connsiteX103" fmla="*/ 4811440 w 12192000"/>
              <a:gd name="connsiteY103" fmla="*/ 1804655 h 2237474"/>
              <a:gd name="connsiteX104" fmla="*/ 4691075 w 12192000"/>
              <a:gd name="connsiteY104" fmla="*/ 1801389 h 2237474"/>
              <a:gd name="connsiteX105" fmla="*/ 4611738 w 12192000"/>
              <a:gd name="connsiteY105" fmla="*/ 1776964 h 2237474"/>
              <a:gd name="connsiteX106" fmla="*/ 4560070 w 12192000"/>
              <a:gd name="connsiteY106" fmla="*/ 1785640 h 2237474"/>
              <a:gd name="connsiteX107" fmla="*/ 4536503 w 12192000"/>
              <a:gd name="connsiteY107" fmla="*/ 1785334 h 2237474"/>
              <a:gd name="connsiteX108" fmla="*/ 4513724 w 12192000"/>
              <a:gd name="connsiteY108" fmla="*/ 1791996 h 2237474"/>
              <a:gd name="connsiteX109" fmla="*/ 4459810 w 12192000"/>
              <a:gd name="connsiteY109" fmla="*/ 1797886 h 2237474"/>
              <a:gd name="connsiteX110" fmla="*/ 4379064 w 12192000"/>
              <a:gd name="connsiteY110" fmla="*/ 1817177 h 2237474"/>
              <a:gd name="connsiteX111" fmla="*/ 4319209 w 12192000"/>
              <a:gd name="connsiteY111" fmla="*/ 1834833 h 2237474"/>
              <a:gd name="connsiteX112" fmla="*/ 4290981 w 12192000"/>
              <a:gd name="connsiteY112" fmla="*/ 1839677 h 2237474"/>
              <a:gd name="connsiteX113" fmla="*/ 4285792 w 12192000"/>
              <a:gd name="connsiteY113" fmla="*/ 1836231 h 2237474"/>
              <a:gd name="connsiteX114" fmla="*/ 4238372 w 12192000"/>
              <a:gd name="connsiteY114" fmla="*/ 1851480 h 2237474"/>
              <a:gd name="connsiteX115" fmla="*/ 4232517 w 12192000"/>
              <a:gd name="connsiteY115" fmla="*/ 1852567 h 2237474"/>
              <a:gd name="connsiteX116" fmla="*/ 4191732 w 12192000"/>
              <a:gd name="connsiteY116" fmla="*/ 1857328 h 2237474"/>
              <a:gd name="connsiteX117" fmla="*/ 4065532 w 12192000"/>
              <a:gd name="connsiteY117" fmla="*/ 1855477 h 2237474"/>
              <a:gd name="connsiteX118" fmla="*/ 4028460 w 12192000"/>
              <a:gd name="connsiteY118" fmla="*/ 1855137 h 2237474"/>
              <a:gd name="connsiteX119" fmla="*/ 4002267 w 12192000"/>
              <a:gd name="connsiteY119" fmla="*/ 1852352 h 2237474"/>
              <a:gd name="connsiteX120" fmla="*/ 3931396 w 12192000"/>
              <a:gd name="connsiteY120" fmla="*/ 1858915 h 2237474"/>
              <a:gd name="connsiteX121" fmla="*/ 3812162 w 12192000"/>
              <a:gd name="connsiteY121" fmla="*/ 1875501 h 2237474"/>
              <a:gd name="connsiteX122" fmla="*/ 3729530 w 12192000"/>
              <a:gd name="connsiteY122" fmla="*/ 1864513 h 2237474"/>
              <a:gd name="connsiteX123" fmla="*/ 3680177 w 12192000"/>
              <a:gd name="connsiteY123" fmla="*/ 1881552 h 2237474"/>
              <a:gd name="connsiteX124" fmla="*/ 3567259 w 12192000"/>
              <a:gd name="connsiteY124" fmla="*/ 1893482 h 2237474"/>
              <a:gd name="connsiteX125" fmla="*/ 3405770 w 12192000"/>
              <a:gd name="connsiteY125" fmla="*/ 1904591 h 2237474"/>
              <a:gd name="connsiteX126" fmla="*/ 3280097 w 12192000"/>
              <a:gd name="connsiteY126" fmla="*/ 1919610 h 2237474"/>
              <a:gd name="connsiteX127" fmla="*/ 3123424 w 12192000"/>
              <a:gd name="connsiteY127" fmla="*/ 1952930 h 2237474"/>
              <a:gd name="connsiteX128" fmla="*/ 3009910 w 12192000"/>
              <a:gd name="connsiteY128" fmla="*/ 1957866 h 2237474"/>
              <a:gd name="connsiteX129" fmla="*/ 2995934 w 12192000"/>
              <a:gd name="connsiteY129" fmla="*/ 1967085 h 2237474"/>
              <a:gd name="connsiteX130" fmla="*/ 2980071 w 12192000"/>
              <a:gd name="connsiteY130" fmla="*/ 1972988 h 2237474"/>
              <a:gd name="connsiteX131" fmla="*/ 2978094 w 12192000"/>
              <a:gd name="connsiteY131" fmla="*/ 1972369 h 2237474"/>
              <a:gd name="connsiteX132" fmla="*/ 2942858 w 12192000"/>
              <a:gd name="connsiteY132" fmla="*/ 1981367 h 2237474"/>
              <a:gd name="connsiteX133" fmla="*/ 2875436 w 12192000"/>
              <a:gd name="connsiteY133" fmla="*/ 1996977 h 2237474"/>
              <a:gd name="connsiteX134" fmla="*/ 2874892 w 12192000"/>
              <a:gd name="connsiteY134" fmla="*/ 1996085 h 2237474"/>
              <a:gd name="connsiteX135" fmla="*/ 2864145 w 12192000"/>
              <a:gd name="connsiteY135" fmla="*/ 1994061 h 2237474"/>
              <a:gd name="connsiteX136" fmla="*/ 2843662 w 12192000"/>
              <a:gd name="connsiteY136" fmla="*/ 1992498 h 2237474"/>
              <a:gd name="connsiteX137" fmla="*/ 2796128 w 12192000"/>
              <a:gd name="connsiteY137" fmla="*/ 1976403 h 2237474"/>
              <a:gd name="connsiteX138" fmla="*/ 2756784 w 12192000"/>
              <a:gd name="connsiteY138" fmla="*/ 1985116 h 2237474"/>
              <a:gd name="connsiteX139" fmla="*/ 2748833 w 12192000"/>
              <a:gd name="connsiteY139" fmla="*/ 1986323 h 2237474"/>
              <a:gd name="connsiteX140" fmla="*/ 2748661 w 12192000"/>
              <a:gd name="connsiteY140" fmla="*/ 1986122 h 2237474"/>
              <a:gd name="connsiteX141" fmla="*/ 2740251 w 12192000"/>
              <a:gd name="connsiteY141" fmla="*/ 1986946 h 2237474"/>
              <a:gd name="connsiteX142" fmla="*/ 2718916 w 12192000"/>
              <a:gd name="connsiteY142" fmla="*/ 1990867 h 2237474"/>
              <a:gd name="connsiteX143" fmla="*/ 2713522 w 12192000"/>
              <a:gd name="connsiteY143" fmla="*/ 1990173 h 2237474"/>
              <a:gd name="connsiteX144" fmla="*/ 2680597 w 12192000"/>
              <a:gd name="connsiteY144" fmla="*/ 1984996 h 2237474"/>
              <a:gd name="connsiteX145" fmla="*/ 2578178 w 12192000"/>
              <a:gd name="connsiteY145" fmla="*/ 1990531 h 2237474"/>
              <a:gd name="connsiteX146" fmla="*/ 2476147 w 12192000"/>
              <a:gd name="connsiteY146" fmla="*/ 1998305 h 2237474"/>
              <a:gd name="connsiteX147" fmla="*/ 2373568 w 12192000"/>
              <a:gd name="connsiteY147" fmla="*/ 2003219 h 2237474"/>
              <a:gd name="connsiteX148" fmla="*/ 2321399 w 12192000"/>
              <a:gd name="connsiteY148" fmla="*/ 1989467 h 2237474"/>
              <a:gd name="connsiteX149" fmla="*/ 2315525 w 12192000"/>
              <a:gd name="connsiteY149" fmla="*/ 1989708 h 2237474"/>
              <a:gd name="connsiteX150" fmla="*/ 2300792 w 12192000"/>
              <a:gd name="connsiteY150" fmla="*/ 1994290 h 2237474"/>
              <a:gd name="connsiteX151" fmla="*/ 2295469 w 12192000"/>
              <a:gd name="connsiteY151" fmla="*/ 1996659 h 2237474"/>
              <a:gd name="connsiteX152" fmla="*/ 2287219 w 12192000"/>
              <a:gd name="connsiteY152" fmla="*/ 1998750 h 2237474"/>
              <a:gd name="connsiteX153" fmla="*/ 2286948 w 12192000"/>
              <a:gd name="connsiteY153" fmla="*/ 1998596 h 2237474"/>
              <a:gd name="connsiteX154" fmla="*/ 2243069 w 12192000"/>
              <a:gd name="connsiteY154" fmla="*/ 2015111 h 2237474"/>
              <a:gd name="connsiteX155" fmla="*/ 2186609 w 12192000"/>
              <a:gd name="connsiteY155" fmla="*/ 2008263 h 2237474"/>
              <a:gd name="connsiteX156" fmla="*/ 2164831 w 12192000"/>
              <a:gd name="connsiteY156" fmla="*/ 2010143 h 2237474"/>
              <a:gd name="connsiteX157" fmla="*/ 2152836 w 12192000"/>
              <a:gd name="connsiteY157" fmla="*/ 2010048 h 2237474"/>
              <a:gd name="connsiteX158" fmla="*/ 2117102 w 12192000"/>
              <a:gd name="connsiteY158" fmla="*/ 2023004 h 2237474"/>
              <a:gd name="connsiteX159" fmla="*/ 2111935 w 12192000"/>
              <a:gd name="connsiteY159" fmla="*/ 2023163 h 2237474"/>
              <a:gd name="connsiteX160" fmla="*/ 2089991 w 12192000"/>
              <a:gd name="connsiteY160" fmla="*/ 2034193 h 2237474"/>
              <a:gd name="connsiteX161" fmla="*/ 2058061 w 12192000"/>
              <a:gd name="connsiteY161" fmla="*/ 2047942 h 2237474"/>
              <a:gd name="connsiteX162" fmla="*/ 2055737 w 12192000"/>
              <a:gd name="connsiteY162" fmla="*/ 2047704 h 2237474"/>
              <a:gd name="connsiteX163" fmla="*/ 2042244 w 12192000"/>
              <a:gd name="connsiteY163" fmla="*/ 2055560 h 2237474"/>
              <a:gd name="connsiteX164" fmla="*/ 1976224 w 12192000"/>
              <a:gd name="connsiteY164" fmla="*/ 2074257 h 2237474"/>
              <a:gd name="connsiteX165" fmla="*/ 1877728 w 12192000"/>
              <a:gd name="connsiteY165" fmla="*/ 2101004 h 2237474"/>
              <a:gd name="connsiteX166" fmla="*/ 1759056 w 12192000"/>
              <a:gd name="connsiteY166" fmla="*/ 2125608 h 2237474"/>
              <a:gd name="connsiteX167" fmla="*/ 1637948 w 12192000"/>
              <a:gd name="connsiteY167" fmla="*/ 2172597 h 2237474"/>
              <a:gd name="connsiteX168" fmla="*/ 1434549 w 12192000"/>
              <a:gd name="connsiteY168" fmla="*/ 2234522 h 2237474"/>
              <a:gd name="connsiteX169" fmla="*/ 1398481 w 12192000"/>
              <a:gd name="connsiteY169" fmla="*/ 2237074 h 2237474"/>
              <a:gd name="connsiteX170" fmla="*/ 1398407 w 12192000"/>
              <a:gd name="connsiteY170" fmla="*/ 2237095 h 2237474"/>
              <a:gd name="connsiteX171" fmla="*/ 1370962 w 12192000"/>
              <a:gd name="connsiteY171" fmla="*/ 2237474 h 2237474"/>
              <a:gd name="connsiteX172" fmla="*/ 1356367 w 12192000"/>
              <a:gd name="connsiteY172" fmla="*/ 2235089 h 2237474"/>
              <a:gd name="connsiteX173" fmla="*/ 1324828 w 12192000"/>
              <a:gd name="connsiteY173" fmla="*/ 2231968 h 2237474"/>
              <a:gd name="connsiteX174" fmla="*/ 1297744 w 12192000"/>
              <a:gd name="connsiteY174" fmla="*/ 2235849 h 2237474"/>
              <a:gd name="connsiteX175" fmla="*/ 1286236 w 12192000"/>
              <a:gd name="connsiteY175" fmla="*/ 2233135 h 2237474"/>
              <a:gd name="connsiteX176" fmla="*/ 1283504 w 12192000"/>
              <a:gd name="connsiteY176" fmla="*/ 2233797 h 2237474"/>
              <a:gd name="connsiteX177" fmla="*/ 1279765 w 12192000"/>
              <a:gd name="connsiteY177" fmla="*/ 2229639 h 2237474"/>
              <a:gd name="connsiteX178" fmla="*/ 1195347 w 12192000"/>
              <a:gd name="connsiteY178" fmla="*/ 2212354 h 2237474"/>
              <a:gd name="connsiteX179" fmla="*/ 970251 w 12192000"/>
              <a:gd name="connsiteY179" fmla="*/ 2221029 h 2237474"/>
              <a:gd name="connsiteX180" fmla="*/ 812914 w 12192000"/>
              <a:gd name="connsiteY180" fmla="*/ 2202752 h 2237474"/>
              <a:gd name="connsiteX181" fmla="*/ 800195 w 12192000"/>
              <a:gd name="connsiteY181" fmla="*/ 2209407 h 2237474"/>
              <a:gd name="connsiteX182" fmla="*/ 784978 w 12192000"/>
              <a:gd name="connsiteY182" fmla="*/ 2212360 h 2237474"/>
              <a:gd name="connsiteX183" fmla="*/ 681987 w 12192000"/>
              <a:gd name="connsiteY183" fmla="*/ 2216757 h 2237474"/>
              <a:gd name="connsiteX184" fmla="*/ 669923 w 12192000"/>
              <a:gd name="connsiteY184" fmla="*/ 2211682 h 2237474"/>
              <a:gd name="connsiteX185" fmla="*/ 648680 w 12192000"/>
              <a:gd name="connsiteY185" fmla="*/ 2206229 h 2237474"/>
              <a:gd name="connsiteX186" fmla="*/ 597225 w 12192000"/>
              <a:gd name="connsiteY186" fmla="*/ 2180999 h 2237474"/>
              <a:gd name="connsiteX187" fmla="*/ 558449 w 12192000"/>
              <a:gd name="connsiteY187" fmla="*/ 2182346 h 2237474"/>
              <a:gd name="connsiteX188" fmla="*/ 550517 w 12192000"/>
              <a:gd name="connsiteY188" fmla="*/ 2182060 h 2237474"/>
              <a:gd name="connsiteX189" fmla="*/ 550309 w 12192000"/>
              <a:gd name="connsiteY189" fmla="*/ 2181825 h 2237474"/>
              <a:gd name="connsiteX190" fmla="*/ 541836 w 12192000"/>
              <a:gd name="connsiteY190" fmla="*/ 2181063 h 2237474"/>
              <a:gd name="connsiteX191" fmla="*/ 536057 w 12192000"/>
              <a:gd name="connsiteY191" fmla="*/ 2181537 h 2237474"/>
              <a:gd name="connsiteX192" fmla="*/ 520671 w 12192000"/>
              <a:gd name="connsiteY192" fmla="*/ 2180980 h 2237474"/>
              <a:gd name="connsiteX193" fmla="*/ 515024 w 12192000"/>
              <a:gd name="connsiteY193" fmla="*/ 2179258 h 2237474"/>
              <a:gd name="connsiteX194" fmla="*/ 512278 w 12192000"/>
              <a:gd name="connsiteY194" fmla="*/ 2176369 h 2237474"/>
              <a:gd name="connsiteX195" fmla="*/ 480419 w 12192000"/>
              <a:gd name="connsiteY195" fmla="*/ 2167807 h 2237474"/>
              <a:gd name="connsiteX196" fmla="*/ 413835 w 12192000"/>
              <a:gd name="connsiteY196" fmla="*/ 2156783 h 2237474"/>
              <a:gd name="connsiteX197" fmla="*/ 376513 w 12192000"/>
              <a:gd name="connsiteY197" fmla="*/ 2154014 h 2237474"/>
              <a:gd name="connsiteX198" fmla="*/ 273386 w 12192000"/>
              <a:gd name="connsiteY198" fmla="*/ 2142551 h 2237474"/>
              <a:gd name="connsiteX199" fmla="*/ 169207 w 12192000"/>
              <a:gd name="connsiteY199" fmla="*/ 2128100 h 2237474"/>
              <a:gd name="connsiteX200" fmla="*/ 93149 w 12192000"/>
              <a:gd name="connsiteY200" fmla="*/ 2105324 h 2237474"/>
              <a:gd name="connsiteX201" fmla="*/ 88109 w 12192000"/>
              <a:gd name="connsiteY201" fmla="*/ 2106704 h 2237474"/>
              <a:gd name="connsiteX202" fmla="*/ 80022 w 12192000"/>
              <a:gd name="connsiteY202" fmla="*/ 2107254 h 2237474"/>
              <a:gd name="connsiteX203" fmla="*/ 79717 w 12192000"/>
              <a:gd name="connsiteY203" fmla="*/ 2107046 h 2237474"/>
              <a:gd name="connsiteX204" fmla="*/ 72352 w 12192000"/>
              <a:gd name="connsiteY204" fmla="*/ 2107991 h 2237474"/>
              <a:gd name="connsiteX205" fmla="*/ 37645 w 12192000"/>
              <a:gd name="connsiteY205" fmla="*/ 2115401 h 2237474"/>
              <a:gd name="connsiteX206" fmla="*/ 4572 w 12192000"/>
              <a:gd name="connsiteY206" fmla="*/ 2111091 h 2237474"/>
              <a:gd name="connsiteX207" fmla="*/ 0 w 12192000"/>
              <a:gd name="connsiteY207" fmla="*/ 2110468 h 2237474"/>
              <a:gd name="connsiteX208" fmla="*/ 0 w 12192000"/>
              <a:gd name="connsiteY20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05768 w 12192000"/>
              <a:gd name="connsiteY24" fmla="*/ 894610 h 2237474"/>
              <a:gd name="connsiteX25" fmla="*/ 9683005 w 12192000"/>
              <a:gd name="connsiteY25" fmla="*/ 894128 h 2237474"/>
              <a:gd name="connsiteX26" fmla="*/ 9594438 w 12192000"/>
              <a:gd name="connsiteY26" fmla="*/ 919051 h 2237474"/>
              <a:gd name="connsiteX27" fmla="*/ 9577033 w 12192000"/>
              <a:gd name="connsiteY27" fmla="*/ 922857 h 2237474"/>
              <a:gd name="connsiteX28" fmla="*/ 9544189 w 12192000"/>
              <a:gd name="connsiteY28" fmla="*/ 938966 h 2237474"/>
              <a:gd name="connsiteX29" fmla="*/ 9500499 w 12192000"/>
              <a:gd name="connsiteY29" fmla="*/ 954680 h 2237474"/>
              <a:gd name="connsiteX30" fmla="*/ 9428195 w 12192000"/>
              <a:gd name="connsiteY30" fmla="*/ 986225 h 2237474"/>
              <a:gd name="connsiteX31" fmla="*/ 9410017 w 12192000"/>
              <a:gd name="connsiteY31" fmla="*/ 993931 h 2237474"/>
              <a:gd name="connsiteX32" fmla="*/ 9392919 w 12192000"/>
              <a:gd name="connsiteY32" fmla="*/ 994656 h 2237474"/>
              <a:gd name="connsiteX33" fmla="*/ 9278619 w 12192000"/>
              <a:gd name="connsiteY33" fmla="*/ 1011878 h 2237474"/>
              <a:gd name="connsiteX34" fmla="*/ 9268019 w 12192000"/>
              <a:gd name="connsiteY34" fmla="*/ 1007442 h 2237474"/>
              <a:gd name="connsiteX35" fmla="*/ 9234662 w 12192000"/>
              <a:gd name="connsiteY35" fmla="*/ 1023056 h 2237474"/>
              <a:gd name="connsiteX36" fmla="*/ 9181033 w 12192000"/>
              <a:gd name="connsiteY36" fmla="*/ 1037921 h 2237474"/>
              <a:gd name="connsiteX37" fmla="*/ 9155969 w 12192000"/>
              <a:gd name="connsiteY37" fmla="*/ 1046804 h 2237474"/>
              <a:gd name="connsiteX38" fmla="*/ 9133985 w 12192000"/>
              <a:gd name="connsiteY38" fmla="*/ 1046450 h 2237474"/>
              <a:gd name="connsiteX39" fmla="*/ 9012987 w 12192000"/>
              <a:gd name="connsiteY39" fmla="*/ 1061986 h 2237474"/>
              <a:gd name="connsiteX40" fmla="*/ 8968445 w 12192000"/>
              <a:gd name="connsiteY40" fmla="*/ 1052169 h 2237474"/>
              <a:gd name="connsiteX41" fmla="*/ 8958984 w 12192000"/>
              <a:gd name="connsiteY41" fmla="*/ 1057212 h 2237474"/>
              <a:gd name="connsiteX42" fmla="*/ 8886001 w 12192000"/>
              <a:gd name="connsiteY42" fmla="*/ 1067468 h 2237474"/>
              <a:gd name="connsiteX43" fmla="*/ 8838610 w 12192000"/>
              <a:gd name="connsiteY43" fmla="*/ 1075091 h 2237474"/>
              <a:gd name="connsiteX44" fmla="*/ 8750383 w 12192000"/>
              <a:gd name="connsiteY44" fmla="*/ 1097387 h 2237474"/>
              <a:gd name="connsiteX45" fmla="*/ 8665605 w 12192000"/>
              <a:gd name="connsiteY45" fmla="*/ 1110791 h 2237474"/>
              <a:gd name="connsiteX46" fmla="*/ 8584946 w 12192000"/>
              <a:gd name="connsiteY46" fmla="*/ 1135226 h 2237474"/>
              <a:gd name="connsiteX47" fmla="*/ 8460755 w 12192000"/>
              <a:gd name="connsiteY47" fmla="*/ 1203427 h 2237474"/>
              <a:gd name="connsiteX48" fmla="*/ 8419755 w 12192000"/>
              <a:gd name="connsiteY48" fmla="*/ 1216260 h 2237474"/>
              <a:gd name="connsiteX49" fmla="*/ 8411626 w 12192000"/>
              <a:gd name="connsiteY49" fmla="*/ 1214397 h 2237474"/>
              <a:gd name="connsiteX50" fmla="*/ 8363469 w 12192000"/>
              <a:gd name="connsiteY50" fmla="*/ 1246658 h 2237474"/>
              <a:gd name="connsiteX51" fmla="*/ 8275497 w 12192000"/>
              <a:gd name="connsiteY51" fmla="*/ 1264396 h 2237474"/>
              <a:gd name="connsiteX52" fmla="*/ 8206287 w 12192000"/>
              <a:gd name="connsiteY52" fmla="*/ 1273060 h 2237474"/>
              <a:gd name="connsiteX53" fmla="*/ 8168705 w 12192000"/>
              <a:gd name="connsiteY53" fmla="*/ 1279956 h 2237474"/>
              <a:gd name="connsiteX54" fmla="*/ 8139997 w 12192000"/>
              <a:gd name="connsiteY54" fmla="*/ 1282713 h 2237474"/>
              <a:gd name="connsiteX55" fmla="*/ 8074238 w 12192000"/>
              <a:gd name="connsiteY55" fmla="*/ 1301895 h 2237474"/>
              <a:gd name="connsiteX56" fmla="*/ 7968292 w 12192000"/>
              <a:gd name="connsiteY56" fmla="*/ 1338779 h 2237474"/>
              <a:gd name="connsiteX57" fmla="*/ 7902328 w 12192000"/>
              <a:gd name="connsiteY57" fmla="*/ 1345865 h 2237474"/>
              <a:gd name="connsiteX58" fmla="*/ 7875879 w 12192000"/>
              <a:gd name="connsiteY58" fmla="*/ 1345646 h 2237474"/>
              <a:gd name="connsiteX59" fmla="*/ 7840612 w 12192000"/>
              <a:gd name="connsiteY59" fmla="*/ 1369373 h 2237474"/>
              <a:gd name="connsiteX60" fmla="*/ 7786819 w 12192000"/>
              <a:gd name="connsiteY60" fmla="*/ 1378970 h 2237474"/>
              <a:gd name="connsiteX61" fmla="*/ 7548172 w 12192000"/>
              <a:gd name="connsiteY61" fmla="*/ 1417460 h 2237474"/>
              <a:gd name="connsiteX62" fmla="*/ 7483437 w 12192000"/>
              <a:gd name="connsiteY62" fmla="*/ 1478152 h 2237474"/>
              <a:gd name="connsiteX63" fmla="*/ 7377870 w 12192000"/>
              <a:gd name="connsiteY63" fmla="*/ 1523319 h 2237474"/>
              <a:gd name="connsiteX64" fmla="*/ 7230737 w 12192000"/>
              <a:gd name="connsiteY64" fmla="*/ 1562633 h 2237474"/>
              <a:gd name="connsiteX65" fmla="*/ 7224458 w 12192000"/>
              <a:gd name="connsiteY65" fmla="*/ 1573008 h 2237474"/>
              <a:gd name="connsiteX66" fmla="*/ 7183121 w 12192000"/>
              <a:gd name="connsiteY66" fmla="*/ 1595162 h 2237474"/>
              <a:gd name="connsiteX67" fmla="*/ 7164601 w 12192000"/>
              <a:gd name="connsiteY67" fmla="*/ 1606490 h 2237474"/>
              <a:gd name="connsiteX68" fmla="*/ 7092727 w 12192000"/>
              <a:gd name="connsiteY68" fmla="*/ 1623628 h 2237474"/>
              <a:gd name="connsiteX69" fmla="*/ 7031309 w 12192000"/>
              <a:gd name="connsiteY69" fmla="*/ 1619451 h 2237474"/>
              <a:gd name="connsiteX70" fmla="*/ 6999084 w 12192000"/>
              <a:gd name="connsiteY70" fmla="*/ 1634317 h 2237474"/>
              <a:gd name="connsiteX71" fmla="*/ 6992107 w 12192000"/>
              <a:gd name="connsiteY71" fmla="*/ 1636860 h 2237474"/>
              <a:gd name="connsiteX72" fmla="*/ 6900177 w 12192000"/>
              <a:gd name="connsiteY72" fmla="*/ 1636016 h 2237474"/>
              <a:gd name="connsiteX73" fmla="*/ 6795372 w 12192000"/>
              <a:gd name="connsiteY73" fmla="*/ 1644845 h 2237474"/>
              <a:gd name="connsiteX74" fmla="*/ 6692251 w 12192000"/>
              <a:gd name="connsiteY74" fmla="*/ 1656357 h 2237474"/>
              <a:gd name="connsiteX75" fmla="*/ 6655235 w 12192000"/>
              <a:gd name="connsiteY75" fmla="*/ 1661869 h 2237474"/>
              <a:gd name="connsiteX76" fmla="*/ 6554894 w 12192000"/>
              <a:gd name="connsiteY76" fmla="*/ 1664428 h 2237474"/>
              <a:gd name="connsiteX77" fmla="*/ 6516595 w 12192000"/>
              <a:gd name="connsiteY77" fmla="*/ 1667475 h 2237474"/>
              <a:gd name="connsiteX78" fmla="*/ 6508541 w 12192000"/>
              <a:gd name="connsiteY78" fmla="*/ 1668757 h 2237474"/>
              <a:gd name="connsiteX79" fmla="*/ 6471012 w 12192000"/>
              <a:gd name="connsiteY79" fmla="*/ 1678604 h 2237474"/>
              <a:gd name="connsiteX80" fmla="*/ 6364035 w 12192000"/>
              <a:gd name="connsiteY80" fmla="*/ 1667683 h 2237474"/>
              <a:gd name="connsiteX81" fmla="*/ 6280959 w 12192000"/>
              <a:gd name="connsiteY81" fmla="*/ 1689329 h 2237474"/>
              <a:gd name="connsiteX82" fmla="*/ 6243319 w 12192000"/>
              <a:gd name="connsiteY82" fmla="*/ 1695560 h 2237474"/>
              <a:gd name="connsiteX83" fmla="*/ 6098321 w 12192000"/>
              <a:gd name="connsiteY83" fmla="*/ 1721646 h 2237474"/>
              <a:gd name="connsiteX84" fmla="*/ 5880652 w 12192000"/>
              <a:gd name="connsiteY84" fmla="*/ 1779643 h 2237474"/>
              <a:gd name="connsiteX85" fmla="*/ 5785959 w 12192000"/>
              <a:gd name="connsiteY85" fmla="*/ 1775307 h 2237474"/>
              <a:gd name="connsiteX86" fmla="*/ 5643534 w 12192000"/>
              <a:gd name="connsiteY86" fmla="*/ 1802919 h 2237474"/>
              <a:gd name="connsiteX87" fmla="*/ 5518799 w 12192000"/>
              <a:gd name="connsiteY87" fmla="*/ 1818312 h 2237474"/>
              <a:gd name="connsiteX88" fmla="*/ 5505014 w 12192000"/>
              <a:gd name="connsiteY88" fmla="*/ 1819259 h 2237474"/>
              <a:gd name="connsiteX89" fmla="*/ 5453307 w 12192000"/>
              <a:gd name="connsiteY89" fmla="*/ 1815450 h 2237474"/>
              <a:gd name="connsiteX90" fmla="*/ 5364192 w 12192000"/>
              <a:gd name="connsiteY90" fmla="*/ 1826074 h 2237474"/>
              <a:gd name="connsiteX91" fmla="*/ 5350380 w 12192000"/>
              <a:gd name="connsiteY91" fmla="*/ 1830891 h 2237474"/>
              <a:gd name="connsiteX92" fmla="*/ 5259633 w 12192000"/>
              <a:gd name="connsiteY92" fmla="*/ 1837160 h 2237474"/>
              <a:gd name="connsiteX93" fmla="*/ 5197513 w 12192000"/>
              <a:gd name="connsiteY93" fmla="*/ 1844718 h 2237474"/>
              <a:gd name="connsiteX94" fmla="*/ 5168852 w 12192000"/>
              <a:gd name="connsiteY94" fmla="*/ 1844846 h 2237474"/>
              <a:gd name="connsiteX95" fmla="*/ 5114927 w 12192000"/>
              <a:gd name="connsiteY95" fmla="*/ 1847827 h 2237474"/>
              <a:gd name="connsiteX96" fmla="*/ 5108970 w 12192000"/>
              <a:gd name="connsiteY96" fmla="*/ 1847935 h 2237474"/>
              <a:gd name="connsiteX97" fmla="*/ 5067961 w 12192000"/>
              <a:gd name="connsiteY97" fmla="*/ 1845917 h 2237474"/>
              <a:gd name="connsiteX98" fmla="*/ 5007075 w 12192000"/>
              <a:gd name="connsiteY98" fmla="*/ 1838626 h 2237474"/>
              <a:gd name="connsiteX99" fmla="*/ 4944087 w 12192000"/>
              <a:gd name="connsiteY99" fmla="*/ 1823332 h 2237474"/>
              <a:gd name="connsiteX100" fmla="*/ 4907662 w 12192000"/>
              <a:gd name="connsiteY100" fmla="*/ 1816900 h 2237474"/>
              <a:gd name="connsiteX101" fmla="*/ 4882386 w 12192000"/>
              <a:gd name="connsiteY101" fmla="*/ 1809844 h 2237474"/>
              <a:gd name="connsiteX102" fmla="*/ 4811440 w 12192000"/>
              <a:gd name="connsiteY102" fmla="*/ 1804655 h 2237474"/>
              <a:gd name="connsiteX103" fmla="*/ 4691075 w 12192000"/>
              <a:gd name="connsiteY103" fmla="*/ 1801389 h 2237474"/>
              <a:gd name="connsiteX104" fmla="*/ 4611738 w 12192000"/>
              <a:gd name="connsiteY104" fmla="*/ 1776964 h 2237474"/>
              <a:gd name="connsiteX105" fmla="*/ 4560070 w 12192000"/>
              <a:gd name="connsiteY105" fmla="*/ 1785640 h 2237474"/>
              <a:gd name="connsiteX106" fmla="*/ 4536503 w 12192000"/>
              <a:gd name="connsiteY106" fmla="*/ 1785334 h 2237474"/>
              <a:gd name="connsiteX107" fmla="*/ 4513724 w 12192000"/>
              <a:gd name="connsiteY107" fmla="*/ 1791996 h 2237474"/>
              <a:gd name="connsiteX108" fmla="*/ 4459810 w 12192000"/>
              <a:gd name="connsiteY108" fmla="*/ 1797886 h 2237474"/>
              <a:gd name="connsiteX109" fmla="*/ 4379064 w 12192000"/>
              <a:gd name="connsiteY109" fmla="*/ 1817177 h 2237474"/>
              <a:gd name="connsiteX110" fmla="*/ 4319209 w 12192000"/>
              <a:gd name="connsiteY110" fmla="*/ 1834833 h 2237474"/>
              <a:gd name="connsiteX111" fmla="*/ 4290981 w 12192000"/>
              <a:gd name="connsiteY111" fmla="*/ 1839677 h 2237474"/>
              <a:gd name="connsiteX112" fmla="*/ 4285792 w 12192000"/>
              <a:gd name="connsiteY112" fmla="*/ 1836231 h 2237474"/>
              <a:gd name="connsiteX113" fmla="*/ 4238372 w 12192000"/>
              <a:gd name="connsiteY113" fmla="*/ 1851480 h 2237474"/>
              <a:gd name="connsiteX114" fmla="*/ 4232517 w 12192000"/>
              <a:gd name="connsiteY114" fmla="*/ 1852567 h 2237474"/>
              <a:gd name="connsiteX115" fmla="*/ 4191732 w 12192000"/>
              <a:gd name="connsiteY115" fmla="*/ 1857328 h 2237474"/>
              <a:gd name="connsiteX116" fmla="*/ 4065532 w 12192000"/>
              <a:gd name="connsiteY116" fmla="*/ 1855477 h 2237474"/>
              <a:gd name="connsiteX117" fmla="*/ 4028460 w 12192000"/>
              <a:gd name="connsiteY117" fmla="*/ 1855137 h 2237474"/>
              <a:gd name="connsiteX118" fmla="*/ 4002267 w 12192000"/>
              <a:gd name="connsiteY118" fmla="*/ 1852352 h 2237474"/>
              <a:gd name="connsiteX119" fmla="*/ 3931396 w 12192000"/>
              <a:gd name="connsiteY119" fmla="*/ 1858915 h 2237474"/>
              <a:gd name="connsiteX120" fmla="*/ 3812162 w 12192000"/>
              <a:gd name="connsiteY120" fmla="*/ 1875501 h 2237474"/>
              <a:gd name="connsiteX121" fmla="*/ 3729530 w 12192000"/>
              <a:gd name="connsiteY121" fmla="*/ 1864513 h 2237474"/>
              <a:gd name="connsiteX122" fmla="*/ 3680177 w 12192000"/>
              <a:gd name="connsiteY122" fmla="*/ 1881552 h 2237474"/>
              <a:gd name="connsiteX123" fmla="*/ 3567259 w 12192000"/>
              <a:gd name="connsiteY123" fmla="*/ 1893482 h 2237474"/>
              <a:gd name="connsiteX124" fmla="*/ 3405770 w 12192000"/>
              <a:gd name="connsiteY124" fmla="*/ 1904591 h 2237474"/>
              <a:gd name="connsiteX125" fmla="*/ 3280097 w 12192000"/>
              <a:gd name="connsiteY125" fmla="*/ 1919610 h 2237474"/>
              <a:gd name="connsiteX126" fmla="*/ 3123424 w 12192000"/>
              <a:gd name="connsiteY126" fmla="*/ 1952930 h 2237474"/>
              <a:gd name="connsiteX127" fmla="*/ 3009910 w 12192000"/>
              <a:gd name="connsiteY127" fmla="*/ 1957866 h 2237474"/>
              <a:gd name="connsiteX128" fmla="*/ 2995934 w 12192000"/>
              <a:gd name="connsiteY128" fmla="*/ 1967085 h 2237474"/>
              <a:gd name="connsiteX129" fmla="*/ 2980071 w 12192000"/>
              <a:gd name="connsiteY129" fmla="*/ 1972988 h 2237474"/>
              <a:gd name="connsiteX130" fmla="*/ 2978094 w 12192000"/>
              <a:gd name="connsiteY130" fmla="*/ 1972369 h 2237474"/>
              <a:gd name="connsiteX131" fmla="*/ 2942858 w 12192000"/>
              <a:gd name="connsiteY131" fmla="*/ 1981367 h 2237474"/>
              <a:gd name="connsiteX132" fmla="*/ 2875436 w 12192000"/>
              <a:gd name="connsiteY132" fmla="*/ 1996977 h 2237474"/>
              <a:gd name="connsiteX133" fmla="*/ 2874892 w 12192000"/>
              <a:gd name="connsiteY133" fmla="*/ 1996085 h 2237474"/>
              <a:gd name="connsiteX134" fmla="*/ 2864145 w 12192000"/>
              <a:gd name="connsiteY134" fmla="*/ 1994061 h 2237474"/>
              <a:gd name="connsiteX135" fmla="*/ 2843662 w 12192000"/>
              <a:gd name="connsiteY135" fmla="*/ 1992498 h 2237474"/>
              <a:gd name="connsiteX136" fmla="*/ 2796128 w 12192000"/>
              <a:gd name="connsiteY136" fmla="*/ 1976403 h 2237474"/>
              <a:gd name="connsiteX137" fmla="*/ 2756784 w 12192000"/>
              <a:gd name="connsiteY137" fmla="*/ 1985116 h 2237474"/>
              <a:gd name="connsiteX138" fmla="*/ 2748833 w 12192000"/>
              <a:gd name="connsiteY138" fmla="*/ 1986323 h 2237474"/>
              <a:gd name="connsiteX139" fmla="*/ 2748661 w 12192000"/>
              <a:gd name="connsiteY139" fmla="*/ 1986122 h 2237474"/>
              <a:gd name="connsiteX140" fmla="*/ 2740251 w 12192000"/>
              <a:gd name="connsiteY140" fmla="*/ 1986946 h 2237474"/>
              <a:gd name="connsiteX141" fmla="*/ 2718916 w 12192000"/>
              <a:gd name="connsiteY141" fmla="*/ 1990867 h 2237474"/>
              <a:gd name="connsiteX142" fmla="*/ 2713522 w 12192000"/>
              <a:gd name="connsiteY142" fmla="*/ 1990173 h 2237474"/>
              <a:gd name="connsiteX143" fmla="*/ 2680597 w 12192000"/>
              <a:gd name="connsiteY143" fmla="*/ 1984996 h 2237474"/>
              <a:gd name="connsiteX144" fmla="*/ 2578178 w 12192000"/>
              <a:gd name="connsiteY144" fmla="*/ 1990531 h 2237474"/>
              <a:gd name="connsiteX145" fmla="*/ 2476147 w 12192000"/>
              <a:gd name="connsiteY145" fmla="*/ 1998305 h 2237474"/>
              <a:gd name="connsiteX146" fmla="*/ 2373568 w 12192000"/>
              <a:gd name="connsiteY146" fmla="*/ 2003219 h 2237474"/>
              <a:gd name="connsiteX147" fmla="*/ 2321399 w 12192000"/>
              <a:gd name="connsiteY147" fmla="*/ 1989467 h 2237474"/>
              <a:gd name="connsiteX148" fmla="*/ 2315525 w 12192000"/>
              <a:gd name="connsiteY148" fmla="*/ 1989708 h 2237474"/>
              <a:gd name="connsiteX149" fmla="*/ 2300792 w 12192000"/>
              <a:gd name="connsiteY149" fmla="*/ 1994290 h 2237474"/>
              <a:gd name="connsiteX150" fmla="*/ 2295469 w 12192000"/>
              <a:gd name="connsiteY150" fmla="*/ 1996659 h 2237474"/>
              <a:gd name="connsiteX151" fmla="*/ 2287219 w 12192000"/>
              <a:gd name="connsiteY151" fmla="*/ 1998750 h 2237474"/>
              <a:gd name="connsiteX152" fmla="*/ 2286948 w 12192000"/>
              <a:gd name="connsiteY152" fmla="*/ 1998596 h 2237474"/>
              <a:gd name="connsiteX153" fmla="*/ 2243069 w 12192000"/>
              <a:gd name="connsiteY153" fmla="*/ 2015111 h 2237474"/>
              <a:gd name="connsiteX154" fmla="*/ 2186609 w 12192000"/>
              <a:gd name="connsiteY154" fmla="*/ 2008263 h 2237474"/>
              <a:gd name="connsiteX155" fmla="*/ 2164831 w 12192000"/>
              <a:gd name="connsiteY155" fmla="*/ 2010143 h 2237474"/>
              <a:gd name="connsiteX156" fmla="*/ 2152836 w 12192000"/>
              <a:gd name="connsiteY156" fmla="*/ 2010048 h 2237474"/>
              <a:gd name="connsiteX157" fmla="*/ 2117102 w 12192000"/>
              <a:gd name="connsiteY157" fmla="*/ 2023004 h 2237474"/>
              <a:gd name="connsiteX158" fmla="*/ 2111935 w 12192000"/>
              <a:gd name="connsiteY158" fmla="*/ 2023163 h 2237474"/>
              <a:gd name="connsiteX159" fmla="*/ 2089991 w 12192000"/>
              <a:gd name="connsiteY159" fmla="*/ 2034193 h 2237474"/>
              <a:gd name="connsiteX160" fmla="*/ 2058061 w 12192000"/>
              <a:gd name="connsiteY160" fmla="*/ 2047942 h 2237474"/>
              <a:gd name="connsiteX161" fmla="*/ 2055737 w 12192000"/>
              <a:gd name="connsiteY161" fmla="*/ 2047704 h 2237474"/>
              <a:gd name="connsiteX162" fmla="*/ 2042244 w 12192000"/>
              <a:gd name="connsiteY162" fmla="*/ 2055560 h 2237474"/>
              <a:gd name="connsiteX163" fmla="*/ 1976224 w 12192000"/>
              <a:gd name="connsiteY163" fmla="*/ 2074257 h 2237474"/>
              <a:gd name="connsiteX164" fmla="*/ 1877728 w 12192000"/>
              <a:gd name="connsiteY164" fmla="*/ 2101004 h 2237474"/>
              <a:gd name="connsiteX165" fmla="*/ 1759056 w 12192000"/>
              <a:gd name="connsiteY165" fmla="*/ 2125608 h 2237474"/>
              <a:gd name="connsiteX166" fmla="*/ 1637948 w 12192000"/>
              <a:gd name="connsiteY166" fmla="*/ 2172597 h 2237474"/>
              <a:gd name="connsiteX167" fmla="*/ 1434549 w 12192000"/>
              <a:gd name="connsiteY167" fmla="*/ 2234522 h 2237474"/>
              <a:gd name="connsiteX168" fmla="*/ 1398481 w 12192000"/>
              <a:gd name="connsiteY168" fmla="*/ 2237074 h 2237474"/>
              <a:gd name="connsiteX169" fmla="*/ 1398407 w 12192000"/>
              <a:gd name="connsiteY169" fmla="*/ 2237095 h 2237474"/>
              <a:gd name="connsiteX170" fmla="*/ 1370962 w 12192000"/>
              <a:gd name="connsiteY170" fmla="*/ 2237474 h 2237474"/>
              <a:gd name="connsiteX171" fmla="*/ 1356367 w 12192000"/>
              <a:gd name="connsiteY171" fmla="*/ 2235089 h 2237474"/>
              <a:gd name="connsiteX172" fmla="*/ 1324828 w 12192000"/>
              <a:gd name="connsiteY172" fmla="*/ 2231968 h 2237474"/>
              <a:gd name="connsiteX173" fmla="*/ 1297744 w 12192000"/>
              <a:gd name="connsiteY173" fmla="*/ 2235849 h 2237474"/>
              <a:gd name="connsiteX174" fmla="*/ 1286236 w 12192000"/>
              <a:gd name="connsiteY174" fmla="*/ 2233135 h 2237474"/>
              <a:gd name="connsiteX175" fmla="*/ 1283504 w 12192000"/>
              <a:gd name="connsiteY175" fmla="*/ 2233797 h 2237474"/>
              <a:gd name="connsiteX176" fmla="*/ 1279765 w 12192000"/>
              <a:gd name="connsiteY176" fmla="*/ 2229639 h 2237474"/>
              <a:gd name="connsiteX177" fmla="*/ 1195347 w 12192000"/>
              <a:gd name="connsiteY177" fmla="*/ 2212354 h 2237474"/>
              <a:gd name="connsiteX178" fmla="*/ 970251 w 12192000"/>
              <a:gd name="connsiteY178" fmla="*/ 2221029 h 2237474"/>
              <a:gd name="connsiteX179" fmla="*/ 812914 w 12192000"/>
              <a:gd name="connsiteY179" fmla="*/ 2202752 h 2237474"/>
              <a:gd name="connsiteX180" fmla="*/ 800195 w 12192000"/>
              <a:gd name="connsiteY180" fmla="*/ 2209407 h 2237474"/>
              <a:gd name="connsiteX181" fmla="*/ 784978 w 12192000"/>
              <a:gd name="connsiteY181" fmla="*/ 2212360 h 2237474"/>
              <a:gd name="connsiteX182" fmla="*/ 681987 w 12192000"/>
              <a:gd name="connsiteY182" fmla="*/ 2216757 h 2237474"/>
              <a:gd name="connsiteX183" fmla="*/ 669923 w 12192000"/>
              <a:gd name="connsiteY183" fmla="*/ 2211682 h 2237474"/>
              <a:gd name="connsiteX184" fmla="*/ 648680 w 12192000"/>
              <a:gd name="connsiteY184" fmla="*/ 2206229 h 2237474"/>
              <a:gd name="connsiteX185" fmla="*/ 597225 w 12192000"/>
              <a:gd name="connsiteY185" fmla="*/ 2180999 h 2237474"/>
              <a:gd name="connsiteX186" fmla="*/ 558449 w 12192000"/>
              <a:gd name="connsiteY186" fmla="*/ 2182346 h 2237474"/>
              <a:gd name="connsiteX187" fmla="*/ 550517 w 12192000"/>
              <a:gd name="connsiteY187" fmla="*/ 2182060 h 2237474"/>
              <a:gd name="connsiteX188" fmla="*/ 550309 w 12192000"/>
              <a:gd name="connsiteY188" fmla="*/ 2181825 h 2237474"/>
              <a:gd name="connsiteX189" fmla="*/ 541836 w 12192000"/>
              <a:gd name="connsiteY189" fmla="*/ 2181063 h 2237474"/>
              <a:gd name="connsiteX190" fmla="*/ 536057 w 12192000"/>
              <a:gd name="connsiteY190" fmla="*/ 2181537 h 2237474"/>
              <a:gd name="connsiteX191" fmla="*/ 520671 w 12192000"/>
              <a:gd name="connsiteY191" fmla="*/ 2180980 h 2237474"/>
              <a:gd name="connsiteX192" fmla="*/ 515024 w 12192000"/>
              <a:gd name="connsiteY192" fmla="*/ 2179258 h 2237474"/>
              <a:gd name="connsiteX193" fmla="*/ 512278 w 12192000"/>
              <a:gd name="connsiteY193" fmla="*/ 2176369 h 2237474"/>
              <a:gd name="connsiteX194" fmla="*/ 480419 w 12192000"/>
              <a:gd name="connsiteY194" fmla="*/ 2167807 h 2237474"/>
              <a:gd name="connsiteX195" fmla="*/ 413835 w 12192000"/>
              <a:gd name="connsiteY195" fmla="*/ 2156783 h 2237474"/>
              <a:gd name="connsiteX196" fmla="*/ 376513 w 12192000"/>
              <a:gd name="connsiteY196" fmla="*/ 2154014 h 2237474"/>
              <a:gd name="connsiteX197" fmla="*/ 273386 w 12192000"/>
              <a:gd name="connsiteY197" fmla="*/ 2142551 h 2237474"/>
              <a:gd name="connsiteX198" fmla="*/ 169207 w 12192000"/>
              <a:gd name="connsiteY198" fmla="*/ 2128100 h 2237474"/>
              <a:gd name="connsiteX199" fmla="*/ 93149 w 12192000"/>
              <a:gd name="connsiteY199" fmla="*/ 2105324 h 2237474"/>
              <a:gd name="connsiteX200" fmla="*/ 88109 w 12192000"/>
              <a:gd name="connsiteY200" fmla="*/ 2106704 h 2237474"/>
              <a:gd name="connsiteX201" fmla="*/ 80022 w 12192000"/>
              <a:gd name="connsiteY201" fmla="*/ 2107254 h 2237474"/>
              <a:gd name="connsiteX202" fmla="*/ 79717 w 12192000"/>
              <a:gd name="connsiteY202" fmla="*/ 2107046 h 2237474"/>
              <a:gd name="connsiteX203" fmla="*/ 72352 w 12192000"/>
              <a:gd name="connsiteY203" fmla="*/ 2107991 h 2237474"/>
              <a:gd name="connsiteX204" fmla="*/ 37645 w 12192000"/>
              <a:gd name="connsiteY204" fmla="*/ 2115401 h 2237474"/>
              <a:gd name="connsiteX205" fmla="*/ 4572 w 12192000"/>
              <a:gd name="connsiteY205" fmla="*/ 2111091 h 2237474"/>
              <a:gd name="connsiteX206" fmla="*/ 0 w 12192000"/>
              <a:gd name="connsiteY206" fmla="*/ 2110468 h 2237474"/>
              <a:gd name="connsiteX207" fmla="*/ 0 w 12192000"/>
              <a:gd name="connsiteY20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67091 w 12192000"/>
              <a:gd name="connsiteY23" fmla="*/ 870550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834800 w 12192000"/>
              <a:gd name="connsiteY7" fmla="*/ 747840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99084 w 12192000"/>
              <a:gd name="connsiteY67" fmla="*/ 1634317 h 2237474"/>
              <a:gd name="connsiteX68" fmla="*/ 6992107 w 12192000"/>
              <a:gd name="connsiteY68" fmla="*/ 1636860 h 2237474"/>
              <a:gd name="connsiteX69" fmla="*/ 6900177 w 12192000"/>
              <a:gd name="connsiteY69" fmla="*/ 1636016 h 2237474"/>
              <a:gd name="connsiteX70" fmla="*/ 6795372 w 12192000"/>
              <a:gd name="connsiteY70" fmla="*/ 1644845 h 2237474"/>
              <a:gd name="connsiteX71" fmla="*/ 6692251 w 12192000"/>
              <a:gd name="connsiteY71" fmla="*/ 1656357 h 2237474"/>
              <a:gd name="connsiteX72" fmla="*/ 6655235 w 12192000"/>
              <a:gd name="connsiteY72" fmla="*/ 1661869 h 2237474"/>
              <a:gd name="connsiteX73" fmla="*/ 6554894 w 12192000"/>
              <a:gd name="connsiteY73" fmla="*/ 1664428 h 2237474"/>
              <a:gd name="connsiteX74" fmla="*/ 6516595 w 12192000"/>
              <a:gd name="connsiteY74" fmla="*/ 1667475 h 2237474"/>
              <a:gd name="connsiteX75" fmla="*/ 6508541 w 12192000"/>
              <a:gd name="connsiteY75" fmla="*/ 1668757 h 2237474"/>
              <a:gd name="connsiteX76" fmla="*/ 6471012 w 12192000"/>
              <a:gd name="connsiteY76" fmla="*/ 1678604 h 2237474"/>
              <a:gd name="connsiteX77" fmla="*/ 6364035 w 12192000"/>
              <a:gd name="connsiteY77" fmla="*/ 1667683 h 2237474"/>
              <a:gd name="connsiteX78" fmla="*/ 6280959 w 12192000"/>
              <a:gd name="connsiteY78" fmla="*/ 1689329 h 2237474"/>
              <a:gd name="connsiteX79" fmla="*/ 6243319 w 12192000"/>
              <a:gd name="connsiteY79" fmla="*/ 1695560 h 2237474"/>
              <a:gd name="connsiteX80" fmla="*/ 6098321 w 12192000"/>
              <a:gd name="connsiteY80" fmla="*/ 1721646 h 2237474"/>
              <a:gd name="connsiteX81" fmla="*/ 5880652 w 12192000"/>
              <a:gd name="connsiteY81" fmla="*/ 1779643 h 2237474"/>
              <a:gd name="connsiteX82" fmla="*/ 5785959 w 12192000"/>
              <a:gd name="connsiteY82" fmla="*/ 1775307 h 2237474"/>
              <a:gd name="connsiteX83" fmla="*/ 5643534 w 12192000"/>
              <a:gd name="connsiteY83" fmla="*/ 1802919 h 2237474"/>
              <a:gd name="connsiteX84" fmla="*/ 5518799 w 12192000"/>
              <a:gd name="connsiteY84" fmla="*/ 1818312 h 2237474"/>
              <a:gd name="connsiteX85" fmla="*/ 5505014 w 12192000"/>
              <a:gd name="connsiteY85" fmla="*/ 1819259 h 2237474"/>
              <a:gd name="connsiteX86" fmla="*/ 5453307 w 12192000"/>
              <a:gd name="connsiteY86" fmla="*/ 1815450 h 2237474"/>
              <a:gd name="connsiteX87" fmla="*/ 5364192 w 12192000"/>
              <a:gd name="connsiteY87" fmla="*/ 1826074 h 2237474"/>
              <a:gd name="connsiteX88" fmla="*/ 5350380 w 12192000"/>
              <a:gd name="connsiteY88" fmla="*/ 1830891 h 2237474"/>
              <a:gd name="connsiteX89" fmla="*/ 5259633 w 12192000"/>
              <a:gd name="connsiteY89" fmla="*/ 1837160 h 2237474"/>
              <a:gd name="connsiteX90" fmla="*/ 5197513 w 12192000"/>
              <a:gd name="connsiteY90" fmla="*/ 1844718 h 2237474"/>
              <a:gd name="connsiteX91" fmla="*/ 5168852 w 12192000"/>
              <a:gd name="connsiteY91" fmla="*/ 1844846 h 2237474"/>
              <a:gd name="connsiteX92" fmla="*/ 5114927 w 12192000"/>
              <a:gd name="connsiteY92" fmla="*/ 1847827 h 2237474"/>
              <a:gd name="connsiteX93" fmla="*/ 5108970 w 12192000"/>
              <a:gd name="connsiteY93" fmla="*/ 1847935 h 2237474"/>
              <a:gd name="connsiteX94" fmla="*/ 5067961 w 12192000"/>
              <a:gd name="connsiteY94" fmla="*/ 1845917 h 2237474"/>
              <a:gd name="connsiteX95" fmla="*/ 5007075 w 12192000"/>
              <a:gd name="connsiteY95" fmla="*/ 1838626 h 2237474"/>
              <a:gd name="connsiteX96" fmla="*/ 4944087 w 12192000"/>
              <a:gd name="connsiteY96" fmla="*/ 1823332 h 2237474"/>
              <a:gd name="connsiteX97" fmla="*/ 4907662 w 12192000"/>
              <a:gd name="connsiteY97" fmla="*/ 1816900 h 2237474"/>
              <a:gd name="connsiteX98" fmla="*/ 4882386 w 12192000"/>
              <a:gd name="connsiteY98" fmla="*/ 1809844 h 2237474"/>
              <a:gd name="connsiteX99" fmla="*/ 4811440 w 12192000"/>
              <a:gd name="connsiteY99" fmla="*/ 1804655 h 2237474"/>
              <a:gd name="connsiteX100" fmla="*/ 4691075 w 12192000"/>
              <a:gd name="connsiteY100" fmla="*/ 1801389 h 2237474"/>
              <a:gd name="connsiteX101" fmla="*/ 4611738 w 12192000"/>
              <a:gd name="connsiteY101" fmla="*/ 1776964 h 2237474"/>
              <a:gd name="connsiteX102" fmla="*/ 4560070 w 12192000"/>
              <a:gd name="connsiteY102" fmla="*/ 1785640 h 2237474"/>
              <a:gd name="connsiteX103" fmla="*/ 4536503 w 12192000"/>
              <a:gd name="connsiteY103" fmla="*/ 1785334 h 2237474"/>
              <a:gd name="connsiteX104" fmla="*/ 4513724 w 12192000"/>
              <a:gd name="connsiteY104" fmla="*/ 1791996 h 2237474"/>
              <a:gd name="connsiteX105" fmla="*/ 4459810 w 12192000"/>
              <a:gd name="connsiteY105" fmla="*/ 1797886 h 2237474"/>
              <a:gd name="connsiteX106" fmla="*/ 4379064 w 12192000"/>
              <a:gd name="connsiteY106" fmla="*/ 1817177 h 2237474"/>
              <a:gd name="connsiteX107" fmla="*/ 4319209 w 12192000"/>
              <a:gd name="connsiteY107" fmla="*/ 1834833 h 2237474"/>
              <a:gd name="connsiteX108" fmla="*/ 4290981 w 12192000"/>
              <a:gd name="connsiteY108" fmla="*/ 1839677 h 2237474"/>
              <a:gd name="connsiteX109" fmla="*/ 4285792 w 12192000"/>
              <a:gd name="connsiteY109" fmla="*/ 1836231 h 2237474"/>
              <a:gd name="connsiteX110" fmla="*/ 4238372 w 12192000"/>
              <a:gd name="connsiteY110" fmla="*/ 1851480 h 2237474"/>
              <a:gd name="connsiteX111" fmla="*/ 4232517 w 12192000"/>
              <a:gd name="connsiteY111" fmla="*/ 1852567 h 2237474"/>
              <a:gd name="connsiteX112" fmla="*/ 4191732 w 12192000"/>
              <a:gd name="connsiteY112" fmla="*/ 1857328 h 2237474"/>
              <a:gd name="connsiteX113" fmla="*/ 4065532 w 12192000"/>
              <a:gd name="connsiteY113" fmla="*/ 1855477 h 2237474"/>
              <a:gd name="connsiteX114" fmla="*/ 4028460 w 12192000"/>
              <a:gd name="connsiteY114" fmla="*/ 1855137 h 2237474"/>
              <a:gd name="connsiteX115" fmla="*/ 4002267 w 12192000"/>
              <a:gd name="connsiteY115" fmla="*/ 1852352 h 2237474"/>
              <a:gd name="connsiteX116" fmla="*/ 3931396 w 12192000"/>
              <a:gd name="connsiteY116" fmla="*/ 1858915 h 2237474"/>
              <a:gd name="connsiteX117" fmla="*/ 3812162 w 12192000"/>
              <a:gd name="connsiteY117" fmla="*/ 1875501 h 2237474"/>
              <a:gd name="connsiteX118" fmla="*/ 3729530 w 12192000"/>
              <a:gd name="connsiteY118" fmla="*/ 1864513 h 2237474"/>
              <a:gd name="connsiteX119" fmla="*/ 3680177 w 12192000"/>
              <a:gd name="connsiteY119" fmla="*/ 1881552 h 2237474"/>
              <a:gd name="connsiteX120" fmla="*/ 3567259 w 12192000"/>
              <a:gd name="connsiteY120" fmla="*/ 1893482 h 2237474"/>
              <a:gd name="connsiteX121" fmla="*/ 3405770 w 12192000"/>
              <a:gd name="connsiteY121" fmla="*/ 1904591 h 2237474"/>
              <a:gd name="connsiteX122" fmla="*/ 3280097 w 12192000"/>
              <a:gd name="connsiteY122" fmla="*/ 1919610 h 2237474"/>
              <a:gd name="connsiteX123" fmla="*/ 3123424 w 12192000"/>
              <a:gd name="connsiteY123" fmla="*/ 1952930 h 2237474"/>
              <a:gd name="connsiteX124" fmla="*/ 3009910 w 12192000"/>
              <a:gd name="connsiteY124" fmla="*/ 1957866 h 2237474"/>
              <a:gd name="connsiteX125" fmla="*/ 2995934 w 12192000"/>
              <a:gd name="connsiteY125" fmla="*/ 1967085 h 2237474"/>
              <a:gd name="connsiteX126" fmla="*/ 2980071 w 12192000"/>
              <a:gd name="connsiteY126" fmla="*/ 1972988 h 2237474"/>
              <a:gd name="connsiteX127" fmla="*/ 2978094 w 12192000"/>
              <a:gd name="connsiteY127" fmla="*/ 1972369 h 2237474"/>
              <a:gd name="connsiteX128" fmla="*/ 2942858 w 12192000"/>
              <a:gd name="connsiteY128" fmla="*/ 1981367 h 2237474"/>
              <a:gd name="connsiteX129" fmla="*/ 2875436 w 12192000"/>
              <a:gd name="connsiteY129" fmla="*/ 1996977 h 2237474"/>
              <a:gd name="connsiteX130" fmla="*/ 2874892 w 12192000"/>
              <a:gd name="connsiteY130" fmla="*/ 1996085 h 2237474"/>
              <a:gd name="connsiteX131" fmla="*/ 2864145 w 12192000"/>
              <a:gd name="connsiteY131" fmla="*/ 1994061 h 2237474"/>
              <a:gd name="connsiteX132" fmla="*/ 2843662 w 12192000"/>
              <a:gd name="connsiteY132" fmla="*/ 1992498 h 2237474"/>
              <a:gd name="connsiteX133" fmla="*/ 2796128 w 12192000"/>
              <a:gd name="connsiteY133" fmla="*/ 1976403 h 2237474"/>
              <a:gd name="connsiteX134" fmla="*/ 2756784 w 12192000"/>
              <a:gd name="connsiteY134" fmla="*/ 1985116 h 2237474"/>
              <a:gd name="connsiteX135" fmla="*/ 2748833 w 12192000"/>
              <a:gd name="connsiteY135" fmla="*/ 1986323 h 2237474"/>
              <a:gd name="connsiteX136" fmla="*/ 2748661 w 12192000"/>
              <a:gd name="connsiteY136" fmla="*/ 1986122 h 2237474"/>
              <a:gd name="connsiteX137" fmla="*/ 2740251 w 12192000"/>
              <a:gd name="connsiteY137" fmla="*/ 1986946 h 2237474"/>
              <a:gd name="connsiteX138" fmla="*/ 2718916 w 12192000"/>
              <a:gd name="connsiteY138" fmla="*/ 1990867 h 2237474"/>
              <a:gd name="connsiteX139" fmla="*/ 2713522 w 12192000"/>
              <a:gd name="connsiteY139" fmla="*/ 1990173 h 2237474"/>
              <a:gd name="connsiteX140" fmla="*/ 2680597 w 12192000"/>
              <a:gd name="connsiteY140" fmla="*/ 1984996 h 2237474"/>
              <a:gd name="connsiteX141" fmla="*/ 2578178 w 12192000"/>
              <a:gd name="connsiteY141" fmla="*/ 1990531 h 2237474"/>
              <a:gd name="connsiteX142" fmla="*/ 2476147 w 12192000"/>
              <a:gd name="connsiteY142" fmla="*/ 1998305 h 2237474"/>
              <a:gd name="connsiteX143" fmla="*/ 2373568 w 12192000"/>
              <a:gd name="connsiteY143" fmla="*/ 2003219 h 2237474"/>
              <a:gd name="connsiteX144" fmla="*/ 2321399 w 12192000"/>
              <a:gd name="connsiteY144" fmla="*/ 1989467 h 2237474"/>
              <a:gd name="connsiteX145" fmla="*/ 2315525 w 12192000"/>
              <a:gd name="connsiteY145" fmla="*/ 1989708 h 2237474"/>
              <a:gd name="connsiteX146" fmla="*/ 2300792 w 12192000"/>
              <a:gd name="connsiteY146" fmla="*/ 1994290 h 2237474"/>
              <a:gd name="connsiteX147" fmla="*/ 2295469 w 12192000"/>
              <a:gd name="connsiteY147" fmla="*/ 1996659 h 2237474"/>
              <a:gd name="connsiteX148" fmla="*/ 2287219 w 12192000"/>
              <a:gd name="connsiteY148" fmla="*/ 1998750 h 2237474"/>
              <a:gd name="connsiteX149" fmla="*/ 2286948 w 12192000"/>
              <a:gd name="connsiteY149" fmla="*/ 1998596 h 2237474"/>
              <a:gd name="connsiteX150" fmla="*/ 2243069 w 12192000"/>
              <a:gd name="connsiteY150" fmla="*/ 2015111 h 2237474"/>
              <a:gd name="connsiteX151" fmla="*/ 2186609 w 12192000"/>
              <a:gd name="connsiteY151" fmla="*/ 2008263 h 2237474"/>
              <a:gd name="connsiteX152" fmla="*/ 2164831 w 12192000"/>
              <a:gd name="connsiteY152" fmla="*/ 2010143 h 2237474"/>
              <a:gd name="connsiteX153" fmla="*/ 2152836 w 12192000"/>
              <a:gd name="connsiteY153" fmla="*/ 2010048 h 2237474"/>
              <a:gd name="connsiteX154" fmla="*/ 2117102 w 12192000"/>
              <a:gd name="connsiteY154" fmla="*/ 2023004 h 2237474"/>
              <a:gd name="connsiteX155" fmla="*/ 2111935 w 12192000"/>
              <a:gd name="connsiteY155" fmla="*/ 2023163 h 2237474"/>
              <a:gd name="connsiteX156" fmla="*/ 2089991 w 12192000"/>
              <a:gd name="connsiteY156" fmla="*/ 2034193 h 2237474"/>
              <a:gd name="connsiteX157" fmla="*/ 2058061 w 12192000"/>
              <a:gd name="connsiteY157" fmla="*/ 2047942 h 2237474"/>
              <a:gd name="connsiteX158" fmla="*/ 2055737 w 12192000"/>
              <a:gd name="connsiteY158" fmla="*/ 2047704 h 2237474"/>
              <a:gd name="connsiteX159" fmla="*/ 2042244 w 12192000"/>
              <a:gd name="connsiteY159" fmla="*/ 2055560 h 2237474"/>
              <a:gd name="connsiteX160" fmla="*/ 1976224 w 12192000"/>
              <a:gd name="connsiteY160" fmla="*/ 2074257 h 2237474"/>
              <a:gd name="connsiteX161" fmla="*/ 1877728 w 12192000"/>
              <a:gd name="connsiteY161" fmla="*/ 2101004 h 2237474"/>
              <a:gd name="connsiteX162" fmla="*/ 1759056 w 12192000"/>
              <a:gd name="connsiteY162" fmla="*/ 2125608 h 2237474"/>
              <a:gd name="connsiteX163" fmla="*/ 1637948 w 12192000"/>
              <a:gd name="connsiteY163" fmla="*/ 2172597 h 2237474"/>
              <a:gd name="connsiteX164" fmla="*/ 1434549 w 12192000"/>
              <a:gd name="connsiteY164" fmla="*/ 2234522 h 2237474"/>
              <a:gd name="connsiteX165" fmla="*/ 1398481 w 12192000"/>
              <a:gd name="connsiteY165" fmla="*/ 2237074 h 2237474"/>
              <a:gd name="connsiteX166" fmla="*/ 1398407 w 12192000"/>
              <a:gd name="connsiteY166" fmla="*/ 2237095 h 2237474"/>
              <a:gd name="connsiteX167" fmla="*/ 1370962 w 12192000"/>
              <a:gd name="connsiteY167" fmla="*/ 2237474 h 2237474"/>
              <a:gd name="connsiteX168" fmla="*/ 1356367 w 12192000"/>
              <a:gd name="connsiteY168" fmla="*/ 2235089 h 2237474"/>
              <a:gd name="connsiteX169" fmla="*/ 1324828 w 12192000"/>
              <a:gd name="connsiteY169" fmla="*/ 2231968 h 2237474"/>
              <a:gd name="connsiteX170" fmla="*/ 1297744 w 12192000"/>
              <a:gd name="connsiteY170" fmla="*/ 2235849 h 2237474"/>
              <a:gd name="connsiteX171" fmla="*/ 1286236 w 12192000"/>
              <a:gd name="connsiteY171" fmla="*/ 2233135 h 2237474"/>
              <a:gd name="connsiteX172" fmla="*/ 1283504 w 12192000"/>
              <a:gd name="connsiteY172" fmla="*/ 2233797 h 2237474"/>
              <a:gd name="connsiteX173" fmla="*/ 1279765 w 12192000"/>
              <a:gd name="connsiteY173" fmla="*/ 2229639 h 2237474"/>
              <a:gd name="connsiteX174" fmla="*/ 1195347 w 12192000"/>
              <a:gd name="connsiteY174" fmla="*/ 2212354 h 2237474"/>
              <a:gd name="connsiteX175" fmla="*/ 970251 w 12192000"/>
              <a:gd name="connsiteY175" fmla="*/ 2221029 h 2237474"/>
              <a:gd name="connsiteX176" fmla="*/ 812914 w 12192000"/>
              <a:gd name="connsiteY176" fmla="*/ 2202752 h 2237474"/>
              <a:gd name="connsiteX177" fmla="*/ 800195 w 12192000"/>
              <a:gd name="connsiteY177" fmla="*/ 2209407 h 2237474"/>
              <a:gd name="connsiteX178" fmla="*/ 784978 w 12192000"/>
              <a:gd name="connsiteY178" fmla="*/ 2212360 h 2237474"/>
              <a:gd name="connsiteX179" fmla="*/ 681987 w 12192000"/>
              <a:gd name="connsiteY179" fmla="*/ 2216757 h 2237474"/>
              <a:gd name="connsiteX180" fmla="*/ 669923 w 12192000"/>
              <a:gd name="connsiteY180" fmla="*/ 2211682 h 2237474"/>
              <a:gd name="connsiteX181" fmla="*/ 648680 w 12192000"/>
              <a:gd name="connsiteY181" fmla="*/ 2206229 h 2237474"/>
              <a:gd name="connsiteX182" fmla="*/ 597225 w 12192000"/>
              <a:gd name="connsiteY182" fmla="*/ 2180999 h 2237474"/>
              <a:gd name="connsiteX183" fmla="*/ 558449 w 12192000"/>
              <a:gd name="connsiteY183" fmla="*/ 2182346 h 2237474"/>
              <a:gd name="connsiteX184" fmla="*/ 550517 w 12192000"/>
              <a:gd name="connsiteY184" fmla="*/ 2182060 h 2237474"/>
              <a:gd name="connsiteX185" fmla="*/ 550309 w 12192000"/>
              <a:gd name="connsiteY185" fmla="*/ 2181825 h 2237474"/>
              <a:gd name="connsiteX186" fmla="*/ 541836 w 12192000"/>
              <a:gd name="connsiteY186" fmla="*/ 2181063 h 2237474"/>
              <a:gd name="connsiteX187" fmla="*/ 536057 w 12192000"/>
              <a:gd name="connsiteY187" fmla="*/ 2181537 h 2237474"/>
              <a:gd name="connsiteX188" fmla="*/ 520671 w 12192000"/>
              <a:gd name="connsiteY188" fmla="*/ 2180980 h 2237474"/>
              <a:gd name="connsiteX189" fmla="*/ 515024 w 12192000"/>
              <a:gd name="connsiteY189" fmla="*/ 2179258 h 2237474"/>
              <a:gd name="connsiteX190" fmla="*/ 512278 w 12192000"/>
              <a:gd name="connsiteY190" fmla="*/ 2176369 h 2237474"/>
              <a:gd name="connsiteX191" fmla="*/ 480419 w 12192000"/>
              <a:gd name="connsiteY191" fmla="*/ 2167807 h 2237474"/>
              <a:gd name="connsiteX192" fmla="*/ 413835 w 12192000"/>
              <a:gd name="connsiteY192" fmla="*/ 2156783 h 2237474"/>
              <a:gd name="connsiteX193" fmla="*/ 376513 w 12192000"/>
              <a:gd name="connsiteY193" fmla="*/ 2154014 h 2237474"/>
              <a:gd name="connsiteX194" fmla="*/ 273386 w 12192000"/>
              <a:gd name="connsiteY194" fmla="*/ 2142551 h 2237474"/>
              <a:gd name="connsiteX195" fmla="*/ 169207 w 12192000"/>
              <a:gd name="connsiteY195" fmla="*/ 2128100 h 2237474"/>
              <a:gd name="connsiteX196" fmla="*/ 93149 w 12192000"/>
              <a:gd name="connsiteY196" fmla="*/ 2105324 h 2237474"/>
              <a:gd name="connsiteX197" fmla="*/ 88109 w 12192000"/>
              <a:gd name="connsiteY197" fmla="*/ 2106704 h 2237474"/>
              <a:gd name="connsiteX198" fmla="*/ 80022 w 12192000"/>
              <a:gd name="connsiteY198" fmla="*/ 2107254 h 2237474"/>
              <a:gd name="connsiteX199" fmla="*/ 79717 w 12192000"/>
              <a:gd name="connsiteY199" fmla="*/ 2107046 h 2237474"/>
              <a:gd name="connsiteX200" fmla="*/ 72352 w 12192000"/>
              <a:gd name="connsiteY200" fmla="*/ 2107991 h 2237474"/>
              <a:gd name="connsiteX201" fmla="*/ 37645 w 12192000"/>
              <a:gd name="connsiteY201" fmla="*/ 2115401 h 2237474"/>
              <a:gd name="connsiteX202" fmla="*/ 4572 w 12192000"/>
              <a:gd name="connsiteY202" fmla="*/ 2111091 h 2237474"/>
              <a:gd name="connsiteX203" fmla="*/ 0 w 12192000"/>
              <a:gd name="connsiteY203" fmla="*/ 2110468 h 2237474"/>
              <a:gd name="connsiteX204" fmla="*/ 0 w 12192000"/>
              <a:gd name="connsiteY20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99084 w 12192000"/>
              <a:gd name="connsiteY67" fmla="*/ 1634317 h 2237474"/>
              <a:gd name="connsiteX68" fmla="*/ 6900177 w 12192000"/>
              <a:gd name="connsiteY68" fmla="*/ 1636016 h 2237474"/>
              <a:gd name="connsiteX69" fmla="*/ 6795372 w 12192000"/>
              <a:gd name="connsiteY69" fmla="*/ 1644845 h 2237474"/>
              <a:gd name="connsiteX70" fmla="*/ 6692251 w 12192000"/>
              <a:gd name="connsiteY70" fmla="*/ 1656357 h 2237474"/>
              <a:gd name="connsiteX71" fmla="*/ 6655235 w 12192000"/>
              <a:gd name="connsiteY71" fmla="*/ 1661869 h 2237474"/>
              <a:gd name="connsiteX72" fmla="*/ 6554894 w 12192000"/>
              <a:gd name="connsiteY72" fmla="*/ 1664428 h 2237474"/>
              <a:gd name="connsiteX73" fmla="*/ 6516595 w 12192000"/>
              <a:gd name="connsiteY73" fmla="*/ 1667475 h 2237474"/>
              <a:gd name="connsiteX74" fmla="*/ 6508541 w 12192000"/>
              <a:gd name="connsiteY74" fmla="*/ 1668757 h 2237474"/>
              <a:gd name="connsiteX75" fmla="*/ 6471012 w 12192000"/>
              <a:gd name="connsiteY75" fmla="*/ 1678604 h 2237474"/>
              <a:gd name="connsiteX76" fmla="*/ 6364035 w 12192000"/>
              <a:gd name="connsiteY76" fmla="*/ 1667683 h 2237474"/>
              <a:gd name="connsiteX77" fmla="*/ 6280959 w 12192000"/>
              <a:gd name="connsiteY77" fmla="*/ 1689329 h 2237474"/>
              <a:gd name="connsiteX78" fmla="*/ 6243319 w 12192000"/>
              <a:gd name="connsiteY78" fmla="*/ 1695560 h 2237474"/>
              <a:gd name="connsiteX79" fmla="*/ 6098321 w 12192000"/>
              <a:gd name="connsiteY79" fmla="*/ 1721646 h 2237474"/>
              <a:gd name="connsiteX80" fmla="*/ 5880652 w 12192000"/>
              <a:gd name="connsiteY80" fmla="*/ 1779643 h 2237474"/>
              <a:gd name="connsiteX81" fmla="*/ 5785959 w 12192000"/>
              <a:gd name="connsiteY81" fmla="*/ 1775307 h 2237474"/>
              <a:gd name="connsiteX82" fmla="*/ 5643534 w 12192000"/>
              <a:gd name="connsiteY82" fmla="*/ 1802919 h 2237474"/>
              <a:gd name="connsiteX83" fmla="*/ 5518799 w 12192000"/>
              <a:gd name="connsiteY83" fmla="*/ 1818312 h 2237474"/>
              <a:gd name="connsiteX84" fmla="*/ 5505014 w 12192000"/>
              <a:gd name="connsiteY84" fmla="*/ 1819259 h 2237474"/>
              <a:gd name="connsiteX85" fmla="*/ 5453307 w 12192000"/>
              <a:gd name="connsiteY85" fmla="*/ 1815450 h 2237474"/>
              <a:gd name="connsiteX86" fmla="*/ 5364192 w 12192000"/>
              <a:gd name="connsiteY86" fmla="*/ 1826074 h 2237474"/>
              <a:gd name="connsiteX87" fmla="*/ 5350380 w 12192000"/>
              <a:gd name="connsiteY87" fmla="*/ 1830891 h 2237474"/>
              <a:gd name="connsiteX88" fmla="*/ 5259633 w 12192000"/>
              <a:gd name="connsiteY88" fmla="*/ 1837160 h 2237474"/>
              <a:gd name="connsiteX89" fmla="*/ 5197513 w 12192000"/>
              <a:gd name="connsiteY89" fmla="*/ 1844718 h 2237474"/>
              <a:gd name="connsiteX90" fmla="*/ 5168852 w 12192000"/>
              <a:gd name="connsiteY90" fmla="*/ 1844846 h 2237474"/>
              <a:gd name="connsiteX91" fmla="*/ 5114927 w 12192000"/>
              <a:gd name="connsiteY91" fmla="*/ 1847827 h 2237474"/>
              <a:gd name="connsiteX92" fmla="*/ 5108970 w 12192000"/>
              <a:gd name="connsiteY92" fmla="*/ 1847935 h 2237474"/>
              <a:gd name="connsiteX93" fmla="*/ 5067961 w 12192000"/>
              <a:gd name="connsiteY93" fmla="*/ 1845917 h 2237474"/>
              <a:gd name="connsiteX94" fmla="*/ 5007075 w 12192000"/>
              <a:gd name="connsiteY94" fmla="*/ 1838626 h 2237474"/>
              <a:gd name="connsiteX95" fmla="*/ 4944087 w 12192000"/>
              <a:gd name="connsiteY95" fmla="*/ 1823332 h 2237474"/>
              <a:gd name="connsiteX96" fmla="*/ 4907662 w 12192000"/>
              <a:gd name="connsiteY96" fmla="*/ 1816900 h 2237474"/>
              <a:gd name="connsiteX97" fmla="*/ 4882386 w 12192000"/>
              <a:gd name="connsiteY97" fmla="*/ 1809844 h 2237474"/>
              <a:gd name="connsiteX98" fmla="*/ 4811440 w 12192000"/>
              <a:gd name="connsiteY98" fmla="*/ 1804655 h 2237474"/>
              <a:gd name="connsiteX99" fmla="*/ 4691075 w 12192000"/>
              <a:gd name="connsiteY99" fmla="*/ 1801389 h 2237474"/>
              <a:gd name="connsiteX100" fmla="*/ 4611738 w 12192000"/>
              <a:gd name="connsiteY100" fmla="*/ 1776964 h 2237474"/>
              <a:gd name="connsiteX101" fmla="*/ 4560070 w 12192000"/>
              <a:gd name="connsiteY101" fmla="*/ 1785640 h 2237474"/>
              <a:gd name="connsiteX102" fmla="*/ 4536503 w 12192000"/>
              <a:gd name="connsiteY102" fmla="*/ 1785334 h 2237474"/>
              <a:gd name="connsiteX103" fmla="*/ 4513724 w 12192000"/>
              <a:gd name="connsiteY103" fmla="*/ 1791996 h 2237474"/>
              <a:gd name="connsiteX104" fmla="*/ 4459810 w 12192000"/>
              <a:gd name="connsiteY104" fmla="*/ 1797886 h 2237474"/>
              <a:gd name="connsiteX105" fmla="*/ 4379064 w 12192000"/>
              <a:gd name="connsiteY105" fmla="*/ 1817177 h 2237474"/>
              <a:gd name="connsiteX106" fmla="*/ 4319209 w 12192000"/>
              <a:gd name="connsiteY106" fmla="*/ 1834833 h 2237474"/>
              <a:gd name="connsiteX107" fmla="*/ 4290981 w 12192000"/>
              <a:gd name="connsiteY107" fmla="*/ 1839677 h 2237474"/>
              <a:gd name="connsiteX108" fmla="*/ 4285792 w 12192000"/>
              <a:gd name="connsiteY108" fmla="*/ 1836231 h 2237474"/>
              <a:gd name="connsiteX109" fmla="*/ 4238372 w 12192000"/>
              <a:gd name="connsiteY109" fmla="*/ 1851480 h 2237474"/>
              <a:gd name="connsiteX110" fmla="*/ 4232517 w 12192000"/>
              <a:gd name="connsiteY110" fmla="*/ 1852567 h 2237474"/>
              <a:gd name="connsiteX111" fmla="*/ 4191732 w 12192000"/>
              <a:gd name="connsiteY111" fmla="*/ 1857328 h 2237474"/>
              <a:gd name="connsiteX112" fmla="*/ 4065532 w 12192000"/>
              <a:gd name="connsiteY112" fmla="*/ 1855477 h 2237474"/>
              <a:gd name="connsiteX113" fmla="*/ 4028460 w 12192000"/>
              <a:gd name="connsiteY113" fmla="*/ 1855137 h 2237474"/>
              <a:gd name="connsiteX114" fmla="*/ 4002267 w 12192000"/>
              <a:gd name="connsiteY114" fmla="*/ 1852352 h 2237474"/>
              <a:gd name="connsiteX115" fmla="*/ 3931396 w 12192000"/>
              <a:gd name="connsiteY115" fmla="*/ 1858915 h 2237474"/>
              <a:gd name="connsiteX116" fmla="*/ 3812162 w 12192000"/>
              <a:gd name="connsiteY116" fmla="*/ 1875501 h 2237474"/>
              <a:gd name="connsiteX117" fmla="*/ 3729530 w 12192000"/>
              <a:gd name="connsiteY117" fmla="*/ 1864513 h 2237474"/>
              <a:gd name="connsiteX118" fmla="*/ 3680177 w 12192000"/>
              <a:gd name="connsiteY118" fmla="*/ 1881552 h 2237474"/>
              <a:gd name="connsiteX119" fmla="*/ 3567259 w 12192000"/>
              <a:gd name="connsiteY119" fmla="*/ 1893482 h 2237474"/>
              <a:gd name="connsiteX120" fmla="*/ 3405770 w 12192000"/>
              <a:gd name="connsiteY120" fmla="*/ 1904591 h 2237474"/>
              <a:gd name="connsiteX121" fmla="*/ 3280097 w 12192000"/>
              <a:gd name="connsiteY121" fmla="*/ 1919610 h 2237474"/>
              <a:gd name="connsiteX122" fmla="*/ 3123424 w 12192000"/>
              <a:gd name="connsiteY122" fmla="*/ 1952930 h 2237474"/>
              <a:gd name="connsiteX123" fmla="*/ 3009910 w 12192000"/>
              <a:gd name="connsiteY123" fmla="*/ 1957866 h 2237474"/>
              <a:gd name="connsiteX124" fmla="*/ 2995934 w 12192000"/>
              <a:gd name="connsiteY124" fmla="*/ 1967085 h 2237474"/>
              <a:gd name="connsiteX125" fmla="*/ 2980071 w 12192000"/>
              <a:gd name="connsiteY125" fmla="*/ 1972988 h 2237474"/>
              <a:gd name="connsiteX126" fmla="*/ 2978094 w 12192000"/>
              <a:gd name="connsiteY126" fmla="*/ 1972369 h 2237474"/>
              <a:gd name="connsiteX127" fmla="*/ 2942858 w 12192000"/>
              <a:gd name="connsiteY127" fmla="*/ 1981367 h 2237474"/>
              <a:gd name="connsiteX128" fmla="*/ 2875436 w 12192000"/>
              <a:gd name="connsiteY128" fmla="*/ 1996977 h 2237474"/>
              <a:gd name="connsiteX129" fmla="*/ 2874892 w 12192000"/>
              <a:gd name="connsiteY129" fmla="*/ 1996085 h 2237474"/>
              <a:gd name="connsiteX130" fmla="*/ 2864145 w 12192000"/>
              <a:gd name="connsiteY130" fmla="*/ 1994061 h 2237474"/>
              <a:gd name="connsiteX131" fmla="*/ 2843662 w 12192000"/>
              <a:gd name="connsiteY131" fmla="*/ 1992498 h 2237474"/>
              <a:gd name="connsiteX132" fmla="*/ 2796128 w 12192000"/>
              <a:gd name="connsiteY132" fmla="*/ 1976403 h 2237474"/>
              <a:gd name="connsiteX133" fmla="*/ 2756784 w 12192000"/>
              <a:gd name="connsiteY133" fmla="*/ 1985116 h 2237474"/>
              <a:gd name="connsiteX134" fmla="*/ 2748833 w 12192000"/>
              <a:gd name="connsiteY134" fmla="*/ 1986323 h 2237474"/>
              <a:gd name="connsiteX135" fmla="*/ 2748661 w 12192000"/>
              <a:gd name="connsiteY135" fmla="*/ 1986122 h 2237474"/>
              <a:gd name="connsiteX136" fmla="*/ 2740251 w 12192000"/>
              <a:gd name="connsiteY136" fmla="*/ 1986946 h 2237474"/>
              <a:gd name="connsiteX137" fmla="*/ 2718916 w 12192000"/>
              <a:gd name="connsiteY137" fmla="*/ 1990867 h 2237474"/>
              <a:gd name="connsiteX138" fmla="*/ 2713522 w 12192000"/>
              <a:gd name="connsiteY138" fmla="*/ 1990173 h 2237474"/>
              <a:gd name="connsiteX139" fmla="*/ 2680597 w 12192000"/>
              <a:gd name="connsiteY139" fmla="*/ 1984996 h 2237474"/>
              <a:gd name="connsiteX140" fmla="*/ 2578178 w 12192000"/>
              <a:gd name="connsiteY140" fmla="*/ 1990531 h 2237474"/>
              <a:gd name="connsiteX141" fmla="*/ 2476147 w 12192000"/>
              <a:gd name="connsiteY141" fmla="*/ 1998305 h 2237474"/>
              <a:gd name="connsiteX142" fmla="*/ 2373568 w 12192000"/>
              <a:gd name="connsiteY142" fmla="*/ 2003219 h 2237474"/>
              <a:gd name="connsiteX143" fmla="*/ 2321399 w 12192000"/>
              <a:gd name="connsiteY143" fmla="*/ 1989467 h 2237474"/>
              <a:gd name="connsiteX144" fmla="*/ 2315525 w 12192000"/>
              <a:gd name="connsiteY144" fmla="*/ 1989708 h 2237474"/>
              <a:gd name="connsiteX145" fmla="*/ 2300792 w 12192000"/>
              <a:gd name="connsiteY145" fmla="*/ 1994290 h 2237474"/>
              <a:gd name="connsiteX146" fmla="*/ 2295469 w 12192000"/>
              <a:gd name="connsiteY146" fmla="*/ 1996659 h 2237474"/>
              <a:gd name="connsiteX147" fmla="*/ 2287219 w 12192000"/>
              <a:gd name="connsiteY147" fmla="*/ 1998750 h 2237474"/>
              <a:gd name="connsiteX148" fmla="*/ 2286948 w 12192000"/>
              <a:gd name="connsiteY148" fmla="*/ 1998596 h 2237474"/>
              <a:gd name="connsiteX149" fmla="*/ 2243069 w 12192000"/>
              <a:gd name="connsiteY149" fmla="*/ 2015111 h 2237474"/>
              <a:gd name="connsiteX150" fmla="*/ 2186609 w 12192000"/>
              <a:gd name="connsiteY150" fmla="*/ 2008263 h 2237474"/>
              <a:gd name="connsiteX151" fmla="*/ 2164831 w 12192000"/>
              <a:gd name="connsiteY151" fmla="*/ 2010143 h 2237474"/>
              <a:gd name="connsiteX152" fmla="*/ 2152836 w 12192000"/>
              <a:gd name="connsiteY152" fmla="*/ 2010048 h 2237474"/>
              <a:gd name="connsiteX153" fmla="*/ 2117102 w 12192000"/>
              <a:gd name="connsiteY153" fmla="*/ 2023004 h 2237474"/>
              <a:gd name="connsiteX154" fmla="*/ 2111935 w 12192000"/>
              <a:gd name="connsiteY154" fmla="*/ 2023163 h 2237474"/>
              <a:gd name="connsiteX155" fmla="*/ 2089991 w 12192000"/>
              <a:gd name="connsiteY155" fmla="*/ 2034193 h 2237474"/>
              <a:gd name="connsiteX156" fmla="*/ 2058061 w 12192000"/>
              <a:gd name="connsiteY156" fmla="*/ 2047942 h 2237474"/>
              <a:gd name="connsiteX157" fmla="*/ 2055737 w 12192000"/>
              <a:gd name="connsiteY157" fmla="*/ 2047704 h 2237474"/>
              <a:gd name="connsiteX158" fmla="*/ 2042244 w 12192000"/>
              <a:gd name="connsiteY158" fmla="*/ 2055560 h 2237474"/>
              <a:gd name="connsiteX159" fmla="*/ 1976224 w 12192000"/>
              <a:gd name="connsiteY159" fmla="*/ 2074257 h 2237474"/>
              <a:gd name="connsiteX160" fmla="*/ 1877728 w 12192000"/>
              <a:gd name="connsiteY160" fmla="*/ 2101004 h 2237474"/>
              <a:gd name="connsiteX161" fmla="*/ 1759056 w 12192000"/>
              <a:gd name="connsiteY161" fmla="*/ 2125608 h 2237474"/>
              <a:gd name="connsiteX162" fmla="*/ 1637948 w 12192000"/>
              <a:gd name="connsiteY162" fmla="*/ 2172597 h 2237474"/>
              <a:gd name="connsiteX163" fmla="*/ 1434549 w 12192000"/>
              <a:gd name="connsiteY163" fmla="*/ 2234522 h 2237474"/>
              <a:gd name="connsiteX164" fmla="*/ 1398481 w 12192000"/>
              <a:gd name="connsiteY164" fmla="*/ 2237074 h 2237474"/>
              <a:gd name="connsiteX165" fmla="*/ 1398407 w 12192000"/>
              <a:gd name="connsiteY165" fmla="*/ 2237095 h 2237474"/>
              <a:gd name="connsiteX166" fmla="*/ 1370962 w 12192000"/>
              <a:gd name="connsiteY166" fmla="*/ 2237474 h 2237474"/>
              <a:gd name="connsiteX167" fmla="*/ 1356367 w 12192000"/>
              <a:gd name="connsiteY167" fmla="*/ 2235089 h 2237474"/>
              <a:gd name="connsiteX168" fmla="*/ 1324828 w 12192000"/>
              <a:gd name="connsiteY168" fmla="*/ 2231968 h 2237474"/>
              <a:gd name="connsiteX169" fmla="*/ 1297744 w 12192000"/>
              <a:gd name="connsiteY169" fmla="*/ 2235849 h 2237474"/>
              <a:gd name="connsiteX170" fmla="*/ 1286236 w 12192000"/>
              <a:gd name="connsiteY170" fmla="*/ 2233135 h 2237474"/>
              <a:gd name="connsiteX171" fmla="*/ 1283504 w 12192000"/>
              <a:gd name="connsiteY171" fmla="*/ 2233797 h 2237474"/>
              <a:gd name="connsiteX172" fmla="*/ 1279765 w 12192000"/>
              <a:gd name="connsiteY172" fmla="*/ 2229639 h 2237474"/>
              <a:gd name="connsiteX173" fmla="*/ 1195347 w 12192000"/>
              <a:gd name="connsiteY173" fmla="*/ 2212354 h 2237474"/>
              <a:gd name="connsiteX174" fmla="*/ 970251 w 12192000"/>
              <a:gd name="connsiteY174" fmla="*/ 2221029 h 2237474"/>
              <a:gd name="connsiteX175" fmla="*/ 812914 w 12192000"/>
              <a:gd name="connsiteY175" fmla="*/ 2202752 h 2237474"/>
              <a:gd name="connsiteX176" fmla="*/ 800195 w 12192000"/>
              <a:gd name="connsiteY176" fmla="*/ 2209407 h 2237474"/>
              <a:gd name="connsiteX177" fmla="*/ 784978 w 12192000"/>
              <a:gd name="connsiteY177" fmla="*/ 2212360 h 2237474"/>
              <a:gd name="connsiteX178" fmla="*/ 681987 w 12192000"/>
              <a:gd name="connsiteY178" fmla="*/ 2216757 h 2237474"/>
              <a:gd name="connsiteX179" fmla="*/ 669923 w 12192000"/>
              <a:gd name="connsiteY179" fmla="*/ 2211682 h 2237474"/>
              <a:gd name="connsiteX180" fmla="*/ 648680 w 12192000"/>
              <a:gd name="connsiteY180" fmla="*/ 2206229 h 2237474"/>
              <a:gd name="connsiteX181" fmla="*/ 597225 w 12192000"/>
              <a:gd name="connsiteY181" fmla="*/ 2180999 h 2237474"/>
              <a:gd name="connsiteX182" fmla="*/ 558449 w 12192000"/>
              <a:gd name="connsiteY182" fmla="*/ 2182346 h 2237474"/>
              <a:gd name="connsiteX183" fmla="*/ 550517 w 12192000"/>
              <a:gd name="connsiteY183" fmla="*/ 2182060 h 2237474"/>
              <a:gd name="connsiteX184" fmla="*/ 550309 w 12192000"/>
              <a:gd name="connsiteY184" fmla="*/ 2181825 h 2237474"/>
              <a:gd name="connsiteX185" fmla="*/ 541836 w 12192000"/>
              <a:gd name="connsiteY185" fmla="*/ 2181063 h 2237474"/>
              <a:gd name="connsiteX186" fmla="*/ 536057 w 12192000"/>
              <a:gd name="connsiteY186" fmla="*/ 2181537 h 2237474"/>
              <a:gd name="connsiteX187" fmla="*/ 520671 w 12192000"/>
              <a:gd name="connsiteY187" fmla="*/ 2180980 h 2237474"/>
              <a:gd name="connsiteX188" fmla="*/ 515024 w 12192000"/>
              <a:gd name="connsiteY188" fmla="*/ 2179258 h 2237474"/>
              <a:gd name="connsiteX189" fmla="*/ 512278 w 12192000"/>
              <a:gd name="connsiteY189" fmla="*/ 2176369 h 2237474"/>
              <a:gd name="connsiteX190" fmla="*/ 480419 w 12192000"/>
              <a:gd name="connsiteY190" fmla="*/ 2167807 h 2237474"/>
              <a:gd name="connsiteX191" fmla="*/ 413835 w 12192000"/>
              <a:gd name="connsiteY191" fmla="*/ 2156783 h 2237474"/>
              <a:gd name="connsiteX192" fmla="*/ 376513 w 12192000"/>
              <a:gd name="connsiteY192" fmla="*/ 2154014 h 2237474"/>
              <a:gd name="connsiteX193" fmla="*/ 273386 w 12192000"/>
              <a:gd name="connsiteY193" fmla="*/ 2142551 h 2237474"/>
              <a:gd name="connsiteX194" fmla="*/ 169207 w 12192000"/>
              <a:gd name="connsiteY194" fmla="*/ 2128100 h 2237474"/>
              <a:gd name="connsiteX195" fmla="*/ 93149 w 12192000"/>
              <a:gd name="connsiteY195" fmla="*/ 2105324 h 2237474"/>
              <a:gd name="connsiteX196" fmla="*/ 88109 w 12192000"/>
              <a:gd name="connsiteY196" fmla="*/ 2106704 h 2237474"/>
              <a:gd name="connsiteX197" fmla="*/ 80022 w 12192000"/>
              <a:gd name="connsiteY197" fmla="*/ 2107254 h 2237474"/>
              <a:gd name="connsiteX198" fmla="*/ 79717 w 12192000"/>
              <a:gd name="connsiteY198" fmla="*/ 2107046 h 2237474"/>
              <a:gd name="connsiteX199" fmla="*/ 72352 w 12192000"/>
              <a:gd name="connsiteY199" fmla="*/ 2107991 h 2237474"/>
              <a:gd name="connsiteX200" fmla="*/ 37645 w 12192000"/>
              <a:gd name="connsiteY200" fmla="*/ 2115401 h 2237474"/>
              <a:gd name="connsiteX201" fmla="*/ 4572 w 12192000"/>
              <a:gd name="connsiteY201" fmla="*/ 2111091 h 2237474"/>
              <a:gd name="connsiteX202" fmla="*/ 0 w 12192000"/>
              <a:gd name="connsiteY202" fmla="*/ 2110468 h 2237474"/>
              <a:gd name="connsiteX203" fmla="*/ 0 w 12192000"/>
              <a:gd name="connsiteY20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350380 w 12192000"/>
              <a:gd name="connsiteY86" fmla="*/ 1830891 h 2237474"/>
              <a:gd name="connsiteX87" fmla="*/ 5259633 w 12192000"/>
              <a:gd name="connsiteY87" fmla="*/ 1837160 h 2237474"/>
              <a:gd name="connsiteX88" fmla="*/ 5197513 w 12192000"/>
              <a:gd name="connsiteY88" fmla="*/ 1844718 h 2237474"/>
              <a:gd name="connsiteX89" fmla="*/ 5168852 w 12192000"/>
              <a:gd name="connsiteY89" fmla="*/ 1844846 h 2237474"/>
              <a:gd name="connsiteX90" fmla="*/ 5114927 w 12192000"/>
              <a:gd name="connsiteY90" fmla="*/ 1847827 h 2237474"/>
              <a:gd name="connsiteX91" fmla="*/ 5108970 w 12192000"/>
              <a:gd name="connsiteY91" fmla="*/ 1847935 h 2237474"/>
              <a:gd name="connsiteX92" fmla="*/ 5067961 w 12192000"/>
              <a:gd name="connsiteY92" fmla="*/ 1845917 h 2237474"/>
              <a:gd name="connsiteX93" fmla="*/ 5007075 w 12192000"/>
              <a:gd name="connsiteY93" fmla="*/ 1838626 h 2237474"/>
              <a:gd name="connsiteX94" fmla="*/ 4944087 w 12192000"/>
              <a:gd name="connsiteY94" fmla="*/ 1823332 h 2237474"/>
              <a:gd name="connsiteX95" fmla="*/ 4907662 w 12192000"/>
              <a:gd name="connsiteY95" fmla="*/ 1816900 h 2237474"/>
              <a:gd name="connsiteX96" fmla="*/ 4882386 w 12192000"/>
              <a:gd name="connsiteY96" fmla="*/ 1809844 h 2237474"/>
              <a:gd name="connsiteX97" fmla="*/ 4811440 w 12192000"/>
              <a:gd name="connsiteY97" fmla="*/ 1804655 h 2237474"/>
              <a:gd name="connsiteX98" fmla="*/ 4691075 w 12192000"/>
              <a:gd name="connsiteY98" fmla="*/ 1801389 h 2237474"/>
              <a:gd name="connsiteX99" fmla="*/ 4611738 w 12192000"/>
              <a:gd name="connsiteY99" fmla="*/ 1776964 h 2237474"/>
              <a:gd name="connsiteX100" fmla="*/ 4560070 w 12192000"/>
              <a:gd name="connsiteY100" fmla="*/ 1785640 h 2237474"/>
              <a:gd name="connsiteX101" fmla="*/ 4536503 w 12192000"/>
              <a:gd name="connsiteY101" fmla="*/ 1785334 h 2237474"/>
              <a:gd name="connsiteX102" fmla="*/ 4513724 w 12192000"/>
              <a:gd name="connsiteY102" fmla="*/ 1791996 h 2237474"/>
              <a:gd name="connsiteX103" fmla="*/ 4459810 w 12192000"/>
              <a:gd name="connsiteY103" fmla="*/ 1797886 h 2237474"/>
              <a:gd name="connsiteX104" fmla="*/ 4379064 w 12192000"/>
              <a:gd name="connsiteY104" fmla="*/ 1817177 h 2237474"/>
              <a:gd name="connsiteX105" fmla="*/ 4319209 w 12192000"/>
              <a:gd name="connsiteY105" fmla="*/ 1834833 h 2237474"/>
              <a:gd name="connsiteX106" fmla="*/ 4290981 w 12192000"/>
              <a:gd name="connsiteY106" fmla="*/ 1839677 h 2237474"/>
              <a:gd name="connsiteX107" fmla="*/ 4285792 w 12192000"/>
              <a:gd name="connsiteY107" fmla="*/ 1836231 h 2237474"/>
              <a:gd name="connsiteX108" fmla="*/ 4238372 w 12192000"/>
              <a:gd name="connsiteY108" fmla="*/ 1851480 h 2237474"/>
              <a:gd name="connsiteX109" fmla="*/ 4232517 w 12192000"/>
              <a:gd name="connsiteY109" fmla="*/ 1852567 h 2237474"/>
              <a:gd name="connsiteX110" fmla="*/ 4191732 w 12192000"/>
              <a:gd name="connsiteY110" fmla="*/ 1857328 h 2237474"/>
              <a:gd name="connsiteX111" fmla="*/ 4065532 w 12192000"/>
              <a:gd name="connsiteY111" fmla="*/ 1855477 h 2237474"/>
              <a:gd name="connsiteX112" fmla="*/ 4028460 w 12192000"/>
              <a:gd name="connsiteY112" fmla="*/ 1855137 h 2237474"/>
              <a:gd name="connsiteX113" fmla="*/ 4002267 w 12192000"/>
              <a:gd name="connsiteY113" fmla="*/ 1852352 h 2237474"/>
              <a:gd name="connsiteX114" fmla="*/ 3931396 w 12192000"/>
              <a:gd name="connsiteY114" fmla="*/ 1858915 h 2237474"/>
              <a:gd name="connsiteX115" fmla="*/ 3812162 w 12192000"/>
              <a:gd name="connsiteY115" fmla="*/ 1875501 h 2237474"/>
              <a:gd name="connsiteX116" fmla="*/ 3729530 w 12192000"/>
              <a:gd name="connsiteY116" fmla="*/ 1864513 h 2237474"/>
              <a:gd name="connsiteX117" fmla="*/ 3680177 w 12192000"/>
              <a:gd name="connsiteY117" fmla="*/ 1881552 h 2237474"/>
              <a:gd name="connsiteX118" fmla="*/ 3567259 w 12192000"/>
              <a:gd name="connsiteY118" fmla="*/ 1893482 h 2237474"/>
              <a:gd name="connsiteX119" fmla="*/ 3405770 w 12192000"/>
              <a:gd name="connsiteY119" fmla="*/ 1904591 h 2237474"/>
              <a:gd name="connsiteX120" fmla="*/ 3280097 w 12192000"/>
              <a:gd name="connsiteY120" fmla="*/ 1919610 h 2237474"/>
              <a:gd name="connsiteX121" fmla="*/ 3123424 w 12192000"/>
              <a:gd name="connsiteY121" fmla="*/ 1952930 h 2237474"/>
              <a:gd name="connsiteX122" fmla="*/ 3009910 w 12192000"/>
              <a:gd name="connsiteY122" fmla="*/ 1957866 h 2237474"/>
              <a:gd name="connsiteX123" fmla="*/ 2995934 w 12192000"/>
              <a:gd name="connsiteY123" fmla="*/ 1967085 h 2237474"/>
              <a:gd name="connsiteX124" fmla="*/ 2980071 w 12192000"/>
              <a:gd name="connsiteY124" fmla="*/ 1972988 h 2237474"/>
              <a:gd name="connsiteX125" fmla="*/ 2978094 w 12192000"/>
              <a:gd name="connsiteY125" fmla="*/ 1972369 h 2237474"/>
              <a:gd name="connsiteX126" fmla="*/ 2942858 w 12192000"/>
              <a:gd name="connsiteY126" fmla="*/ 1981367 h 2237474"/>
              <a:gd name="connsiteX127" fmla="*/ 2875436 w 12192000"/>
              <a:gd name="connsiteY127" fmla="*/ 1996977 h 2237474"/>
              <a:gd name="connsiteX128" fmla="*/ 2874892 w 12192000"/>
              <a:gd name="connsiteY128" fmla="*/ 1996085 h 2237474"/>
              <a:gd name="connsiteX129" fmla="*/ 2864145 w 12192000"/>
              <a:gd name="connsiteY129" fmla="*/ 1994061 h 2237474"/>
              <a:gd name="connsiteX130" fmla="*/ 2843662 w 12192000"/>
              <a:gd name="connsiteY130" fmla="*/ 1992498 h 2237474"/>
              <a:gd name="connsiteX131" fmla="*/ 2796128 w 12192000"/>
              <a:gd name="connsiteY131" fmla="*/ 1976403 h 2237474"/>
              <a:gd name="connsiteX132" fmla="*/ 2756784 w 12192000"/>
              <a:gd name="connsiteY132" fmla="*/ 1985116 h 2237474"/>
              <a:gd name="connsiteX133" fmla="*/ 2748833 w 12192000"/>
              <a:gd name="connsiteY133" fmla="*/ 1986323 h 2237474"/>
              <a:gd name="connsiteX134" fmla="*/ 2748661 w 12192000"/>
              <a:gd name="connsiteY134" fmla="*/ 1986122 h 2237474"/>
              <a:gd name="connsiteX135" fmla="*/ 2740251 w 12192000"/>
              <a:gd name="connsiteY135" fmla="*/ 1986946 h 2237474"/>
              <a:gd name="connsiteX136" fmla="*/ 2718916 w 12192000"/>
              <a:gd name="connsiteY136" fmla="*/ 1990867 h 2237474"/>
              <a:gd name="connsiteX137" fmla="*/ 2713522 w 12192000"/>
              <a:gd name="connsiteY137" fmla="*/ 1990173 h 2237474"/>
              <a:gd name="connsiteX138" fmla="*/ 2680597 w 12192000"/>
              <a:gd name="connsiteY138" fmla="*/ 1984996 h 2237474"/>
              <a:gd name="connsiteX139" fmla="*/ 2578178 w 12192000"/>
              <a:gd name="connsiteY139" fmla="*/ 1990531 h 2237474"/>
              <a:gd name="connsiteX140" fmla="*/ 2476147 w 12192000"/>
              <a:gd name="connsiteY140" fmla="*/ 1998305 h 2237474"/>
              <a:gd name="connsiteX141" fmla="*/ 2373568 w 12192000"/>
              <a:gd name="connsiteY141" fmla="*/ 2003219 h 2237474"/>
              <a:gd name="connsiteX142" fmla="*/ 2321399 w 12192000"/>
              <a:gd name="connsiteY142" fmla="*/ 1989467 h 2237474"/>
              <a:gd name="connsiteX143" fmla="*/ 2315525 w 12192000"/>
              <a:gd name="connsiteY143" fmla="*/ 1989708 h 2237474"/>
              <a:gd name="connsiteX144" fmla="*/ 2300792 w 12192000"/>
              <a:gd name="connsiteY144" fmla="*/ 1994290 h 2237474"/>
              <a:gd name="connsiteX145" fmla="*/ 2295469 w 12192000"/>
              <a:gd name="connsiteY145" fmla="*/ 1996659 h 2237474"/>
              <a:gd name="connsiteX146" fmla="*/ 2287219 w 12192000"/>
              <a:gd name="connsiteY146" fmla="*/ 1998750 h 2237474"/>
              <a:gd name="connsiteX147" fmla="*/ 2286948 w 12192000"/>
              <a:gd name="connsiteY147" fmla="*/ 1998596 h 2237474"/>
              <a:gd name="connsiteX148" fmla="*/ 2243069 w 12192000"/>
              <a:gd name="connsiteY148" fmla="*/ 2015111 h 2237474"/>
              <a:gd name="connsiteX149" fmla="*/ 2186609 w 12192000"/>
              <a:gd name="connsiteY149" fmla="*/ 2008263 h 2237474"/>
              <a:gd name="connsiteX150" fmla="*/ 2164831 w 12192000"/>
              <a:gd name="connsiteY150" fmla="*/ 2010143 h 2237474"/>
              <a:gd name="connsiteX151" fmla="*/ 2152836 w 12192000"/>
              <a:gd name="connsiteY151" fmla="*/ 2010048 h 2237474"/>
              <a:gd name="connsiteX152" fmla="*/ 2117102 w 12192000"/>
              <a:gd name="connsiteY152" fmla="*/ 2023004 h 2237474"/>
              <a:gd name="connsiteX153" fmla="*/ 2111935 w 12192000"/>
              <a:gd name="connsiteY153" fmla="*/ 2023163 h 2237474"/>
              <a:gd name="connsiteX154" fmla="*/ 2089991 w 12192000"/>
              <a:gd name="connsiteY154" fmla="*/ 2034193 h 2237474"/>
              <a:gd name="connsiteX155" fmla="*/ 2058061 w 12192000"/>
              <a:gd name="connsiteY155" fmla="*/ 2047942 h 2237474"/>
              <a:gd name="connsiteX156" fmla="*/ 2055737 w 12192000"/>
              <a:gd name="connsiteY156" fmla="*/ 2047704 h 2237474"/>
              <a:gd name="connsiteX157" fmla="*/ 2042244 w 12192000"/>
              <a:gd name="connsiteY157" fmla="*/ 2055560 h 2237474"/>
              <a:gd name="connsiteX158" fmla="*/ 1976224 w 12192000"/>
              <a:gd name="connsiteY158" fmla="*/ 2074257 h 2237474"/>
              <a:gd name="connsiteX159" fmla="*/ 1877728 w 12192000"/>
              <a:gd name="connsiteY159" fmla="*/ 2101004 h 2237474"/>
              <a:gd name="connsiteX160" fmla="*/ 1759056 w 12192000"/>
              <a:gd name="connsiteY160" fmla="*/ 2125608 h 2237474"/>
              <a:gd name="connsiteX161" fmla="*/ 1637948 w 12192000"/>
              <a:gd name="connsiteY161" fmla="*/ 2172597 h 2237474"/>
              <a:gd name="connsiteX162" fmla="*/ 1434549 w 12192000"/>
              <a:gd name="connsiteY162" fmla="*/ 2234522 h 2237474"/>
              <a:gd name="connsiteX163" fmla="*/ 1398481 w 12192000"/>
              <a:gd name="connsiteY163" fmla="*/ 2237074 h 2237474"/>
              <a:gd name="connsiteX164" fmla="*/ 1398407 w 12192000"/>
              <a:gd name="connsiteY164" fmla="*/ 2237095 h 2237474"/>
              <a:gd name="connsiteX165" fmla="*/ 1370962 w 12192000"/>
              <a:gd name="connsiteY165" fmla="*/ 2237474 h 2237474"/>
              <a:gd name="connsiteX166" fmla="*/ 1356367 w 12192000"/>
              <a:gd name="connsiteY166" fmla="*/ 2235089 h 2237474"/>
              <a:gd name="connsiteX167" fmla="*/ 1324828 w 12192000"/>
              <a:gd name="connsiteY167" fmla="*/ 2231968 h 2237474"/>
              <a:gd name="connsiteX168" fmla="*/ 1297744 w 12192000"/>
              <a:gd name="connsiteY168" fmla="*/ 2235849 h 2237474"/>
              <a:gd name="connsiteX169" fmla="*/ 1286236 w 12192000"/>
              <a:gd name="connsiteY169" fmla="*/ 2233135 h 2237474"/>
              <a:gd name="connsiteX170" fmla="*/ 1283504 w 12192000"/>
              <a:gd name="connsiteY170" fmla="*/ 2233797 h 2237474"/>
              <a:gd name="connsiteX171" fmla="*/ 1279765 w 12192000"/>
              <a:gd name="connsiteY171" fmla="*/ 2229639 h 2237474"/>
              <a:gd name="connsiteX172" fmla="*/ 1195347 w 12192000"/>
              <a:gd name="connsiteY172" fmla="*/ 2212354 h 2237474"/>
              <a:gd name="connsiteX173" fmla="*/ 970251 w 12192000"/>
              <a:gd name="connsiteY173" fmla="*/ 2221029 h 2237474"/>
              <a:gd name="connsiteX174" fmla="*/ 812914 w 12192000"/>
              <a:gd name="connsiteY174" fmla="*/ 2202752 h 2237474"/>
              <a:gd name="connsiteX175" fmla="*/ 800195 w 12192000"/>
              <a:gd name="connsiteY175" fmla="*/ 2209407 h 2237474"/>
              <a:gd name="connsiteX176" fmla="*/ 784978 w 12192000"/>
              <a:gd name="connsiteY176" fmla="*/ 2212360 h 2237474"/>
              <a:gd name="connsiteX177" fmla="*/ 681987 w 12192000"/>
              <a:gd name="connsiteY177" fmla="*/ 2216757 h 2237474"/>
              <a:gd name="connsiteX178" fmla="*/ 669923 w 12192000"/>
              <a:gd name="connsiteY178" fmla="*/ 2211682 h 2237474"/>
              <a:gd name="connsiteX179" fmla="*/ 648680 w 12192000"/>
              <a:gd name="connsiteY179" fmla="*/ 2206229 h 2237474"/>
              <a:gd name="connsiteX180" fmla="*/ 597225 w 12192000"/>
              <a:gd name="connsiteY180" fmla="*/ 2180999 h 2237474"/>
              <a:gd name="connsiteX181" fmla="*/ 558449 w 12192000"/>
              <a:gd name="connsiteY181" fmla="*/ 2182346 h 2237474"/>
              <a:gd name="connsiteX182" fmla="*/ 550517 w 12192000"/>
              <a:gd name="connsiteY182" fmla="*/ 2182060 h 2237474"/>
              <a:gd name="connsiteX183" fmla="*/ 550309 w 12192000"/>
              <a:gd name="connsiteY183" fmla="*/ 2181825 h 2237474"/>
              <a:gd name="connsiteX184" fmla="*/ 541836 w 12192000"/>
              <a:gd name="connsiteY184" fmla="*/ 2181063 h 2237474"/>
              <a:gd name="connsiteX185" fmla="*/ 536057 w 12192000"/>
              <a:gd name="connsiteY185" fmla="*/ 2181537 h 2237474"/>
              <a:gd name="connsiteX186" fmla="*/ 520671 w 12192000"/>
              <a:gd name="connsiteY186" fmla="*/ 2180980 h 2237474"/>
              <a:gd name="connsiteX187" fmla="*/ 515024 w 12192000"/>
              <a:gd name="connsiteY187" fmla="*/ 2179258 h 2237474"/>
              <a:gd name="connsiteX188" fmla="*/ 512278 w 12192000"/>
              <a:gd name="connsiteY188" fmla="*/ 2176369 h 2237474"/>
              <a:gd name="connsiteX189" fmla="*/ 480419 w 12192000"/>
              <a:gd name="connsiteY189" fmla="*/ 2167807 h 2237474"/>
              <a:gd name="connsiteX190" fmla="*/ 413835 w 12192000"/>
              <a:gd name="connsiteY190" fmla="*/ 2156783 h 2237474"/>
              <a:gd name="connsiteX191" fmla="*/ 376513 w 12192000"/>
              <a:gd name="connsiteY191" fmla="*/ 2154014 h 2237474"/>
              <a:gd name="connsiteX192" fmla="*/ 273386 w 12192000"/>
              <a:gd name="connsiteY192" fmla="*/ 2142551 h 2237474"/>
              <a:gd name="connsiteX193" fmla="*/ 169207 w 12192000"/>
              <a:gd name="connsiteY193" fmla="*/ 2128100 h 2237474"/>
              <a:gd name="connsiteX194" fmla="*/ 93149 w 12192000"/>
              <a:gd name="connsiteY194" fmla="*/ 2105324 h 2237474"/>
              <a:gd name="connsiteX195" fmla="*/ 88109 w 12192000"/>
              <a:gd name="connsiteY195" fmla="*/ 2106704 h 2237474"/>
              <a:gd name="connsiteX196" fmla="*/ 80022 w 12192000"/>
              <a:gd name="connsiteY196" fmla="*/ 2107254 h 2237474"/>
              <a:gd name="connsiteX197" fmla="*/ 79717 w 12192000"/>
              <a:gd name="connsiteY197" fmla="*/ 2107046 h 2237474"/>
              <a:gd name="connsiteX198" fmla="*/ 72352 w 12192000"/>
              <a:gd name="connsiteY198" fmla="*/ 2107991 h 2237474"/>
              <a:gd name="connsiteX199" fmla="*/ 37645 w 12192000"/>
              <a:gd name="connsiteY199" fmla="*/ 2115401 h 2237474"/>
              <a:gd name="connsiteX200" fmla="*/ 4572 w 12192000"/>
              <a:gd name="connsiteY200" fmla="*/ 2111091 h 2237474"/>
              <a:gd name="connsiteX201" fmla="*/ 0 w 12192000"/>
              <a:gd name="connsiteY201" fmla="*/ 2110468 h 2237474"/>
              <a:gd name="connsiteX202" fmla="*/ 0 w 12192000"/>
              <a:gd name="connsiteY20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350380 w 12192000"/>
              <a:gd name="connsiteY86" fmla="*/ 1830891 h 2237474"/>
              <a:gd name="connsiteX87" fmla="*/ 5259633 w 12192000"/>
              <a:gd name="connsiteY87" fmla="*/ 1837160 h 2237474"/>
              <a:gd name="connsiteX88" fmla="*/ 5197513 w 12192000"/>
              <a:gd name="connsiteY88" fmla="*/ 1844718 h 2237474"/>
              <a:gd name="connsiteX89" fmla="*/ 5168852 w 12192000"/>
              <a:gd name="connsiteY89" fmla="*/ 1844846 h 2237474"/>
              <a:gd name="connsiteX90" fmla="*/ 5114927 w 12192000"/>
              <a:gd name="connsiteY90" fmla="*/ 1847827 h 2237474"/>
              <a:gd name="connsiteX91" fmla="*/ 5108970 w 12192000"/>
              <a:gd name="connsiteY91" fmla="*/ 1847935 h 2237474"/>
              <a:gd name="connsiteX92" fmla="*/ 5067961 w 12192000"/>
              <a:gd name="connsiteY92" fmla="*/ 1845917 h 2237474"/>
              <a:gd name="connsiteX93" fmla="*/ 5007075 w 12192000"/>
              <a:gd name="connsiteY93" fmla="*/ 1838626 h 2237474"/>
              <a:gd name="connsiteX94" fmla="*/ 4944087 w 12192000"/>
              <a:gd name="connsiteY94" fmla="*/ 1823332 h 2237474"/>
              <a:gd name="connsiteX95" fmla="*/ 4907662 w 12192000"/>
              <a:gd name="connsiteY95" fmla="*/ 1816900 h 2237474"/>
              <a:gd name="connsiteX96" fmla="*/ 4882386 w 12192000"/>
              <a:gd name="connsiteY96" fmla="*/ 1809844 h 2237474"/>
              <a:gd name="connsiteX97" fmla="*/ 4811440 w 12192000"/>
              <a:gd name="connsiteY97" fmla="*/ 1804655 h 2237474"/>
              <a:gd name="connsiteX98" fmla="*/ 4691075 w 12192000"/>
              <a:gd name="connsiteY98" fmla="*/ 1801389 h 2237474"/>
              <a:gd name="connsiteX99" fmla="*/ 4611738 w 12192000"/>
              <a:gd name="connsiteY99" fmla="*/ 1776964 h 2237474"/>
              <a:gd name="connsiteX100" fmla="*/ 4560070 w 12192000"/>
              <a:gd name="connsiteY100" fmla="*/ 1785640 h 2237474"/>
              <a:gd name="connsiteX101" fmla="*/ 4536503 w 12192000"/>
              <a:gd name="connsiteY101" fmla="*/ 1785334 h 2237474"/>
              <a:gd name="connsiteX102" fmla="*/ 4513724 w 12192000"/>
              <a:gd name="connsiteY102" fmla="*/ 1791996 h 2237474"/>
              <a:gd name="connsiteX103" fmla="*/ 4459810 w 12192000"/>
              <a:gd name="connsiteY103" fmla="*/ 1797886 h 2237474"/>
              <a:gd name="connsiteX104" fmla="*/ 4379064 w 12192000"/>
              <a:gd name="connsiteY104" fmla="*/ 1817177 h 2237474"/>
              <a:gd name="connsiteX105" fmla="*/ 4319209 w 12192000"/>
              <a:gd name="connsiteY105" fmla="*/ 1834833 h 2237474"/>
              <a:gd name="connsiteX106" fmla="*/ 4290981 w 12192000"/>
              <a:gd name="connsiteY106" fmla="*/ 1839677 h 2237474"/>
              <a:gd name="connsiteX107" fmla="*/ 4285792 w 12192000"/>
              <a:gd name="connsiteY107" fmla="*/ 1836231 h 2237474"/>
              <a:gd name="connsiteX108" fmla="*/ 4238372 w 12192000"/>
              <a:gd name="connsiteY108" fmla="*/ 1851480 h 2237474"/>
              <a:gd name="connsiteX109" fmla="*/ 4232517 w 12192000"/>
              <a:gd name="connsiteY109" fmla="*/ 1852567 h 2237474"/>
              <a:gd name="connsiteX110" fmla="*/ 4191732 w 12192000"/>
              <a:gd name="connsiteY110" fmla="*/ 1857328 h 2237474"/>
              <a:gd name="connsiteX111" fmla="*/ 4065532 w 12192000"/>
              <a:gd name="connsiteY111" fmla="*/ 1855477 h 2237474"/>
              <a:gd name="connsiteX112" fmla="*/ 4028460 w 12192000"/>
              <a:gd name="connsiteY112" fmla="*/ 1855137 h 2237474"/>
              <a:gd name="connsiteX113" fmla="*/ 4002267 w 12192000"/>
              <a:gd name="connsiteY113" fmla="*/ 1852352 h 2237474"/>
              <a:gd name="connsiteX114" fmla="*/ 3931396 w 12192000"/>
              <a:gd name="connsiteY114" fmla="*/ 1858915 h 2237474"/>
              <a:gd name="connsiteX115" fmla="*/ 3812162 w 12192000"/>
              <a:gd name="connsiteY115" fmla="*/ 1875501 h 2237474"/>
              <a:gd name="connsiteX116" fmla="*/ 3729530 w 12192000"/>
              <a:gd name="connsiteY116" fmla="*/ 1864513 h 2237474"/>
              <a:gd name="connsiteX117" fmla="*/ 3680177 w 12192000"/>
              <a:gd name="connsiteY117" fmla="*/ 1881552 h 2237474"/>
              <a:gd name="connsiteX118" fmla="*/ 3567259 w 12192000"/>
              <a:gd name="connsiteY118" fmla="*/ 1893482 h 2237474"/>
              <a:gd name="connsiteX119" fmla="*/ 3405770 w 12192000"/>
              <a:gd name="connsiteY119" fmla="*/ 1904591 h 2237474"/>
              <a:gd name="connsiteX120" fmla="*/ 3280097 w 12192000"/>
              <a:gd name="connsiteY120" fmla="*/ 1919610 h 2237474"/>
              <a:gd name="connsiteX121" fmla="*/ 3123424 w 12192000"/>
              <a:gd name="connsiteY121" fmla="*/ 1952930 h 2237474"/>
              <a:gd name="connsiteX122" fmla="*/ 3009910 w 12192000"/>
              <a:gd name="connsiteY122" fmla="*/ 1957866 h 2237474"/>
              <a:gd name="connsiteX123" fmla="*/ 2995934 w 12192000"/>
              <a:gd name="connsiteY123" fmla="*/ 1967085 h 2237474"/>
              <a:gd name="connsiteX124" fmla="*/ 2980071 w 12192000"/>
              <a:gd name="connsiteY124" fmla="*/ 1972988 h 2237474"/>
              <a:gd name="connsiteX125" fmla="*/ 2978094 w 12192000"/>
              <a:gd name="connsiteY125" fmla="*/ 1972369 h 2237474"/>
              <a:gd name="connsiteX126" fmla="*/ 2942858 w 12192000"/>
              <a:gd name="connsiteY126" fmla="*/ 1981367 h 2237474"/>
              <a:gd name="connsiteX127" fmla="*/ 2875436 w 12192000"/>
              <a:gd name="connsiteY127" fmla="*/ 1996977 h 2237474"/>
              <a:gd name="connsiteX128" fmla="*/ 2874892 w 12192000"/>
              <a:gd name="connsiteY128" fmla="*/ 1996085 h 2237474"/>
              <a:gd name="connsiteX129" fmla="*/ 2864145 w 12192000"/>
              <a:gd name="connsiteY129" fmla="*/ 1994061 h 2237474"/>
              <a:gd name="connsiteX130" fmla="*/ 2843662 w 12192000"/>
              <a:gd name="connsiteY130" fmla="*/ 1992498 h 2237474"/>
              <a:gd name="connsiteX131" fmla="*/ 2796128 w 12192000"/>
              <a:gd name="connsiteY131" fmla="*/ 1976403 h 2237474"/>
              <a:gd name="connsiteX132" fmla="*/ 2756784 w 12192000"/>
              <a:gd name="connsiteY132" fmla="*/ 1985116 h 2237474"/>
              <a:gd name="connsiteX133" fmla="*/ 2748833 w 12192000"/>
              <a:gd name="connsiteY133" fmla="*/ 1986323 h 2237474"/>
              <a:gd name="connsiteX134" fmla="*/ 2748661 w 12192000"/>
              <a:gd name="connsiteY134" fmla="*/ 1986122 h 2237474"/>
              <a:gd name="connsiteX135" fmla="*/ 2740251 w 12192000"/>
              <a:gd name="connsiteY135" fmla="*/ 1986946 h 2237474"/>
              <a:gd name="connsiteX136" fmla="*/ 2718916 w 12192000"/>
              <a:gd name="connsiteY136" fmla="*/ 1990867 h 2237474"/>
              <a:gd name="connsiteX137" fmla="*/ 2713522 w 12192000"/>
              <a:gd name="connsiteY137" fmla="*/ 1990173 h 2237474"/>
              <a:gd name="connsiteX138" fmla="*/ 2680597 w 12192000"/>
              <a:gd name="connsiteY138" fmla="*/ 1984996 h 2237474"/>
              <a:gd name="connsiteX139" fmla="*/ 2578178 w 12192000"/>
              <a:gd name="connsiteY139" fmla="*/ 1990531 h 2237474"/>
              <a:gd name="connsiteX140" fmla="*/ 2476147 w 12192000"/>
              <a:gd name="connsiteY140" fmla="*/ 1998305 h 2237474"/>
              <a:gd name="connsiteX141" fmla="*/ 2373568 w 12192000"/>
              <a:gd name="connsiteY141" fmla="*/ 2003219 h 2237474"/>
              <a:gd name="connsiteX142" fmla="*/ 2321399 w 12192000"/>
              <a:gd name="connsiteY142" fmla="*/ 1989467 h 2237474"/>
              <a:gd name="connsiteX143" fmla="*/ 2315525 w 12192000"/>
              <a:gd name="connsiteY143" fmla="*/ 1989708 h 2237474"/>
              <a:gd name="connsiteX144" fmla="*/ 2300792 w 12192000"/>
              <a:gd name="connsiteY144" fmla="*/ 1994290 h 2237474"/>
              <a:gd name="connsiteX145" fmla="*/ 2295469 w 12192000"/>
              <a:gd name="connsiteY145" fmla="*/ 1996659 h 2237474"/>
              <a:gd name="connsiteX146" fmla="*/ 2287219 w 12192000"/>
              <a:gd name="connsiteY146" fmla="*/ 1998750 h 2237474"/>
              <a:gd name="connsiteX147" fmla="*/ 2286948 w 12192000"/>
              <a:gd name="connsiteY147" fmla="*/ 1998596 h 2237474"/>
              <a:gd name="connsiteX148" fmla="*/ 2243069 w 12192000"/>
              <a:gd name="connsiteY148" fmla="*/ 2015111 h 2237474"/>
              <a:gd name="connsiteX149" fmla="*/ 2186609 w 12192000"/>
              <a:gd name="connsiteY149" fmla="*/ 2008263 h 2237474"/>
              <a:gd name="connsiteX150" fmla="*/ 2164831 w 12192000"/>
              <a:gd name="connsiteY150" fmla="*/ 2010143 h 2237474"/>
              <a:gd name="connsiteX151" fmla="*/ 2152836 w 12192000"/>
              <a:gd name="connsiteY151" fmla="*/ 2010048 h 2237474"/>
              <a:gd name="connsiteX152" fmla="*/ 2117102 w 12192000"/>
              <a:gd name="connsiteY152" fmla="*/ 2023004 h 2237474"/>
              <a:gd name="connsiteX153" fmla="*/ 2111935 w 12192000"/>
              <a:gd name="connsiteY153" fmla="*/ 2023163 h 2237474"/>
              <a:gd name="connsiteX154" fmla="*/ 2089991 w 12192000"/>
              <a:gd name="connsiteY154" fmla="*/ 2034193 h 2237474"/>
              <a:gd name="connsiteX155" fmla="*/ 2058061 w 12192000"/>
              <a:gd name="connsiteY155" fmla="*/ 2047942 h 2237474"/>
              <a:gd name="connsiteX156" fmla="*/ 2055737 w 12192000"/>
              <a:gd name="connsiteY156" fmla="*/ 2047704 h 2237474"/>
              <a:gd name="connsiteX157" fmla="*/ 2042244 w 12192000"/>
              <a:gd name="connsiteY157" fmla="*/ 2055560 h 2237474"/>
              <a:gd name="connsiteX158" fmla="*/ 1976224 w 12192000"/>
              <a:gd name="connsiteY158" fmla="*/ 2074257 h 2237474"/>
              <a:gd name="connsiteX159" fmla="*/ 1877728 w 12192000"/>
              <a:gd name="connsiteY159" fmla="*/ 2101004 h 2237474"/>
              <a:gd name="connsiteX160" fmla="*/ 1759056 w 12192000"/>
              <a:gd name="connsiteY160" fmla="*/ 2125608 h 2237474"/>
              <a:gd name="connsiteX161" fmla="*/ 1637948 w 12192000"/>
              <a:gd name="connsiteY161" fmla="*/ 2172597 h 2237474"/>
              <a:gd name="connsiteX162" fmla="*/ 1434549 w 12192000"/>
              <a:gd name="connsiteY162" fmla="*/ 2234522 h 2237474"/>
              <a:gd name="connsiteX163" fmla="*/ 1398481 w 12192000"/>
              <a:gd name="connsiteY163" fmla="*/ 2237074 h 2237474"/>
              <a:gd name="connsiteX164" fmla="*/ 1398407 w 12192000"/>
              <a:gd name="connsiteY164" fmla="*/ 2237095 h 2237474"/>
              <a:gd name="connsiteX165" fmla="*/ 1370962 w 12192000"/>
              <a:gd name="connsiteY165" fmla="*/ 2237474 h 2237474"/>
              <a:gd name="connsiteX166" fmla="*/ 1356367 w 12192000"/>
              <a:gd name="connsiteY166" fmla="*/ 2235089 h 2237474"/>
              <a:gd name="connsiteX167" fmla="*/ 1324828 w 12192000"/>
              <a:gd name="connsiteY167" fmla="*/ 2231968 h 2237474"/>
              <a:gd name="connsiteX168" fmla="*/ 1297744 w 12192000"/>
              <a:gd name="connsiteY168" fmla="*/ 2235849 h 2237474"/>
              <a:gd name="connsiteX169" fmla="*/ 1286236 w 12192000"/>
              <a:gd name="connsiteY169" fmla="*/ 2233135 h 2237474"/>
              <a:gd name="connsiteX170" fmla="*/ 1283504 w 12192000"/>
              <a:gd name="connsiteY170" fmla="*/ 2233797 h 2237474"/>
              <a:gd name="connsiteX171" fmla="*/ 1279765 w 12192000"/>
              <a:gd name="connsiteY171" fmla="*/ 2229639 h 2237474"/>
              <a:gd name="connsiteX172" fmla="*/ 1195347 w 12192000"/>
              <a:gd name="connsiteY172" fmla="*/ 2212354 h 2237474"/>
              <a:gd name="connsiteX173" fmla="*/ 970251 w 12192000"/>
              <a:gd name="connsiteY173" fmla="*/ 2221029 h 2237474"/>
              <a:gd name="connsiteX174" fmla="*/ 812914 w 12192000"/>
              <a:gd name="connsiteY174" fmla="*/ 2202752 h 2237474"/>
              <a:gd name="connsiteX175" fmla="*/ 800195 w 12192000"/>
              <a:gd name="connsiteY175" fmla="*/ 2209407 h 2237474"/>
              <a:gd name="connsiteX176" fmla="*/ 784978 w 12192000"/>
              <a:gd name="connsiteY176" fmla="*/ 2212360 h 2237474"/>
              <a:gd name="connsiteX177" fmla="*/ 681987 w 12192000"/>
              <a:gd name="connsiteY177" fmla="*/ 2216757 h 2237474"/>
              <a:gd name="connsiteX178" fmla="*/ 669923 w 12192000"/>
              <a:gd name="connsiteY178" fmla="*/ 2211682 h 2237474"/>
              <a:gd name="connsiteX179" fmla="*/ 648680 w 12192000"/>
              <a:gd name="connsiteY179" fmla="*/ 2206229 h 2237474"/>
              <a:gd name="connsiteX180" fmla="*/ 597225 w 12192000"/>
              <a:gd name="connsiteY180" fmla="*/ 2180999 h 2237474"/>
              <a:gd name="connsiteX181" fmla="*/ 558449 w 12192000"/>
              <a:gd name="connsiteY181" fmla="*/ 2182346 h 2237474"/>
              <a:gd name="connsiteX182" fmla="*/ 550517 w 12192000"/>
              <a:gd name="connsiteY182" fmla="*/ 2182060 h 2237474"/>
              <a:gd name="connsiteX183" fmla="*/ 550309 w 12192000"/>
              <a:gd name="connsiteY183" fmla="*/ 2181825 h 2237474"/>
              <a:gd name="connsiteX184" fmla="*/ 541836 w 12192000"/>
              <a:gd name="connsiteY184" fmla="*/ 2181063 h 2237474"/>
              <a:gd name="connsiteX185" fmla="*/ 536057 w 12192000"/>
              <a:gd name="connsiteY185" fmla="*/ 2181537 h 2237474"/>
              <a:gd name="connsiteX186" fmla="*/ 520671 w 12192000"/>
              <a:gd name="connsiteY186" fmla="*/ 2180980 h 2237474"/>
              <a:gd name="connsiteX187" fmla="*/ 515024 w 12192000"/>
              <a:gd name="connsiteY187" fmla="*/ 2179258 h 2237474"/>
              <a:gd name="connsiteX188" fmla="*/ 512278 w 12192000"/>
              <a:gd name="connsiteY188" fmla="*/ 2176369 h 2237474"/>
              <a:gd name="connsiteX189" fmla="*/ 480419 w 12192000"/>
              <a:gd name="connsiteY189" fmla="*/ 2167807 h 2237474"/>
              <a:gd name="connsiteX190" fmla="*/ 413835 w 12192000"/>
              <a:gd name="connsiteY190" fmla="*/ 2156783 h 2237474"/>
              <a:gd name="connsiteX191" fmla="*/ 376513 w 12192000"/>
              <a:gd name="connsiteY191" fmla="*/ 2154014 h 2237474"/>
              <a:gd name="connsiteX192" fmla="*/ 273386 w 12192000"/>
              <a:gd name="connsiteY192" fmla="*/ 2142551 h 2237474"/>
              <a:gd name="connsiteX193" fmla="*/ 169207 w 12192000"/>
              <a:gd name="connsiteY193" fmla="*/ 2128100 h 2237474"/>
              <a:gd name="connsiteX194" fmla="*/ 93149 w 12192000"/>
              <a:gd name="connsiteY194" fmla="*/ 2105324 h 2237474"/>
              <a:gd name="connsiteX195" fmla="*/ 88109 w 12192000"/>
              <a:gd name="connsiteY195" fmla="*/ 2106704 h 2237474"/>
              <a:gd name="connsiteX196" fmla="*/ 80022 w 12192000"/>
              <a:gd name="connsiteY196" fmla="*/ 2107254 h 2237474"/>
              <a:gd name="connsiteX197" fmla="*/ 79717 w 12192000"/>
              <a:gd name="connsiteY197" fmla="*/ 2107046 h 2237474"/>
              <a:gd name="connsiteX198" fmla="*/ 72352 w 12192000"/>
              <a:gd name="connsiteY198" fmla="*/ 2107991 h 2237474"/>
              <a:gd name="connsiteX199" fmla="*/ 37645 w 12192000"/>
              <a:gd name="connsiteY199" fmla="*/ 2115401 h 2237474"/>
              <a:gd name="connsiteX200" fmla="*/ 4572 w 12192000"/>
              <a:gd name="connsiteY200" fmla="*/ 2111091 h 2237474"/>
              <a:gd name="connsiteX201" fmla="*/ 0 w 12192000"/>
              <a:gd name="connsiteY201" fmla="*/ 2110468 h 2237474"/>
              <a:gd name="connsiteX202" fmla="*/ 0 w 12192000"/>
              <a:gd name="connsiteY20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97513 w 12192000"/>
              <a:gd name="connsiteY87" fmla="*/ 1844718 h 2237474"/>
              <a:gd name="connsiteX88" fmla="*/ 5168852 w 12192000"/>
              <a:gd name="connsiteY88" fmla="*/ 1844846 h 2237474"/>
              <a:gd name="connsiteX89" fmla="*/ 5114927 w 12192000"/>
              <a:gd name="connsiteY89" fmla="*/ 1847827 h 2237474"/>
              <a:gd name="connsiteX90" fmla="*/ 5108970 w 12192000"/>
              <a:gd name="connsiteY90" fmla="*/ 1847935 h 2237474"/>
              <a:gd name="connsiteX91" fmla="*/ 5067961 w 12192000"/>
              <a:gd name="connsiteY91" fmla="*/ 1845917 h 2237474"/>
              <a:gd name="connsiteX92" fmla="*/ 5007075 w 12192000"/>
              <a:gd name="connsiteY92" fmla="*/ 1838626 h 2237474"/>
              <a:gd name="connsiteX93" fmla="*/ 4944087 w 12192000"/>
              <a:gd name="connsiteY93" fmla="*/ 1823332 h 2237474"/>
              <a:gd name="connsiteX94" fmla="*/ 4907662 w 12192000"/>
              <a:gd name="connsiteY94" fmla="*/ 1816900 h 2237474"/>
              <a:gd name="connsiteX95" fmla="*/ 4882386 w 12192000"/>
              <a:gd name="connsiteY95" fmla="*/ 1809844 h 2237474"/>
              <a:gd name="connsiteX96" fmla="*/ 4811440 w 12192000"/>
              <a:gd name="connsiteY96" fmla="*/ 1804655 h 2237474"/>
              <a:gd name="connsiteX97" fmla="*/ 4691075 w 12192000"/>
              <a:gd name="connsiteY97" fmla="*/ 1801389 h 2237474"/>
              <a:gd name="connsiteX98" fmla="*/ 4611738 w 12192000"/>
              <a:gd name="connsiteY98" fmla="*/ 1776964 h 2237474"/>
              <a:gd name="connsiteX99" fmla="*/ 4560070 w 12192000"/>
              <a:gd name="connsiteY99" fmla="*/ 1785640 h 2237474"/>
              <a:gd name="connsiteX100" fmla="*/ 4536503 w 12192000"/>
              <a:gd name="connsiteY100" fmla="*/ 1785334 h 2237474"/>
              <a:gd name="connsiteX101" fmla="*/ 4513724 w 12192000"/>
              <a:gd name="connsiteY101" fmla="*/ 1791996 h 2237474"/>
              <a:gd name="connsiteX102" fmla="*/ 4459810 w 12192000"/>
              <a:gd name="connsiteY102" fmla="*/ 1797886 h 2237474"/>
              <a:gd name="connsiteX103" fmla="*/ 4379064 w 12192000"/>
              <a:gd name="connsiteY103" fmla="*/ 1817177 h 2237474"/>
              <a:gd name="connsiteX104" fmla="*/ 4319209 w 12192000"/>
              <a:gd name="connsiteY104" fmla="*/ 1834833 h 2237474"/>
              <a:gd name="connsiteX105" fmla="*/ 4290981 w 12192000"/>
              <a:gd name="connsiteY105" fmla="*/ 1839677 h 2237474"/>
              <a:gd name="connsiteX106" fmla="*/ 4285792 w 12192000"/>
              <a:gd name="connsiteY106" fmla="*/ 1836231 h 2237474"/>
              <a:gd name="connsiteX107" fmla="*/ 4238372 w 12192000"/>
              <a:gd name="connsiteY107" fmla="*/ 1851480 h 2237474"/>
              <a:gd name="connsiteX108" fmla="*/ 4232517 w 12192000"/>
              <a:gd name="connsiteY108" fmla="*/ 1852567 h 2237474"/>
              <a:gd name="connsiteX109" fmla="*/ 4191732 w 12192000"/>
              <a:gd name="connsiteY109" fmla="*/ 1857328 h 2237474"/>
              <a:gd name="connsiteX110" fmla="*/ 4065532 w 12192000"/>
              <a:gd name="connsiteY110" fmla="*/ 1855477 h 2237474"/>
              <a:gd name="connsiteX111" fmla="*/ 4028460 w 12192000"/>
              <a:gd name="connsiteY111" fmla="*/ 1855137 h 2237474"/>
              <a:gd name="connsiteX112" fmla="*/ 4002267 w 12192000"/>
              <a:gd name="connsiteY112" fmla="*/ 1852352 h 2237474"/>
              <a:gd name="connsiteX113" fmla="*/ 3931396 w 12192000"/>
              <a:gd name="connsiteY113" fmla="*/ 1858915 h 2237474"/>
              <a:gd name="connsiteX114" fmla="*/ 3812162 w 12192000"/>
              <a:gd name="connsiteY114" fmla="*/ 1875501 h 2237474"/>
              <a:gd name="connsiteX115" fmla="*/ 3729530 w 12192000"/>
              <a:gd name="connsiteY115" fmla="*/ 1864513 h 2237474"/>
              <a:gd name="connsiteX116" fmla="*/ 3680177 w 12192000"/>
              <a:gd name="connsiteY116" fmla="*/ 1881552 h 2237474"/>
              <a:gd name="connsiteX117" fmla="*/ 3567259 w 12192000"/>
              <a:gd name="connsiteY117" fmla="*/ 1893482 h 2237474"/>
              <a:gd name="connsiteX118" fmla="*/ 3405770 w 12192000"/>
              <a:gd name="connsiteY118" fmla="*/ 1904591 h 2237474"/>
              <a:gd name="connsiteX119" fmla="*/ 3280097 w 12192000"/>
              <a:gd name="connsiteY119" fmla="*/ 1919610 h 2237474"/>
              <a:gd name="connsiteX120" fmla="*/ 3123424 w 12192000"/>
              <a:gd name="connsiteY120" fmla="*/ 1952930 h 2237474"/>
              <a:gd name="connsiteX121" fmla="*/ 3009910 w 12192000"/>
              <a:gd name="connsiteY121" fmla="*/ 1957866 h 2237474"/>
              <a:gd name="connsiteX122" fmla="*/ 2995934 w 12192000"/>
              <a:gd name="connsiteY122" fmla="*/ 1967085 h 2237474"/>
              <a:gd name="connsiteX123" fmla="*/ 2980071 w 12192000"/>
              <a:gd name="connsiteY123" fmla="*/ 1972988 h 2237474"/>
              <a:gd name="connsiteX124" fmla="*/ 2978094 w 12192000"/>
              <a:gd name="connsiteY124" fmla="*/ 1972369 h 2237474"/>
              <a:gd name="connsiteX125" fmla="*/ 2942858 w 12192000"/>
              <a:gd name="connsiteY125" fmla="*/ 1981367 h 2237474"/>
              <a:gd name="connsiteX126" fmla="*/ 2875436 w 12192000"/>
              <a:gd name="connsiteY126" fmla="*/ 1996977 h 2237474"/>
              <a:gd name="connsiteX127" fmla="*/ 2874892 w 12192000"/>
              <a:gd name="connsiteY127" fmla="*/ 1996085 h 2237474"/>
              <a:gd name="connsiteX128" fmla="*/ 2864145 w 12192000"/>
              <a:gd name="connsiteY128" fmla="*/ 1994061 h 2237474"/>
              <a:gd name="connsiteX129" fmla="*/ 2843662 w 12192000"/>
              <a:gd name="connsiteY129" fmla="*/ 1992498 h 2237474"/>
              <a:gd name="connsiteX130" fmla="*/ 2796128 w 12192000"/>
              <a:gd name="connsiteY130" fmla="*/ 1976403 h 2237474"/>
              <a:gd name="connsiteX131" fmla="*/ 2756784 w 12192000"/>
              <a:gd name="connsiteY131" fmla="*/ 1985116 h 2237474"/>
              <a:gd name="connsiteX132" fmla="*/ 2748833 w 12192000"/>
              <a:gd name="connsiteY132" fmla="*/ 1986323 h 2237474"/>
              <a:gd name="connsiteX133" fmla="*/ 2748661 w 12192000"/>
              <a:gd name="connsiteY133" fmla="*/ 1986122 h 2237474"/>
              <a:gd name="connsiteX134" fmla="*/ 2740251 w 12192000"/>
              <a:gd name="connsiteY134" fmla="*/ 1986946 h 2237474"/>
              <a:gd name="connsiteX135" fmla="*/ 2718916 w 12192000"/>
              <a:gd name="connsiteY135" fmla="*/ 1990867 h 2237474"/>
              <a:gd name="connsiteX136" fmla="*/ 2713522 w 12192000"/>
              <a:gd name="connsiteY136" fmla="*/ 1990173 h 2237474"/>
              <a:gd name="connsiteX137" fmla="*/ 2680597 w 12192000"/>
              <a:gd name="connsiteY137" fmla="*/ 1984996 h 2237474"/>
              <a:gd name="connsiteX138" fmla="*/ 2578178 w 12192000"/>
              <a:gd name="connsiteY138" fmla="*/ 1990531 h 2237474"/>
              <a:gd name="connsiteX139" fmla="*/ 2476147 w 12192000"/>
              <a:gd name="connsiteY139" fmla="*/ 1998305 h 2237474"/>
              <a:gd name="connsiteX140" fmla="*/ 2373568 w 12192000"/>
              <a:gd name="connsiteY140" fmla="*/ 2003219 h 2237474"/>
              <a:gd name="connsiteX141" fmla="*/ 2321399 w 12192000"/>
              <a:gd name="connsiteY141" fmla="*/ 1989467 h 2237474"/>
              <a:gd name="connsiteX142" fmla="*/ 2315525 w 12192000"/>
              <a:gd name="connsiteY142" fmla="*/ 1989708 h 2237474"/>
              <a:gd name="connsiteX143" fmla="*/ 2300792 w 12192000"/>
              <a:gd name="connsiteY143" fmla="*/ 1994290 h 2237474"/>
              <a:gd name="connsiteX144" fmla="*/ 2295469 w 12192000"/>
              <a:gd name="connsiteY144" fmla="*/ 1996659 h 2237474"/>
              <a:gd name="connsiteX145" fmla="*/ 2287219 w 12192000"/>
              <a:gd name="connsiteY145" fmla="*/ 1998750 h 2237474"/>
              <a:gd name="connsiteX146" fmla="*/ 2286948 w 12192000"/>
              <a:gd name="connsiteY146" fmla="*/ 1998596 h 2237474"/>
              <a:gd name="connsiteX147" fmla="*/ 2243069 w 12192000"/>
              <a:gd name="connsiteY147" fmla="*/ 2015111 h 2237474"/>
              <a:gd name="connsiteX148" fmla="*/ 2186609 w 12192000"/>
              <a:gd name="connsiteY148" fmla="*/ 2008263 h 2237474"/>
              <a:gd name="connsiteX149" fmla="*/ 2164831 w 12192000"/>
              <a:gd name="connsiteY149" fmla="*/ 2010143 h 2237474"/>
              <a:gd name="connsiteX150" fmla="*/ 2152836 w 12192000"/>
              <a:gd name="connsiteY150" fmla="*/ 2010048 h 2237474"/>
              <a:gd name="connsiteX151" fmla="*/ 2117102 w 12192000"/>
              <a:gd name="connsiteY151" fmla="*/ 2023004 h 2237474"/>
              <a:gd name="connsiteX152" fmla="*/ 2111935 w 12192000"/>
              <a:gd name="connsiteY152" fmla="*/ 2023163 h 2237474"/>
              <a:gd name="connsiteX153" fmla="*/ 2089991 w 12192000"/>
              <a:gd name="connsiteY153" fmla="*/ 2034193 h 2237474"/>
              <a:gd name="connsiteX154" fmla="*/ 2058061 w 12192000"/>
              <a:gd name="connsiteY154" fmla="*/ 2047942 h 2237474"/>
              <a:gd name="connsiteX155" fmla="*/ 2055737 w 12192000"/>
              <a:gd name="connsiteY155" fmla="*/ 2047704 h 2237474"/>
              <a:gd name="connsiteX156" fmla="*/ 2042244 w 12192000"/>
              <a:gd name="connsiteY156" fmla="*/ 2055560 h 2237474"/>
              <a:gd name="connsiteX157" fmla="*/ 1976224 w 12192000"/>
              <a:gd name="connsiteY157" fmla="*/ 2074257 h 2237474"/>
              <a:gd name="connsiteX158" fmla="*/ 1877728 w 12192000"/>
              <a:gd name="connsiteY158" fmla="*/ 2101004 h 2237474"/>
              <a:gd name="connsiteX159" fmla="*/ 1759056 w 12192000"/>
              <a:gd name="connsiteY159" fmla="*/ 2125608 h 2237474"/>
              <a:gd name="connsiteX160" fmla="*/ 1637948 w 12192000"/>
              <a:gd name="connsiteY160" fmla="*/ 2172597 h 2237474"/>
              <a:gd name="connsiteX161" fmla="*/ 1434549 w 12192000"/>
              <a:gd name="connsiteY161" fmla="*/ 2234522 h 2237474"/>
              <a:gd name="connsiteX162" fmla="*/ 1398481 w 12192000"/>
              <a:gd name="connsiteY162" fmla="*/ 2237074 h 2237474"/>
              <a:gd name="connsiteX163" fmla="*/ 1398407 w 12192000"/>
              <a:gd name="connsiteY163" fmla="*/ 2237095 h 2237474"/>
              <a:gd name="connsiteX164" fmla="*/ 1370962 w 12192000"/>
              <a:gd name="connsiteY164" fmla="*/ 2237474 h 2237474"/>
              <a:gd name="connsiteX165" fmla="*/ 1356367 w 12192000"/>
              <a:gd name="connsiteY165" fmla="*/ 2235089 h 2237474"/>
              <a:gd name="connsiteX166" fmla="*/ 1324828 w 12192000"/>
              <a:gd name="connsiteY166" fmla="*/ 2231968 h 2237474"/>
              <a:gd name="connsiteX167" fmla="*/ 1297744 w 12192000"/>
              <a:gd name="connsiteY167" fmla="*/ 2235849 h 2237474"/>
              <a:gd name="connsiteX168" fmla="*/ 1286236 w 12192000"/>
              <a:gd name="connsiteY168" fmla="*/ 2233135 h 2237474"/>
              <a:gd name="connsiteX169" fmla="*/ 1283504 w 12192000"/>
              <a:gd name="connsiteY169" fmla="*/ 2233797 h 2237474"/>
              <a:gd name="connsiteX170" fmla="*/ 1279765 w 12192000"/>
              <a:gd name="connsiteY170" fmla="*/ 2229639 h 2237474"/>
              <a:gd name="connsiteX171" fmla="*/ 1195347 w 12192000"/>
              <a:gd name="connsiteY171" fmla="*/ 2212354 h 2237474"/>
              <a:gd name="connsiteX172" fmla="*/ 970251 w 12192000"/>
              <a:gd name="connsiteY172" fmla="*/ 2221029 h 2237474"/>
              <a:gd name="connsiteX173" fmla="*/ 812914 w 12192000"/>
              <a:gd name="connsiteY173" fmla="*/ 2202752 h 2237474"/>
              <a:gd name="connsiteX174" fmla="*/ 800195 w 12192000"/>
              <a:gd name="connsiteY174" fmla="*/ 2209407 h 2237474"/>
              <a:gd name="connsiteX175" fmla="*/ 784978 w 12192000"/>
              <a:gd name="connsiteY175" fmla="*/ 2212360 h 2237474"/>
              <a:gd name="connsiteX176" fmla="*/ 681987 w 12192000"/>
              <a:gd name="connsiteY176" fmla="*/ 2216757 h 2237474"/>
              <a:gd name="connsiteX177" fmla="*/ 669923 w 12192000"/>
              <a:gd name="connsiteY177" fmla="*/ 2211682 h 2237474"/>
              <a:gd name="connsiteX178" fmla="*/ 648680 w 12192000"/>
              <a:gd name="connsiteY178" fmla="*/ 2206229 h 2237474"/>
              <a:gd name="connsiteX179" fmla="*/ 597225 w 12192000"/>
              <a:gd name="connsiteY179" fmla="*/ 2180999 h 2237474"/>
              <a:gd name="connsiteX180" fmla="*/ 558449 w 12192000"/>
              <a:gd name="connsiteY180" fmla="*/ 2182346 h 2237474"/>
              <a:gd name="connsiteX181" fmla="*/ 550517 w 12192000"/>
              <a:gd name="connsiteY181" fmla="*/ 2182060 h 2237474"/>
              <a:gd name="connsiteX182" fmla="*/ 550309 w 12192000"/>
              <a:gd name="connsiteY182" fmla="*/ 2181825 h 2237474"/>
              <a:gd name="connsiteX183" fmla="*/ 541836 w 12192000"/>
              <a:gd name="connsiteY183" fmla="*/ 2181063 h 2237474"/>
              <a:gd name="connsiteX184" fmla="*/ 536057 w 12192000"/>
              <a:gd name="connsiteY184" fmla="*/ 2181537 h 2237474"/>
              <a:gd name="connsiteX185" fmla="*/ 520671 w 12192000"/>
              <a:gd name="connsiteY185" fmla="*/ 2180980 h 2237474"/>
              <a:gd name="connsiteX186" fmla="*/ 515024 w 12192000"/>
              <a:gd name="connsiteY186" fmla="*/ 2179258 h 2237474"/>
              <a:gd name="connsiteX187" fmla="*/ 512278 w 12192000"/>
              <a:gd name="connsiteY187" fmla="*/ 2176369 h 2237474"/>
              <a:gd name="connsiteX188" fmla="*/ 480419 w 12192000"/>
              <a:gd name="connsiteY188" fmla="*/ 2167807 h 2237474"/>
              <a:gd name="connsiteX189" fmla="*/ 413835 w 12192000"/>
              <a:gd name="connsiteY189" fmla="*/ 2156783 h 2237474"/>
              <a:gd name="connsiteX190" fmla="*/ 376513 w 12192000"/>
              <a:gd name="connsiteY190" fmla="*/ 2154014 h 2237474"/>
              <a:gd name="connsiteX191" fmla="*/ 273386 w 12192000"/>
              <a:gd name="connsiteY191" fmla="*/ 2142551 h 2237474"/>
              <a:gd name="connsiteX192" fmla="*/ 169207 w 12192000"/>
              <a:gd name="connsiteY192" fmla="*/ 2128100 h 2237474"/>
              <a:gd name="connsiteX193" fmla="*/ 93149 w 12192000"/>
              <a:gd name="connsiteY193" fmla="*/ 2105324 h 2237474"/>
              <a:gd name="connsiteX194" fmla="*/ 88109 w 12192000"/>
              <a:gd name="connsiteY194" fmla="*/ 2106704 h 2237474"/>
              <a:gd name="connsiteX195" fmla="*/ 80022 w 12192000"/>
              <a:gd name="connsiteY195" fmla="*/ 2107254 h 2237474"/>
              <a:gd name="connsiteX196" fmla="*/ 79717 w 12192000"/>
              <a:gd name="connsiteY196" fmla="*/ 2107046 h 2237474"/>
              <a:gd name="connsiteX197" fmla="*/ 72352 w 12192000"/>
              <a:gd name="connsiteY197" fmla="*/ 2107991 h 2237474"/>
              <a:gd name="connsiteX198" fmla="*/ 37645 w 12192000"/>
              <a:gd name="connsiteY198" fmla="*/ 2115401 h 2237474"/>
              <a:gd name="connsiteX199" fmla="*/ 4572 w 12192000"/>
              <a:gd name="connsiteY199" fmla="*/ 2111091 h 2237474"/>
              <a:gd name="connsiteX200" fmla="*/ 0 w 12192000"/>
              <a:gd name="connsiteY200" fmla="*/ 2110468 h 2237474"/>
              <a:gd name="connsiteX201" fmla="*/ 0 w 12192000"/>
              <a:gd name="connsiteY20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68852 w 12192000"/>
              <a:gd name="connsiteY87" fmla="*/ 1844846 h 2237474"/>
              <a:gd name="connsiteX88" fmla="*/ 5114927 w 12192000"/>
              <a:gd name="connsiteY88" fmla="*/ 1847827 h 2237474"/>
              <a:gd name="connsiteX89" fmla="*/ 5108970 w 12192000"/>
              <a:gd name="connsiteY89" fmla="*/ 1847935 h 2237474"/>
              <a:gd name="connsiteX90" fmla="*/ 5067961 w 12192000"/>
              <a:gd name="connsiteY90" fmla="*/ 1845917 h 2237474"/>
              <a:gd name="connsiteX91" fmla="*/ 5007075 w 12192000"/>
              <a:gd name="connsiteY91" fmla="*/ 1838626 h 2237474"/>
              <a:gd name="connsiteX92" fmla="*/ 4944087 w 12192000"/>
              <a:gd name="connsiteY92" fmla="*/ 1823332 h 2237474"/>
              <a:gd name="connsiteX93" fmla="*/ 4907662 w 12192000"/>
              <a:gd name="connsiteY93" fmla="*/ 1816900 h 2237474"/>
              <a:gd name="connsiteX94" fmla="*/ 4882386 w 12192000"/>
              <a:gd name="connsiteY94" fmla="*/ 1809844 h 2237474"/>
              <a:gd name="connsiteX95" fmla="*/ 4811440 w 12192000"/>
              <a:gd name="connsiteY95" fmla="*/ 1804655 h 2237474"/>
              <a:gd name="connsiteX96" fmla="*/ 4691075 w 12192000"/>
              <a:gd name="connsiteY96" fmla="*/ 1801389 h 2237474"/>
              <a:gd name="connsiteX97" fmla="*/ 4611738 w 12192000"/>
              <a:gd name="connsiteY97" fmla="*/ 1776964 h 2237474"/>
              <a:gd name="connsiteX98" fmla="*/ 4560070 w 12192000"/>
              <a:gd name="connsiteY98" fmla="*/ 1785640 h 2237474"/>
              <a:gd name="connsiteX99" fmla="*/ 4536503 w 12192000"/>
              <a:gd name="connsiteY99" fmla="*/ 1785334 h 2237474"/>
              <a:gd name="connsiteX100" fmla="*/ 4513724 w 12192000"/>
              <a:gd name="connsiteY100" fmla="*/ 1791996 h 2237474"/>
              <a:gd name="connsiteX101" fmla="*/ 4459810 w 12192000"/>
              <a:gd name="connsiteY101" fmla="*/ 1797886 h 2237474"/>
              <a:gd name="connsiteX102" fmla="*/ 4379064 w 12192000"/>
              <a:gd name="connsiteY102" fmla="*/ 1817177 h 2237474"/>
              <a:gd name="connsiteX103" fmla="*/ 4319209 w 12192000"/>
              <a:gd name="connsiteY103" fmla="*/ 1834833 h 2237474"/>
              <a:gd name="connsiteX104" fmla="*/ 4290981 w 12192000"/>
              <a:gd name="connsiteY104" fmla="*/ 1839677 h 2237474"/>
              <a:gd name="connsiteX105" fmla="*/ 4285792 w 12192000"/>
              <a:gd name="connsiteY105" fmla="*/ 1836231 h 2237474"/>
              <a:gd name="connsiteX106" fmla="*/ 4238372 w 12192000"/>
              <a:gd name="connsiteY106" fmla="*/ 1851480 h 2237474"/>
              <a:gd name="connsiteX107" fmla="*/ 4232517 w 12192000"/>
              <a:gd name="connsiteY107" fmla="*/ 1852567 h 2237474"/>
              <a:gd name="connsiteX108" fmla="*/ 4191732 w 12192000"/>
              <a:gd name="connsiteY108" fmla="*/ 1857328 h 2237474"/>
              <a:gd name="connsiteX109" fmla="*/ 4065532 w 12192000"/>
              <a:gd name="connsiteY109" fmla="*/ 1855477 h 2237474"/>
              <a:gd name="connsiteX110" fmla="*/ 4028460 w 12192000"/>
              <a:gd name="connsiteY110" fmla="*/ 1855137 h 2237474"/>
              <a:gd name="connsiteX111" fmla="*/ 4002267 w 12192000"/>
              <a:gd name="connsiteY111" fmla="*/ 1852352 h 2237474"/>
              <a:gd name="connsiteX112" fmla="*/ 3931396 w 12192000"/>
              <a:gd name="connsiteY112" fmla="*/ 1858915 h 2237474"/>
              <a:gd name="connsiteX113" fmla="*/ 3812162 w 12192000"/>
              <a:gd name="connsiteY113" fmla="*/ 1875501 h 2237474"/>
              <a:gd name="connsiteX114" fmla="*/ 3729530 w 12192000"/>
              <a:gd name="connsiteY114" fmla="*/ 1864513 h 2237474"/>
              <a:gd name="connsiteX115" fmla="*/ 3680177 w 12192000"/>
              <a:gd name="connsiteY115" fmla="*/ 1881552 h 2237474"/>
              <a:gd name="connsiteX116" fmla="*/ 3567259 w 12192000"/>
              <a:gd name="connsiteY116" fmla="*/ 1893482 h 2237474"/>
              <a:gd name="connsiteX117" fmla="*/ 3405770 w 12192000"/>
              <a:gd name="connsiteY117" fmla="*/ 1904591 h 2237474"/>
              <a:gd name="connsiteX118" fmla="*/ 3280097 w 12192000"/>
              <a:gd name="connsiteY118" fmla="*/ 1919610 h 2237474"/>
              <a:gd name="connsiteX119" fmla="*/ 3123424 w 12192000"/>
              <a:gd name="connsiteY119" fmla="*/ 1952930 h 2237474"/>
              <a:gd name="connsiteX120" fmla="*/ 3009910 w 12192000"/>
              <a:gd name="connsiteY120" fmla="*/ 1957866 h 2237474"/>
              <a:gd name="connsiteX121" fmla="*/ 2995934 w 12192000"/>
              <a:gd name="connsiteY121" fmla="*/ 1967085 h 2237474"/>
              <a:gd name="connsiteX122" fmla="*/ 2980071 w 12192000"/>
              <a:gd name="connsiteY122" fmla="*/ 1972988 h 2237474"/>
              <a:gd name="connsiteX123" fmla="*/ 2978094 w 12192000"/>
              <a:gd name="connsiteY123" fmla="*/ 1972369 h 2237474"/>
              <a:gd name="connsiteX124" fmla="*/ 2942858 w 12192000"/>
              <a:gd name="connsiteY124" fmla="*/ 1981367 h 2237474"/>
              <a:gd name="connsiteX125" fmla="*/ 2875436 w 12192000"/>
              <a:gd name="connsiteY125" fmla="*/ 1996977 h 2237474"/>
              <a:gd name="connsiteX126" fmla="*/ 2874892 w 12192000"/>
              <a:gd name="connsiteY126" fmla="*/ 1996085 h 2237474"/>
              <a:gd name="connsiteX127" fmla="*/ 2864145 w 12192000"/>
              <a:gd name="connsiteY127" fmla="*/ 1994061 h 2237474"/>
              <a:gd name="connsiteX128" fmla="*/ 2843662 w 12192000"/>
              <a:gd name="connsiteY128" fmla="*/ 1992498 h 2237474"/>
              <a:gd name="connsiteX129" fmla="*/ 2796128 w 12192000"/>
              <a:gd name="connsiteY129" fmla="*/ 1976403 h 2237474"/>
              <a:gd name="connsiteX130" fmla="*/ 2756784 w 12192000"/>
              <a:gd name="connsiteY130" fmla="*/ 1985116 h 2237474"/>
              <a:gd name="connsiteX131" fmla="*/ 2748833 w 12192000"/>
              <a:gd name="connsiteY131" fmla="*/ 1986323 h 2237474"/>
              <a:gd name="connsiteX132" fmla="*/ 2748661 w 12192000"/>
              <a:gd name="connsiteY132" fmla="*/ 1986122 h 2237474"/>
              <a:gd name="connsiteX133" fmla="*/ 2740251 w 12192000"/>
              <a:gd name="connsiteY133" fmla="*/ 1986946 h 2237474"/>
              <a:gd name="connsiteX134" fmla="*/ 2718916 w 12192000"/>
              <a:gd name="connsiteY134" fmla="*/ 1990867 h 2237474"/>
              <a:gd name="connsiteX135" fmla="*/ 2713522 w 12192000"/>
              <a:gd name="connsiteY135" fmla="*/ 1990173 h 2237474"/>
              <a:gd name="connsiteX136" fmla="*/ 2680597 w 12192000"/>
              <a:gd name="connsiteY136" fmla="*/ 1984996 h 2237474"/>
              <a:gd name="connsiteX137" fmla="*/ 2578178 w 12192000"/>
              <a:gd name="connsiteY137" fmla="*/ 1990531 h 2237474"/>
              <a:gd name="connsiteX138" fmla="*/ 2476147 w 12192000"/>
              <a:gd name="connsiteY138" fmla="*/ 1998305 h 2237474"/>
              <a:gd name="connsiteX139" fmla="*/ 2373568 w 12192000"/>
              <a:gd name="connsiteY139" fmla="*/ 2003219 h 2237474"/>
              <a:gd name="connsiteX140" fmla="*/ 2321399 w 12192000"/>
              <a:gd name="connsiteY140" fmla="*/ 1989467 h 2237474"/>
              <a:gd name="connsiteX141" fmla="*/ 2315525 w 12192000"/>
              <a:gd name="connsiteY141" fmla="*/ 1989708 h 2237474"/>
              <a:gd name="connsiteX142" fmla="*/ 2300792 w 12192000"/>
              <a:gd name="connsiteY142" fmla="*/ 1994290 h 2237474"/>
              <a:gd name="connsiteX143" fmla="*/ 2295469 w 12192000"/>
              <a:gd name="connsiteY143" fmla="*/ 1996659 h 2237474"/>
              <a:gd name="connsiteX144" fmla="*/ 2287219 w 12192000"/>
              <a:gd name="connsiteY144" fmla="*/ 1998750 h 2237474"/>
              <a:gd name="connsiteX145" fmla="*/ 2286948 w 12192000"/>
              <a:gd name="connsiteY145" fmla="*/ 1998596 h 2237474"/>
              <a:gd name="connsiteX146" fmla="*/ 2243069 w 12192000"/>
              <a:gd name="connsiteY146" fmla="*/ 2015111 h 2237474"/>
              <a:gd name="connsiteX147" fmla="*/ 2186609 w 12192000"/>
              <a:gd name="connsiteY147" fmla="*/ 2008263 h 2237474"/>
              <a:gd name="connsiteX148" fmla="*/ 2164831 w 12192000"/>
              <a:gd name="connsiteY148" fmla="*/ 2010143 h 2237474"/>
              <a:gd name="connsiteX149" fmla="*/ 2152836 w 12192000"/>
              <a:gd name="connsiteY149" fmla="*/ 2010048 h 2237474"/>
              <a:gd name="connsiteX150" fmla="*/ 2117102 w 12192000"/>
              <a:gd name="connsiteY150" fmla="*/ 2023004 h 2237474"/>
              <a:gd name="connsiteX151" fmla="*/ 2111935 w 12192000"/>
              <a:gd name="connsiteY151" fmla="*/ 2023163 h 2237474"/>
              <a:gd name="connsiteX152" fmla="*/ 2089991 w 12192000"/>
              <a:gd name="connsiteY152" fmla="*/ 2034193 h 2237474"/>
              <a:gd name="connsiteX153" fmla="*/ 2058061 w 12192000"/>
              <a:gd name="connsiteY153" fmla="*/ 2047942 h 2237474"/>
              <a:gd name="connsiteX154" fmla="*/ 2055737 w 12192000"/>
              <a:gd name="connsiteY154" fmla="*/ 2047704 h 2237474"/>
              <a:gd name="connsiteX155" fmla="*/ 2042244 w 12192000"/>
              <a:gd name="connsiteY155" fmla="*/ 2055560 h 2237474"/>
              <a:gd name="connsiteX156" fmla="*/ 1976224 w 12192000"/>
              <a:gd name="connsiteY156" fmla="*/ 2074257 h 2237474"/>
              <a:gd name="connsiteX157" fmla="*/ 1877728 w 12192000"/>
              <a:gd name="connsiteY157" fmla="*/ 2101004 h 2237474"/>
              <a:gd name="connsiteX158" fmla="*/ 1759056 w 12192000"/>
              <a:gd name="connsiteY158" fmla="*/ 2125608 h 2237474"/>
              <a:gd name="connsiteX159" fmla="*/ 1637948 w 12192000"/>
              <a:gd name="connsiteY159" fmla="*/ 2172597 h 2237474"/>
              <a:gd name="connsiteX160" fmla="*/ 1434549 w 12192000"/>
              <a:gd name="connsiteY160" fmla="*/ 2234522 h 2237474"/>
              <a:gd name="connsiteX161" fmla="*/ 1398481 w 12192000"/>
              <a:gd name="connsiteY161" fmla="*/ 2237074 h 2237474"/>
              <a:gd name="connsiteX162" fmla="*/ 1398407 w 12192000"/>
              <a:gd name="connsiteY162" fmla="*/ 2237095 h 2237474"/>
              <a:gd name="connsiteX163" fmla="*/ 1370962 w 12192000"/>
              <a:gd name="connsiteY163" fmla="*/ 2237474 h 2237474"/>
              <a:gd name="connsiteX164" fmla="*/ 1356367 w 12192000"/>
              <a:gd name="connsiteY164" fmla="*/ 2235089 h 2237474"/>
              <a:gd name="connsiteX165" fmla="*/ 1324828 w 12192000"/>
              <a:gd name="connsiteY165" fmla="*/ 2231968 h 2237474"/>
              <a:gd name="connsiteX166" fmla="*/ 1297744 w 12192000"/>
              <a:gd name="connsiteY166" fmla="*/ 2235849 h 2237474"/>
              <a:gd name="connsiteX167" fmla="*/ 1286236 w 12192000"/>
              <a:gd name="connsiteY167" fmla="*/ 2233135 h 2237474"/>
              <a:gd name="connsiteX168" fmla="*/ 1283504 w 12192000"/>
              <a:gd name="connsiteY168" fmla="*/ 2233797 h 2237474"/>
              <a:gd name="connsiteX169" fmla="*/ 1279765 w 12192000"/>
              <a:gd name="connsiteY169" fmla="*/ 2229639 h 2237474"/>
              <a:gd name="connsiteX170" fmla="*/ 1195347 w 12192000"/>
              <a:gd name="connsiteY170" fmla="*/ 2212354 h 2237474"/>
              <a:gd name="connsiteX171" fmla="*/ 970251 w 12192000"/>
              <a:gd name="connsiteY171" fmla="*/ 2221029 h 2237474"/>
              <a:gd name="connsiteX172" fmla="*/ 812914 w 12192000"/>
              <a:gd name="connsiteY172" fmla="*/ 2202752 h 2237474"/>
              <a:gd name="connsiteX173" fmla="*/ 800195 w 12192000"/>
              <a:gd name="connsiteY173" fmla="*/ 2209407 h 2237474"/>
              <a:gd name="connsiteX174" fmla="*/ 784978 w 12192000"/>
              <a:gd name="connsiteY174" fmla="*/ 2212360 h 2237474"/>
              <a:gd name="connsiteX175" fmla="*/ 681987 w 12192000"/>
              <a:gd name="connsiteY175" fmla="*/ 2216757 h 2237474"/>
              <a:gd name="connsiteX176" fmla="*/ 669923 w 12192000"/>
              <a:gd name="connsiteY176" fmla="*/ 2211682 h 2237474"/>
              <a:gd name="connsiteX177" fmla="*/ 648680 w 12192000"/>
              <a:gd name="connsiteY177" fmla="*/ 2206229 h 2237474"/>
              <a:gd name="connsiteX178" fmla="*/ 597225 w 12192000"/>
              <a:gd name="connsiteY178" fmla="*/ 2180999 h 2237474"/>
              <a:gd name="connsiteX179" fmla="*/ 558449 w 12192000"/>
              <a:gd name="connsiteY179" fmla="*/ 2182346 h 2237474"/>
              <a:gd name="connsiteX180" fmla="*/ 550517 w 12192000"/>
              <a:gd name="connsiteY180" fmla="*/ 2182060 h 2237474"/>
              <a:gd name="connsiteX181" fmla="*/ 550309 w 12192000"/>
              <a:gd name="connsiteY181" fmla="*/ 2181825 h 2237474"/>
              <a:gd name="connsiteX182" fmla="*/ 541836 w 12192000"/>
              <a:gd name="connsiteY182" fmla="*/ 2181063 h 2237474"/>
              <a:gd name="connsiteX183" fmla="*/ 536057 w 12192000"/>
              <a:gd name="connsiteY183" fmla="*/ 2181537 h 2237474"/>
              <a:gd name="connsiteX184" fmla="*/ 520671 w 12192000"/>
              <a:gd name="connsiteY184" fmla="*/ 2180980 h 2237474"/>
              <a:gd name="connsiteX185" fmla="*/ 515024 w 12192000"/>
              <a:gd name="connsiteY185" fmla="*/ 2179258 h 2237474"/>
              <a:gd name="connsiteX186" fmla="*/ 512278 w 12192000"/>
              <a:gd name="connsiteY186" fmla="*/ 2176369 h 2237474"/>
              <a:gd name="connsiteX187" fmla="*/ 480419 w 12192000"/>
              <a:gd name="connsiteY187" fmla="*/ 2167807 h 2237474"/>
              <a:gd name="connsiteX188" fmla="*/ 413835 w 12192000"/>
              <a:gd name="connsiteY188" fmla="*/ 2156783 h 2237474"/>
              <a:gd name="connsiteX189" fmla="*/ 376513 w 12192000"/>
              <a:gd name="connsiteY189" fmla="*/ 2154014 h 2237474"/>
              <a:gd name="connsiteX190" fmla="*/ 273386 w 12192000"/>
              <a:gd name="connsiteY190" fmla="*/ 2142551 h 2237474"/>
              <a:gd name="connsiteX191" fmla="*/ 169207 w 12192000"/>
              <a:gd name="connsiteY191" fmla="*/ 2128100 h 2237474"/>
              <a:gd name="connsiteX192" fmla="*/ 93149 w 12192000"/>
              <a:gd name="connsiteY192" fmla="*/ 2105324 h 2237474"/>
              <a:gd name="connsiteX193" fmla="*/ 88109 w 12192000"/>
              <a:gd name="connsiteY193" fmla="*/ 2106704 h 2237474"/>
              <a:gd name="connsiteX194" fmla="*/ 80022 w 12192000"/>
              <a:gd name="connsiteY194" fmla="*/ 2107254 h 2237474"/>
              <a:gd name="connsiteX195" fmla="*/ 79717 w 12192000"/>
              <a:gd name="connsiteY195" fmla="*/ 2107046 h 2237474"/>
              <a:gd name="connsiteX196" fmla="*/ 72352 w 12192000"/>
              <a:gd name="connsiteY196" fmla="*/ 2107991 h 2237474"/>
              <a:gd name="connsiteX197" fmla="*/ 37645 w 12192000"/>
              <a:gd name="connsiteY197" fmla="*/ 2115401 h 2237474"/>
              <a:gd name="connsiteX198" fmla="*/ 4572 w 12192000"/>
              <a:gd name="connsiteY198" fmla="*/ 2111091 h 2237474"/>
              <a:gd name="connsiteX199" fmla="*/ 0 w 12192000"/>
              <a:gd name="connsiteY199" fmla="*/ 2110468 h 2237474"/>
              <a:gd name="connsiteX200" fmla="*/ 0 w 12192000"/>
              <a:gd name="connsiteY20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49802 w 12192000"/>
              <a:gd name="connsiteY87" fmla="*/ 1844846 h 2237474"/>
              <a:gd name="connsiteX88" fmla="*/ 5114927 w 12192000"/>
              <a:gd name="connsiteY88" fmla="*/ 1847827 h 2237474"/>
              <a:gd name="connsiteX89" fmla="*/ 5108970 w 12192000"/>
              <a:gd name="connsiteY89" fmla="*/ 1847935 h 2237474"/>
              <a:gd name="connsiteX90" fmla="*/ 5067961 w 12192000"/>
              <a:gd name="connsiteY90" fmla="*/ 1845917 h 2237474"/>
              <a:gd name="connsiteX91" fmla="*/ 5007075 w 12192000"/>
              <a:gd name="connsiteY91" fmla="*/ 1838626 h 2237474"/>
              <a:gd name="connsiteX92" fmla="*/ 4944087 w 12192000"/>
              <a:gd name="connsiteY92" fmla="*/ 1823332 h 2237474"/>
              <a:gd name="connsiteX93" fmla="*/ 4907662 w 12192000"/>
              <a:gd name="connsiteY93" fmla="*/ 1816900 h 2237474"/>
              <a:gd name="connsiteX94" fmla="*/ 4882386 w 12192000"/>
              <a:gd name="connsiteY94" fmla="*/ 1809844 h 2237474"/>
              <a:gd name="connsiteX95" fmla="*/ 4811440 w 12192000"/>
              <a:gd name="connsiteY95" fmla="*/ 1804655 h 2237474"/>
              <a:gd name="connsiteX96" fmla="*/ 4691075 w 12192000"/>
              <a:gd name="connsiteY96" fmla="*/ 1801389 h 2237474"/>
              <a:gd name="connsiteX97" fmla="*/ 4611738 w 12192000"/>
              <a:gd name="connsiteY97" fmla="*/ 1776964 h 2237474"/>
              <a:gd name="connsiteX98" fmla="*/ 4560070 w 12192000"/>
              <a:gd name="connsiteY98" fmla="*/ 1785640 h 2237474"/>
              <a:gd name="connsiteX99" fmla="*/ 4536503 w 12192000"/>
              <a:gd name="connsiteY99" fmla="*/ 1785334 h 2237474"/>
              <a:gd name="connsiteX100" fmla="*/ 4513724 w 12192000"/>
              <a:gd name="connsiteY100" fmla="*/ 1791996 h 2237474"/>
              <a:gd name="connsiteX101" fmla="*/ 4459810 w 12192000"/>
              <a:gd name="connsiteY101" fmla="*/ 1797886 h 2237474"/>
              <a:gd name="connsiteX102" fmla="*/ 4379064 w 12192000"/>
              <a:gd name="connsiteY102" fmla="*/ 1817177 h 2237474"/>
              <a:gd name="connsiteX103" fmla="*/ 4319209 w 12192000"/>
              <a:gd name="connsiteY103" fmla="*/ 1834833 h 2237474"/>
              <a:gd name="connsiteX104" fmla="*/ 4290981 w 12192000"/>
              <a:gd name="connsiteY104" fmla="*/ 1839677 h 2237474"/>
              <a:gd name="connsiteX105" fmla="*/ 4285792 w 12192000"/>
              <a:gd name="connsiteY105" fmla="*/ 1836231 h 2237474"/>
              <a:gd name="connsiteX106" fmla="*/ 4238372 w 12192000"/>
              <a:gd name="connsiteY106" fmla="*/ 1851480 h 2237474"/>
              <a:gd name="connsiteX107" fmla="*/ 4232517 w 12192000"/>
              <a:gd name="connsiteY107" fmla="*/ 1852567 h 2237474"/>
              <a:gd name="connsiteX108" fmla="*/ 4191732 w 12192000"/>
              <a:gd name="connsiteY108" fmla="*/ 1857328 h 2237474"/>
              <a:gd name="connsiteX109" fmla="*/ 4065532 w 12192000"/>
              <a:gd name="connsiteY109" fmla="*/ 1855477 h 2237474"/>
              <a:gd name="connsiteX110" fmla="*/ 4028460 w 12192000"/>
              <a:gd name="connsiteY110" fmla="*/ 1855137 h 2237474"/>
              <a:gd name="connsiteX111" fmla="*/ 4002267 w 12192000"/>
              <a:gd name="connsiteY111" fmla="*/ 1852352 h 2237474"/>
              <a:gd name="connsiteX112" fmla="*/ 3931396 w 12192000"/>
              <a:gd name="connsiteY112" fmla="*/ 1858915 h 2237474"/>
              <a:gd name="connsiteX113" fmla="*/ 3812162 w 12192000"/>
              <a:gd name="connsiteY113" fmla="*/ 1875501 h 2237474"/>
              <a:gd name="connsiteX114" fmla="*/ 3729530 w 12192000"/>
              <a:gd name="connsiteY114" fmla="*/ 1864513 h 2237474"/>
              <a:gd name="connsiteX115" fmla="*/ 3680177 w 12192000"/>
              <a:gd name="connsiteY115" fmla="*/ 1881552 h 2237474"/>
              <a:gd name="connsiteX116" fmla="*/ 3567259 w 12192000"/>
              <a:gd name="connsiteY116" fmla="*/ 1893482 h 2237474"/>
              <a:gd name="connsiteX117" fmla="*/ 3405770 w 12192000"/>
              <a:gd name="connsiteY117" fmla="*/ 1904591 h 2237474"/>
              <a:gd name="connsiteX118" fmla="*/ 3280097 w 12192000"/>
              <a:gd name="connsiteY118" fmla="*/ 1919610 h 2237474"/>
              <a:gd name="connsiteX119" fmla="*/ 3123424 w 12192000"/>
              <a:gd name="connsiteY119" fmla="*/ 1952930 h 2237474"/>
              <a:gd name="connsiteX120" fmla="*/ 3009910 w 12192000"/>
              <a:gd name="connsiteY120" fmla="*/ 1957866 h 2237474"/>
              <a:gd name="connsiteX121" fmla="*/ 2995934 w 12192000"/>
              <a:gd name="connsiteY121" fmla="*/ 1967085 h 2237474"/>
              <a:gd name="connsiteX122" fmla="*/ 2980071 w 12192000"/>
              <a:gd name="connsiteY122" fmla="*/ 1972988 h 2237474"/>
              <a:gd name="connsiteX123" fmla="*/ 2978094 w 12192000"/>
              <a:gd name="connsiteY123" fmla="*/ 1972369 h 2237474"/>
              <a:gd name="connsiteX124" fmla="*/ 2942858 w 12192000"/>
              <a:gd name="connsiteY124" fmla="*/ 1981367 h 2237474"/>
              <a:gd name="connsiteX125" fmla="*/ 2875436 w 12192000"/>
              <a:gd name="connsiteY125" fmla="*/ 1996977 h 2237474"/>
              <a:gd name="connsiteX126" fmla="*/ 2874892 w 12192000"/>
              <a:gd name="connsiteY126" fmla="*/ 1996085 h 2237474"/>
              <a:gd name="connsiteX127" fmla="*/ 2864145 w 12192000"/>
              <a:gd name="connsiteY127" fmla="*/ 1994061 h 2237474"/>
              <a:gd name="connsiteX128" fmla="*/ 2843662 w 12192000"/>
              <a:gd name="connsiteY128" fmla="*/ 1992498 h 2237474"/>
              <a:gd name="connsiteX129" fmla="*/ 2796128 w 12192000"/>
              <a:gd name="connsiteY129" fmla="*/ 1976403 h 2237474"/>
              <a:gd name="connsiteX130" fmla="*/ 2756784 w 12192000"/>
              <a:gd name="connsiteY130" fmla="*/ 1985116 h 2237474"/>
              <a:gd name="connsiteX131" fmla="*/ 2748833 w 12192000"/>
              <a:gd name="connsiteY131" fmla="*/ 1986323 h 2237474"/>
              <a:gd name="connsiteX132" fmla="*/ 2748661 w 12192000"/>
              <a:gd name="connsiteY132" fmla="*/ 1986122 h 2237474"/>
              <a:gd name="connsiteX133" fmla="*/ 2740251 w 12192000"/>
              <a:gd name="connsiteY133" fmla="*/ 1986946 h 2237474"/>
              <a:gd name="connsiteX134" fmla="*/ 2718916 w 12192000"/>
              <a:gd name="connsiteY134" fmla="*/ 1990867 h 2237474"/>
              <a:gd name="connsiteX135" fmla="*/ 2713522 w 12192000"/>
              <a:gd name="connsiteY135" fmla="*/ 1990173 h 2237474"/>
              <a:gd name="connsiteX136" fmla="*/ 2680597 w 12192000"/>
              <a:gd name="connsiteY136" fmla="*/ 1984996 h 2237474"/>
              <a:gd name="connsiteX137" fmla="*/ 2578178 w 12192000"/>
              <a:gd name="connsiteY137" fmla="*/ 1990531 h 2237474"/>
              <a:gd name="connsiteX138" fmla="*/ 2476147 w 12192000"/>
              <a:gd name="connsiteY138" fmla="*/ 1998305 h 2237474"/>
              <a:gd name="connsiteX139" fmla="*/ 2373568 w 12192000"/>
              <a:gd name="connsiteY139" fmla="*/ 2003219 h 2237474"/>
              <a:gd name="connsiteX140" fmla="*/ 2321399 w 12192000"/>
              <a:gd name="connsiteY140" fmla="*/ 1989467 h 2237474"/>
              <a:gd name="connsiteX141" fmla="*/ 2315525 w 12192000"/>
              <a:gd name="connsiteY141" fmla="*/ 1989708 h 2237474"/>
              <a:gd name="connsiteX142" fmla="*/ 2300792 w 12192000"/>
              <a:gd name="connsiteY142" fmla="*/ 1994290 h 2237474"/>
              <a:gd name="connsiteX143" fmla="*/ 2295469 w 12192000"/>
              <a:gd name="connsiteY143" fmla="*/ 1996659 h 2237474"/>
              <a:gd name="connsiteX144" fmla="*/ 2287219 w 12192000"/>
              <a:gd name="connsiteY144" fmla="*/ 1998750 h 2237474"/>
              <a:gd name="connsiteX145" fmla="*/ 2286948 w 12192000"/>
              <a:gd name="connsiteY145" fmla="*/ 1998596 h 2237474"/>
              <a:gd name="connsiteX146" fmla="*/ 2243069 w 12192000"/>
              <a:gd name="connsiteY146" fmla="*/ 2015111 h 2237474"/>
              <a:gd name="connsiteX147" fmla="*/ 2186609 w 12192000"/>
              <a:gd name="connsiteY147" fmla="*/ 2008263 h 2237474"/>
              <a:gd name="connsiteX148" fmla="*/ 2164831 w 12192000"/>
              <a:gd name="connsiteY148" fmla="*/ 2010143 h 2237474"/>
              <a:gd name="connsiteX149" fmla="*/ 2152836 w 12192000"/>
              <a:gd name="connsiteY149" fmla="*/ 2010048 h 2237474"/>
              <a:gd name="connsiteX150" fmla="*/ 2117102 w 12192000"/>
              <a:gd name="connsiteY150" fmla="*/ 2023004 h 2237474"/>
              <a:gd name="connsiteX151" fmla="*/ 2111935 w 12192000"/>
              <a:gd name="connsiteY151" fmla="*/ 2023163 h 2237474"/>
              <a:gd name="connsiteX152" fmla="*/ 2089991 w 12192000"/>
              <a:gd name="connsiteY152" fmla="*/ 2034193 h 2237474"/>
              <a:gd name="connsiteX153" fmla="*/ 2058061 w 12192000"/>
              <a:gd name="connsiteY153" fmla="*/ 2047942 h 2237474"/>
              <a:gd name="connsiteX154" fmla="*/ 2055737 w 12192000"/>
              <a:gd name="connsiteY154" fmla="*/ 2047704 h 2237474"/>
              <a:gd name="connsiteX155" fmla="*/ 2042244 w 12192000"/>
              <a:gd name="connsiteY155" fmla="*/ 2055560 h 2237474"/>
              <a:gd name="connsiteX156" fmla="*/ 1976224 w 12192000"/>
              <a:gd name="connsiteY156" fmla="*/ 2074257 h 2237474"/>
              <a:gd name="connsiteX157" fmla="*/ 1877728 w 12192000"/>
              <a:gd name="connsiteY157" fmla="*/ 2101004 h 2237474"/>
              <a:gd name="connsiteX158" fmla="*/ 1759056 w 12192000"/>
              <a:gd name="connsiteY158" fmla="*/ 2125608 h 2237474"/>
              <a:gd name="connsiteX159" fmla="*/ 1637948 w 12192000"/>
              <a:gd name="connsiteY159" fmla="*/ 2172597 h 2237474"/>
              <a:gd name="connsiteX160" fmla="*/ 1434549 w 12192000"/>
              <a:gd name="connsiteY160" fmla="*/ 2234522 h 2237474"/>
              <a:gd name="connsiteX161" fmla="*/ 1398481 w 12192000"/>
              <a:gd name="connsiteY161" fmla="*/ 2237074 h 2237474"/>
              <a:gd name="connsiteX162" fmla="*/ 1398407 w 12192000"/>
              <a:gd name="connsiteY162" fmla="*/ 2237095 h 2237474"/>
              <a:gd name="connsiteX163" fmla="*/ 1370962 w 12192000"/>
              <a:gd name="connsiteY163" fmla="*/ 2237474 h 2237474"/>
              <a:gd name="connsiteX164" fmla="*/ 1356367 w 12192000"/>
              <a:gd name="connsiteY164" fmla="*/ 2235089 h 2237474"/>
              <a:gd name="connsiteX165" fmla="*/ 1324828 w 12192000"/>
              <a:gd name="connsiteY165" fmla="*/ 2231968 h 2237474"/>
              <a:gd name="connsiteX166" fmla="*/ 1297744 w 12192000"/>
              <a:gd name="connsiteY166" fmla="*/ 2235849 h 2237474"/>
              <a:gd name="connsiteX167" fmla="*/ 1286236 w 12192000"/>
              <a:gd name="connsiteY167" fmla="*/ 2233135 h 2237474"/>
              <a:gd name="connsiteX168" fmla="*/ 1283504 w 12192000"/>
              <a:gd name="connsiteY168" fmla="*/ 2233797 h 2237474"/>
              <a:gd name="connsiteX169" fmla="*/ 1279765 w 12192000"/>
              <a:gd name="connsiteY169" fmla="*/ 2229639 h 2237474"/>
              <a:gd name="connsiteX170" fmla="*/ 1195347 w 12192000"/>
              <a:gd name="connsiteY170" fmla="*/ 2212354 h 2237474"/>
              <a:gd name="connsiteX171" fmla="*/ 970251 w 12192000"/>
              <a:gd name="connsiteY171" fmla="*/ 2221029 h 2237474"/>
              <a:gd name="connsiteX172" fmla="*/ 812914 w 12192000"/>
              <a:gd name="connsiteY172" fmla="*/ 2202752 h 2237474"/>
              <a:gd name="connsiteX173" fmla="*/ 800195 w 12192000"/>
              <a:gd name="connsiteY173" fmla="*/ 2209407 h 2237474"/>
              <a:gd name="connsiteX174" fmla="*/ 784978 w 12192000"/>
              <a:gd name="connsiteY174" fmla="*/ 2212360 h 2237474"/>
              <a:gd name="connsiteX175" fmla="*/ 681987 w 12192000"/>
              <a:gd name="connsiteY175" fmla="*/ 2216757 h 2237474"/>
              <a:gd name="connsiteX176" fmla="*/ 669923 w 12192000"/>
              <a:gd name="connsiteY176" fmla="*/ 2211682 h 2237474"/>
              <a:gd name="connsiteX177" fmla="*/ 648680 w 12192000"/>
              <a:gd name="connsiteY177" fmla="*/ 2206229 h 2237474"/>
              <a:gd name="connsiteX178" fmla="*/ 597225 w 12192000"/>
              <a:gd name="connsiteY178" fmla="*/ 2180999 h 2237474"/>
              <a:gd name="connsiteX179" fmla="*/ 558449 w 12192000"/>
              <a:gd name="connsiteY179" fmla="*/ 2182346 h 2237474"/>
              <a:gd name="connsiteX180" fmla="*/ 550517 w 12192000"/>
              <a:gd name="connsiteY180" fmla="*/ 2182060 h 2237474"/>
              <a:gd name="connsiteX181" fmla="*/ 550309 w 12192000"/>
              <a:gd name="connsiteY181" fmla="*/ 2181825 h 2237474"/>
              <a:gd name="connsiteX182" fmla="*/ 541836 w 12192000"/>
              <a:gd name="connsiteY182" fmla="*/ 2181063 h 2237474"/>
              <a:gd name="connsiteX183" fmla="*/ 536057 w 12192000"/>
              <a:gd name="connsiteY183" fmla="*/ 2181537 h 2237474"/>
              <a:gd name="connsiteX184" fmla="*/ 520671 w 12192000"/>
              <a:gd name="connsiteY184" fmla="*/ 2180980 h 2237474"/>
              <a:gd name="connsiteX185" fmla="*/ 515024 w 12192000"/>
              <a:gd name="connsiteY185" fmla="*/ 2179258 h 2237474"/>
              <a:gd name="connsiteX186" fmla="*/ 512278 w 12192000"/>
              <a:gd name="connsiteY186" fmla="*/ 2176369 h 2237474"/>
              <a:gd name="connsiteX187" fmla="*/ 480419 w 12192000"/>
              <a:gd name="connsiteY187" fmla="*/ 2167807 h 2237474"/>
              <a:gd name="connsiteX188" fmla="*/ 413835 w 12192000"/>
              <a:gd name="connsiteY188" fmla="*/ 2156783 h 2237474"/>
              <a:gd name="connsiteX189" fmla="*/ 376513 w 12192000"/>
              <a:gd name="connsiteY189" fmla="*/ 2154014 h 2237474"/>
              <a:gd name="connsiteX190" fmla="*/ 273386 w 12192000"/>
              <a:gd name="connsiteY190" fmla="*/ 2142551 h 2237474"/>
              <a:gd name="connsiteX191" fmla="*/ 169207 w 12192000"/>
              <a:gd name="connsiteY191" fmla="*/ 2128100 h 2237474"/>
              <a:gd name="connsiteX192" fmla="*/ 93149 w 12192000"/>
              <a:gd name="connsiteY192" fmla="*/ 2105324 h 2237474"/>
              <a:gd name="connsiteX193" fmla="*/ 88109 w 12192000"/>
              <a:gd name="connsiteY193" fmla="*/ 2106704 h 2237474"/>
              <a:gd name="connsiteX194" fmla="*/ 80022 w 12192000"/>
              <a:gd name="connsiteY194" fmla="*/ 2107254 h 2237474"/>
              <a:gd name="connsiteX195" fmla="*/ 79717 w 12192000"/>
              <a:gd name="connsiteY195" fmla="*/ 2107046 h 2237474"/>
              <a:gd name="connsiteX196" fmla="*/ 72352 w 12192000"/>
              <a:gd name="connsiteY196" fmla="*/ 2107991 h 2237474"/>
              <a:gd name="connsiteX197" fmla="*/ 37645 w 12192000"/>
              <a:gd name="connsiteY197" fmla="*/ 2115401 h 2237474"/>
              <a:gd name="connsiteX198" fmla="*/ 4572 w 12192000"/>
              <a:gd name="connsiteY198" fmla="*/ 2111091 h 2237474"/>
              <a:gd name="connsiteX199" fmla="*/ 0 w 12192000"/>
              <a:gd name="connsiteY199" fmla="*/ 2110468 h 2237474"/>
              <a:gd name="connsiteX200" fmla="*/ 0 w 12192000"/>
              <a:gd name="connsiteY20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59633 w 12192000"/>
              <a:gd name="connsiteY85" fmla="*/ 183716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59633 w 12192000"/>
              <a:gd name="connsiteY85" fmla="*/ 183716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38372 w 12192000"/>
              <a:gd name="connsiteY104" fmla="*/ 1851480 h 2237474"/>
              <a:gd name="connsiteX105" fmla="*/ 4232517 w 12192000"/>
              <a:gd name="connsiteY105" fmla="*/ 1852567 h 2237474"/>
              <a:gd name="connsiteX106" fmla="*/ 4191732 w 12192000"/>
              <a:gd name="connsiteY106" fmla="*/ 1857328 h 2237474"/>
              <a:gd name="connsiteX107" fmla="*/ 4065532 w 12192000"/>
              <a:gd name="connsiteY107" fmla="*/ 1855477 h 2237474"/>
              <a:gd name="connsiteX108" fmla="*/ 4028460 w 12192000"/>
              <a:gd name="connsiteY108" fmla="*/ 1855137 h 2237474"/>
              <a:gd name="connsiteX109" fmla="*/ 4002267 w 12192000"/>
              <a:gd name="connsiteY109" fmla="*/ 1852352 h 2237474"/>
              <a:gd name="connsiteX110" fmla="*/ 3931396 w 12192000"/>
              <a:gd name="connsiteY110" fmla="*/ 1858915 h 2237474"/>
              <a:gd name="connsiteX111" fmla="*/ 3812162 w 12192000"/>
              <a:gd name="connsiteY111" fmla="*/ 1875501 h 2237474"/>
              <a:gd name="connsiteX112" fmla="*/ 3729530 w 12192000"/>
              <a:gd name="connsiteY112" fmla="*/ 1864513 h 2237474"/>
              <a:gd name="connsiteX113" fmla="*/ 3680177 w 12192000"/>
              <a:gd name="connsiteY113" fmla="*/ 1881552 h 2237474"/>
              <a:gd name="connsiteX114" fmla="*/ 3567259 w 12192000"/>
              <a:gd name="connsiteY114" fmla="*/ 1893482 h 2237474"/>
              <a:gd name="connsiteX115" fmla="*/ 3405770 w 12192000"/>
              <a:gd name="connsiteY115" fmla="*/ 1904591 h 2237474"/>
              <a:gd name="connsiteX116" fmla="*/ 3280097 w 12192000"/>
              <a:gd name="connsiteY116" fmla="*/ 1919610 h 2237474"/>
              <a:gd name="connsiteX117" fmla="*/ 3123424 w 12192000"/>
              <a:gd name="connsiteY117" fmla="*/ 1952930 h 2237474"/>
              <a:gd name="connsiteX118" fmla="*/ 3009910 w 12192000"/>
              <a:gd name="connsiteY118" fmla="*/ 1957866 h 2237474"/>
              <a:gd name="connsiteX119" fmla="*/ 2995934 w 12192000"/>
              <a:gd name="connsiteY119" fmla="*/ 1967085 h 2237474"/>
              <a:gd name="connsiteX120" fmla="*/ 2980071 w 12192000"/>
              <a:gd name="connsiteY120" fmla="*/ 1972988 h 2237474"/>
              <a:gd name="connsiteX121" fmla="*/ 2978094 w 12192000"/>
              <a:gd name="connsiteY121" fmla="*/ 1972369 h 2237474"/>
              <a:gd name="connsiteX122" fmla="*/ 2942858 w 12192000"/>
              <a:gd name="connsiteY122" fmla="*/ 1981367 h 2237474"/>
              <a:gd name="connsiteX123" fmla="*/ 2875436 w 12192000"/>
              <a:gd name="connsiteY123" fmla="*/ 1996977 h 2237474"/>
              <a:gd name="connsiteX124" fmla="*/ 2874892 w 12192000"/>
              <a:gd name="connsiteY124" fmla="*/ 1996085 h 2237474"/>
              <a:gd name="connsiteX125" fmla="*/ 2864145 w 12192000"/>
              <a:gd name="connsiteY125" fmla="*/ 1994061 h 2237474"/>
              <a:gd name="connsiteX126" fmla="*/ 2843662 w 12192000"/>
              <a:gd name="connsiteY126" fmla="*/ 1992498 h 2237474"/>
              <a:gd name="connsiteX127" fmla="*/ 2796128 w 12192000"/>
              <a:gd name="connsiteY127" fmla="*/ 1976403 h 2237474"/>
              <a:gd name="connsiteX128" fmla="*/ 2756784 w 12192000"/>
              <a:gd name="connsiteY128" fmla="*/ 1985116 h 2237474"/>
              <a:gd name="connsiteX129" fmla="*/ 2748833 w 12192000"/>
              <a:gd name="connsiteY129" fmla="*/ 1986323 h 2237474"/>
              <a:gd name="connsiteX130" fmla="*/ 2748661 w 12192000"/>
              <a:gd name="connsiteY130" fmla="*/ 1986122 h 2237474"/>
              <a:gd name="connsiteX131" fmla="*/ 2740251 w 12192000"/>
              <a:gd name="connsiteY131" fmla="*/ 1986946 h 2237474"/>
              <a:gd name="connsiteX132" fmla="*/ 2718916 w 12192000"/>
              <a:gd name="connsiteY132" fmla="*/ 1990867 h 2237474"/>
              <a:gd name="connsiteX133" fmla="*/ 2713522 w 12192000"/>
              <a:gd name="connsiteY133" fmla="*/ 1990173 h 2237474"/>
              <a:gd name="connsiteX134" fmla="*/ 2680597 w 12192000"/>
              <a:gd name="connsiteY134" fmla="*/ 1984996 h 2237474"/>
              <a:gd name="connsiteX135" fmla="*/ 2578178 w 12192000"/>
              <a:gd name="connsiteY135" fmla="*/ 1990531 h 2237474"/>
              <a:gd name="connsiteX136" fmla="*/ 2476147 w 12192000"/>
              <a:gd name="connsiteY136" fmla="*/ 1998305 h 2237474"/>
              <a:gd name="connsiteX137" fmla="*/ 2373568 w 12192000"/>
              <a:gd name="connsiteY137" fmla="*/ 2003219 h 2237474"/>
              <a:gd name="connsiteX138" fmla="*/ 2321399 w 12192000"/>
              <a:gd name="connsiteY138" fmla="*/ 1989467 h 2237474"/>
              <a:gd name="connsiteX139" fmla="*/ 2315525 w 12192000"/>
              <a:gd name="connsiteY139" fmla="*/ 1989708 h 2237474"/>
              <a:gd name="connsiteX140" fmla="*/ 2300792 w 12192000"/>
              <a:gd name="connsiteY140" fmla="*/ 1994290 h 2237474"/>
              <a:gd name="connsiteX141" fmla="*/ 2295469 w 12192000"/>
              <a:gd name="connsiteY141" fmla="*/ 1996659 h 2237474"/>
              <a:gd name="connsiteX142" fmla="*/ 2287219 w 12192000"/>
              <a:gd name="connsiteY142" fmla="*/ 1998750 h 2237474"/>
              <a:gd name="connsiteX143" fmla="*/ 2286948 w 12192000"/>
              <a:gd name="connsiteY143" fmla="*/ 1998596 h 2237474"/>
              <a:gd name="connsiteX144" fmla="*/ 2243069 w 12192000"/>
              <a:gd name="connsiteY144" fmla="*/ 2015111 h 2237474"/>
              <a:gd name="connsiteX145" fmla="*/ 2186609 w 12192000"/>
              <a:gd name="connsiteY145" fmla="*/ 2008263 h 2237474"/>
              <a:gd name="connsiteX146" fmla="*/ 2164831 w 12192000"/>
              <a:gd name="connsiteY146" fmla="*/ 2010143 h 2237474"/>
              <a:gd name="connsiteX147" fmla="*/ 2152836 w 12192000"/>
              <a:gd name="connsiteY147" fmla="*/ 2010048 h 2237474"/>
              <a:gd name="connsiteX148" fmla="*/ 2117102 w 12192000"/>
              <a:gd name="connsiteY148" fmla="*/ 2023004 h 2237474"/>
              <a:gd name="connsiteX149" fmla="*/ 2111935 w 12192000"/>
              <a:gd name="connsiteY149" fmla="*/ 2023163 h 2237474"/>
              <a:gd name="connsiteX150" fmla="*/ 2089991 w 12192000"/>
              <a:gd name="connsiteY150" fmla="*/ 2034193 h 2237474"/>
              <a:gd name="connsiteX151" fmla="*/ 2058061 w 12192000"/>
              <a:gd name="connsiteY151" fmla="*/ 2047942 h 2237474"/>
              <a:gd name="connsiteX152" fmla="*/ 2055737 w 12192000"/>
              <a:gd name="connsiteY152" fmla="*/ 2047704 h 2237474"/>
              <a:gd name="connsiteX153" fmla="*/ 2042244 w 12192000"/>
              <a:gd name="connsiteY153" fmla="*/ 2055560 h 2237474"/>
              <a:gd name="connsiteX154" fmla="*/ 1976224 w 12192000"/>
              <a:gd name="connsiteY154" fmla="*/ 2074257 h 2237474"/>
              <a:gd name="connsiteX155" fmla="*/ 1877728 w 12192000"/>
              <a:gd name="connsiteY155" fmla="*/ 2101004 h 2237474"/>
              <a:gd name="connsiteX156" fmla="*/ 1759056 w 12192000"/>
              <a:gd name="connsiteY156" fmla="*/ 2125608 h 2237474"/>
              <a:gd name="connsiteX157" fmla="*/ 1637948 w 12192000"/>
              <a:gd name="connsiteY157" fmla="*/ 2172597 h 2237474"/>
              <a:gd name="connsiteX158" fmla="*/ 1434549 w 12192000"/>
              <a:gd name="connsiteY158" fmla="*/ 2234522 h 2237474"/>
              <a:gd name="connsiteX159" fmla="*/ 1398481 w 12192000"/>
              <a:gd name="connsiteY159" fmla="*/ 2237074 h 2237474"/>
              <a:gd name="connsiteX160" fmla="*/ 1398407 w 12192000"/>
              <a:gd name="connsiteY160" fmla="*/ 2237095 h 2237474"/>
              <a:gd name="connsiteX161" fmla="*/ 1370962 w 12192000"/>
              <a:gd name="connsiteY161" fmla="*/ 2237474 h 2237474"/>
              <a:gd name="connsiteX162" fmla="*/ 1356367 w 12192000"/>
              <a:gd name="connsiteY162" fmla="*/ 2235089 h 2237474"/>
              <a:gd name="connsiteX163" fmla="*/ 1324828 w 12192000"/>
              <a:gd name="connsiteY163" fmla="*/ 2231968 h 2237474"/>
              <a:gd name="connsiteX164" fmla="*/ 1297744 w 12192000"/>
              <a:gd name="connsiteY164" fmla="*/ 2235849 h 2237474"/>
              <a:gd name="connsiteX165" fmla="*/ 1286236 w 12192000"/>
              <a:gd name="connsiteY165" fmla="*/ 2233135 h 2237474"/>
              <a:gd name="connsiteX166" fmla="*/ 1283504 w 12192000"/>
              <a:gd name="connsiteY166" fmla="*/ 2233797 h 2237474"/>
              <a:gd name="connsiteX167" fmla="*/ 1279765 w 12192000"/>
              <a:gd name="connsiteY167" fmla="*/ 2229639 h 2237474"/>
              <a:gd name="connsiteX168" fmla="*/ 1195347 w 12192000"/>
              <a:gd name="connsiteY168" fmla="*/ 2212354 h 2237474"/>
              <a:gd name="connsiteX169" fmla="*/ 970251 w 12192000"/>
              <a:gd name="connsiteY169" fmla="*/ 2221029 h 2237474"/>
              <a:gd name="connsiteX170" fmla="*/ 812914 w 12192000"/>
              <a:gd name="connsiteY170" fmla="*/ 2202752 h 2237474"/>
              <a:gd name="connsiteX171" fmla="*/ 800195 w 12192000"/>
              <a:gd name="connsiteY171" fmla="*/ 2209407 h 2237474"/>
              <a:gd name="connsiteX172" fmla="*/ 784978 w 12192000"/>
              <a:gd name="connsiteY172" fmla="*/ 2212360 h 2237474"/>
              <a:gd name="connsiteX173" fmla="*/ 681987 w 12192000"/>
              <a:gd name="connsiteY173" fmla="*/ 2216757 h 2237474"/>
              <a:gd name="connsiteX174" fmla="*/ 669923 w 12192000"/>
              <a:gd name="connsiteY174" fmla="*/ 2211682 h 2237474"/>
              <a:gd name="connsiteX175" fmla="*/ 648680 w 12192000"/>
              <a:gd name="connsiteY175" fmla="*/ 2206229 h 2237474"/>
              <a:gd name="connsiteX176" fmla="*/ 597225 w 12192000"/>
              <a:gd name="connsiteY176" fmla="*/ 2180999 h 2237474"/>
              <a:gd name="connsiteX177" fmla="*/ 558449 w 12192000"/>
              <a:gd name="connsiteY177" fmla="*/ 2182346 h 2237474"/>
              <a:gd name="connsiteX178" fmla="*/ 550517 w 12192000"/>
              <a:gd name="connsiteY178" fmla="*/ 2182060 h 2237474"/>
              <a:gd name="connsiteX179" fmla="*/ 550309 w 12192000"/>
              <a:gd name="connsiteY179" fmla="*/ 2181825 h 2237474"/>
              <a:gd name="connsiteX180" fmla="*/ 541836 w 12192000"/>
              <a:gd name="connsiteY180" fmla="*/ 2181063 h 2237474"/>
              <a:gd name="connsiteX181" fmla="*/ 536057 w 12192000"/>
              <a:gd name="connsiteY181" fmla="*/ 2181537 h 2237474"/>
              <a:gd name="connsiteX182" fmla="*/ 520671 w 12192000"/>
              <a:gd name="connsiteY182" fmla="*/ 2180980 h 2237474"/>
              <a:gd name="connsiteX183" fmla="*/ 515024 w 12192000"/>
              <a:gd name="connsiteY183" fmla="*/ 2179258 h 2237474"/>
              <a:gd name="connsiteX184" fmla="*/ 512278 w 12192000"/>
              <a:gd name="connsiteY184" fmla="*/ 2176369 h 2237474"/>
              <a:gd name="connsiteX185" fmla="*/ 480419 w 12192000"/>
              <a:gd name="connsiteY185" fmla="*/ 2167807 h 2237474"/>
              <a:gd name="connsiteX186" fmla="*/ 413835 w 12192000"/>
              <a:gd name="connsiteY186" fmla="*/ 2156783 h 2237474"/>
              <a:gd name="connsiteX187" fmla="*/ 376513 w 12192000"/>
              <a:gd name="connsiteY187" fmla="*/ 2154014 h 2237474"/>
              <a:gd name="connsiteX188" fmla="*/ 273386 w 12192000"/>
              <a:gd name="connsiteY188" fmla="*/ 2142551 h 2237474"/>
              <a:gd name="connsiteX189" fmla="*/ 169207 w 12192000"/>
              <a:gd name="connsiteY189" fmla="*/ 2128100 h 2237474"/>
              <a:gd name="connsiteX190" fmla="*/ 93149 w 12192000"/>
              <a:gd name="connsiteY190" fmla="*/ 2105324 h 2237474"/>
              <a:gd name="connsiteX191" fmla="*/ 88109 w 12192000"/>
              <a:gd name="connsiteY191" fmla="*/ 2106704 h 2237474"/>
              <a:gd name="connsiteX192" fmla="*/ 80022 w 12192000"/>
              <a:gd name="connsiteY192" fmla="*/ 2107254 h 2237474"/>
              <a:gd name="connsiteX193" fmla="*/ 79717 w 12192000"/>
              <a:gd name="connsiteY193" fmla="*/ 2107046 h 2237474"/>
              <a:gd name="connsiteX194" fmla="*/ 72352 w 12192000"/>
              <a:gd name="connsiteY194" fmla="*/ 2107991 h 2237474"/>
              <a:gd name="connsiteX195" fmla="*/ 37645 w 12192000"/>
              <a:gd name="connsiteY195" fmla="*/ 2115401 h 2237474"/>
              <a:gd name="connsiteX196" fmla="*/ 4572 w 12192000"/>
              <a:gd name="connsiteY196" fmla="*/ 2111091 h 2237474"/>
              <a:gd name="connsiteX197" fmla="*/ 0 w 12192000"/>
              <a:gd name="connsiteY197" fmla="*/ 2110468 h 2237474"/>
              <a:gd name="connsiteX198" fmla="*/ 0 w 12192000"/>
              <a:gd name="connsiteY19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290981 w 12192000"/>
              <a:gd name="connsiteY102" fmla="*/ 1839677 h 2237474"/>
              <a:gd name="connsiteX103" fmla="*/ 4238372 w 12192000"/>
              <a:gd name="connsiteY103" fmla="*/ 1851480 h 2237474"/>
              <a:gd name="connsiteX104" fmla="*/ 4232517 w 12192000"/>
              <a:gd name="connsiteY104" fmla="*/ 1852567 h 2237474"/>
              <a:gd name="connsiteX105" fmla="*/ 4191732 w 12192000"/>
              <a:gd name="connsiteY105" fmla="*/ 1857328 h 2237474"/>
              <a:gd name="connsiteX106" fmla="*/ 4065532 w 12192000"/>
              <a:gd name="connsiteY106" fmla="*/ 1855477 h 2237474"/>
              <a:gd name="connsiteX107" fmla="*/ 4028460 w 12192000"/>
              <a:gd name="connsiteY107" fmla="*/ 1855137 h 2237474"/>
              <a:gd name="connsiteX108" fmla="*/ 4002267 w 12192000"/>
              <a:gd name="connsiteY108" fmla="*/ 1852352 h 2237474"/>
              <a:gd name="connsiteX109" fmla="*/ 3931396 w 12192000"/>
              <a:gd name="connsiteY109" fmla="*/ 1858915 h 2237474"/>
              <a:gd name="connsiteX110" fmla="*/ 3812162 w 12192000"/>
              <a:gd name="connsiteY110" fmla="*/ 1875501 h 2237474"/>
              <a:gd name="connsiteX111" fmla="*/ 3729530 w 12192000"/>
              <a:gd name="connsiteY111" fmla="*/ 1864513 h 2237474"/>
              <a:gd name="connsiteX112" fmla="*/ 3680177 w 12192000"/>
              <a:gd name="connsiteY112" fmla="*/ 1881552 h 2237474"/>
              <a:gd name="connsiteX113" fmla="*/ 3567259 w 12192000"/>
              <a:gd name="connsiteY113" fmla="*/ 1893482 h 2237474"/>
              <a:gd name="connsiteX114" fmla="*/ 3405770 w 12192000"/>
              <a:gd name="connsiteY114" fmla="*/ 1904591 h 2237474"/>
              <a:gd name="connsiteX115" fmla="*/ 3280097 w 12192000"/>
              <a:gd name="connsiteY115" fmla="*/ 1919610 h 2237474"/>
              <a:gd name="connsiteX116" fmla="*/ 3123424 w 12192000"/>
              <a:gd name="connsiteY116" fmla="*/ 1952930 h 2237474"/>
              <a:gd name="connsiteX117" fmla="*/ 3009910 w 12192000"/>
              <a:gd name="connsiteY117" fmla="*/ 1957866 h 2237474"/>
              <a:gd name="connsiteX118" fmla="*/ 2995934 w 12192000"/>
              <a:gd name="connsiteY118" fmla="*/ 1967085 h 2237474"/>
              <a:gd name="connsiteX119" fmla="*/ 2980071 w 12192000"/>
              <a:gd name="connsiteY119" fmla="*/ 1972988 h 2237474"/>
              <a:gd name="connsiteX120" fmla="*/ 2978094 w 12192000"/>
              <a:gd name="connsiteY120" fmla="*/ 1972369 h 2237474"/>
              <a:gd name="connsiteX121" fmla="*/ 2942858 w 12192000"/>
              <a:gd name="connsiteY121" fmla="*/ 1981367 h 2237474"/>
              <a:gd name="connsiteX122" fmla="*/ 2875436 w 12192000"/>
              <a:gd name="connsiteY122" fmla="*/ 1996977 h 2237474"/>
              <a:gd name="connsiteX123" fmla="*/ 2874892 w 12192000"/>
              <a:gd name="connsiteY123" fmla="*/ 1996085 h 2237474"/>
              <a:gd name="connsiteX124" fmla="*/ 2864145 w 12192000"/>
              <a:gd name="connsiteY124" fmla="*/ 1994061 h 2237474"/>
              <a:gd name="connsiteX125" fmla="*/ 2843662 w 12192000"/>
              <a:gd name="connsiteY125" fmla="*/ 1992498 h 2237474"/>
              <a:gd name="connsiteX126" fmla="*/ 2796128 w 12192000"/>
              <a:gd name="connsiteY126" fmla="*/ 1976403 h 2237474"/>
              <a:gd name="connsiteX127" fmla="*/ 2756784 w 12192000"/>
              <a:gd name="connsiteY127" fmla="*/ 1985116 h 2237474"/>
              <a:gd name="connsiteX128" fmla="*/ 2748833 w 12192000"/>
              <a:gd name="connsiteY128" fmla="*/ 1986323 h 2237474"/>
              <a:gd name="connsiteX129" fmla="*/ 2748661 w 12192000"/>
              <a:gd name="connsiteY129" fmla="*/ 1986122 h 2237474"/>
              <a:gd name="connsiteX130" fmla="*/ 2740251 w 12192000"/>
              <a:gd name="connsiteY130" fmla="*/ 1986946 h 2237474"/>
              <a:gd name="connsiteX131" fmla="*/ 2718916 w 12192000"/>
              <a:gd name="connsiteY131" fmla="*/ 1990867 h 2237474"/>
              <a:gd name="connsiteX132" fmla="*/ 2713522 w 12192000"/>
              <a:gd name="connsiteY132" fmla="*/ 1990173 h 2237474"/>
              <a:gd name="connsiteX133" fmla="*/ 2680597 w 12192000"/>
              <a:gd name="connsiteY133" fmla="*/ 1984996 h 2237474"/>
              <a:gd name="connsiteX134" fmla="*/ 2578178 w 12192000"/>
              <a:gd name="connsiteY134" fmla="*/ 1990531 h 2237474"/>
              <a:gd name="connsiteX135" fmla="*/ 2476147 w 12192000"/>
              <a:gd name="connsiteY135" fmla="*/ 1998305 h 2237474"/>
              <a:gd name="connsiteX136" fmla="*/ 2373568 w 12192000"/>
              <a:gd name="connsiteY136" fmla="*/ 2003219 h 2237474"/>
              <a:gd name="connsiteX137" fmla="*/ 2321399 w 12192000"/>
              <a:gd name="connsiteY137" fmla="*/ 1989467 h 2237474"/>
              <a:gd name="connsiteX138" fmla="*/ 2315525 w 12192000"/>
              <a:gd name="connsiteY138" fmla="*/ 1989708 h 2237474"/>
              <a:gd name="connsiteX139" fmla="*/ 2300792 w 12192000"/>
              <a:gd name="connsiteY139" fmla="*/ 1994290 h 2237474"/>
              <a:gd name="connsiteX140" fmla="*/ 2295469 w 12192000"/>
              <a:gd name="connsiteY140" fmla="*/ 1996659 h 2237474"/>
              <a:gd name="connsiteX141" fmla="*/ 2287219 w 12192000"/>
              <a:gd name="connsiteY141" fmla="*/ 1998750 h 2237474"/>
              <a:gd name="connsiteX142" fmla="*/ 2286948 w 12192000"/>
              <a:gd name="connsiteY142" fmla="*/ 1998596 h 2237474"/>
              <a:gd name="connsiteX143" fmla="*/ 2243069 w 12192000"/>
              <a:gd name="connsiteY143" fmla="*/ 2015111 h 2237474"/>
              <a:gd name="connsiteX144" fmla="*/ 2186609 w 12192000"/>
              <a:gd name="connsiteY144" fmla="*/ 2008263 h 2237474"/>
              <a:gd name="connsiteX145" fmla="*/ 2164831 w 12192000"/>
              <a:gd name="connsiteY145" fmla="*/ 2010143 h 2237474"/>
              <a:gd name="connsiteX146" fmla="*/ 2152836 w 12192000"/>
              <a:gd name="connsiteY146" fmla="*/ 2010048 h 2237474"/>
              <a:gd name="connsiteX147" fmla="*/ 2117102 w 12192000"/>
              <a:gd name="connsiteY147" fmla="*/ 2023004 h 2237474"/>
              <a:gd name="connsiteX148" fmla="*/ 2111935 w 12192000"/>
              <a:gd name="connsiteY148" fmla="*/ 2023163 h 2237474"/>
              <a:gd name="connsiteX149" fmla="*/ 2089991 w 12192000"/>
              <a:gd name="connsiteY149" fmla="*/ 2034193 h 2237474"/>
              <a:gd name="connsiteX150" fmla="*/ 2058061 w 12192000"/>
              <a:gd name="connsiteY150" fmla="*/ 2047942 h 2237474"/>
              <a:gd name="connsiteX151" fmla="*/ 2055737 w 12192000"/>
              <a:gd name="connsiteY151" fmla="*/ 2047704 h 2237474"/>
              <a:gd name="connsiteX152" fmla="*/ 2042244 w 12192000"/>
              <a:gd name="connsiteY152" fmla="*/ 2055560 h 2237474"/>
              <a:gd name="connsiteX153" fmla="*/ 1976224 w 12192000"/>
              <a:gd name="connsiteY153" fmla="*/ 2074257 h 2237474"/>
              <a:gd name="connsiteX154" fmla="*/ 1877728 w 12192000"/>
              <a:gd name="connsiteY154" fmla="*/ 2101004 h 2237474"/>
              <a:gd name="connsiteX155" fmla="*/ 1759056 w 12192000"/>
              <a:gd name="connsiteY155" fmla="*/ 2125608 h 2237474"/>
              <a:gd name="connsiteX156" fmla="*/ 1637948 w 12192000"/>
              <a:gd name="connsiteY156" fmla="*/ 2172597 h 2237474"/>
              <a:gd name="connsiteX157" fmla="*/ 1434549 w 12192000"/>
              <a:gd name="connsiteY157" fmla="*/ 2234522 h 2237474"/>
              <a:gd name="connsiteX158" fmla="*/ 1398481 w 12192000"/>
              <a:gd name="connsiteY158" fmla="*/ 2237074 h 2237474"/>
              <a:gd name="connsiteX159" fmla="*/ 1398407 w 12192000"/>
              <a:gd name="connsiteY159" fmla="*/ 2237095 h 2237474"/>
              <a:gd name="connsiteX160" fmla="*/ 1370962 w 12192000"/>
              <a:gd name="connsiteY160" fmla="*/ 2237474 h 2237474"/>
              <a:gd name="connsiteX161" fmla="*/ 1356367 w 12192000"/>
              <a:gd name="connsiteY161" fmla="*/ 2235089 h 2237474"/>
              <a:gd name="connsiteX162" fmla="*/ 1324828 w 12192000"/>
              <a:gd name="connsiteY162" fmla="*/ 2231968 h 2237474"/>
              <a:gd name="connsiteX163" fmla="*/ 1297744 w 12192000"/>
              <a:gd name="connsiteY163" fmla="*/ 2235849 h 2237474"/>
              <a:gd name="connsiteX164" fmla="*/ 1286236 w 12192000"/>
              <a:gd name="connsiteY164" fmla="*/ 2233135 h 2237474"/>
              <a:gd name="connsiteX165" fmla="*/ 1283504 w 12192000"/>
              <a:gd name="connsiteY165" fmla="*/ 2233797 h 2237474"/>
              <a:gd name="connsiteX166" fmla="*/ 1279765 w 12192000"/>
              <a:gd name="connsiteY166" fmla="*/ 2229639 h 2237474"/>
              <a:gd name="connsiteX167" fmla="*/ 1195347 w 12192000"/>
              <a:gd name="connsiteY167" fmla="*/ 2212354 h 2237474"/>
              <a:gd name="connsiteX168" fmla="*/ 970251 w 12192000"/>
              <a:gd name="connsiteY168" fmla="*/ 2221029 h 2237474"/>
              <a:gd name="connsiteX169" fmla="*/ 812914 w 12192000"/>
              <a:gd name="connsiteY169" fmla="*/ 2202752 h 2237474"/>
              <a:gd name="connsiteX170" fmla="*/ 800195 w 12192000"/>
              <a:gd name="connsiteY170" fmla="*/ 2209407 h 2237474"/>
              <a:gd name="connsiteX171" fmla="*/ 784978 w 12192000"/>
              <a:gd name="connsiteY171" fmla="*/ 2212360 h 2237474"/>
              <a:gd name="connsiteX172" fmla="*/ 681987 w 12192000"/>
              <a:gd name="connsiteY172" fmla="*/ 2216757 h 2237474"/>
              <a:gd name="connsiteX173" fmla="*/ 669923 w 12192000"/>
              <a:gd name="connsiteY173" fmla="*/ 2211682 h 2237474"/>
              <a:gd name="connsiteX174" fmla="*/ 648680 w 12192000"/>
              <a:gd name="connsiteY174" fmla="*/ 2206229 h 2237474"/>
              <a:gd name="connsiteX175" fmla="*/ 597225 w 12192000"/>
              <a:gd name="connsiteY175" fmla="*/ 2180999 h 2237474"/>
              <a:gd name="connsiteX176" fmla="*/ 558449 w 12192000"/>
              <a:gd name="connsiteY176" fmla="*/ 2182346 h 2237474"/>
              <a:gd name="connsiteX177" fmla="*/ 550517 w 12192000"/>
              <a:gd name="connsiteY177" fmla="*/ 2182060 h 2237474"/>
              <a:gd name="connsiteX178" fmla="*/ 550309 w 12192000"/>
              <a:gd name="connsiteY178" fmla="*/ 2181825 h 2237474"/>
              <a:gd name="connsiteX179" fmla="*/ 541836 w 12192000"/>
              <a:gd name="connsiteY179" fmla="*/ 2181063 h 2237474"/>
              <a:gd name="connsiteX180" fmla="*/ 536057 w 12192000"/>
              <a:gd name="connsiteY180" fmla="*/ 2181537 h 2237474"/>
              <a:gd name="connsiteX181" fmla="*/ 520671 w 12192000"/>
              <a:gd name="connsiteY181" fmla="*/ 2180980 h 2237474"/>
              <a:gd name="connsiteX182" fmla="*/ 515024 w 12192000"/>
              <a:gd name="connsiteY182" fmla="*/ 2179258 h 2237474"/>
              <a:gd name="connsiteX183" fmla="*/ 512278 w 12192000"/>
              <a:gd name="connsiteY183" fmla="*/ 2176369 h 2237474"/>
              <a:gd name="connsiteX184" fmla="*/ 480419 w 12192000"/>
              <a:gd name="connsiteY184" fmla="*/ 2167807 h 2237474"/>
              <a:gd name="connsiteX185" fmla="*/ 413835 w 12192000"/>
              <a:gd name="connsiteY185" fmla="*/ 2156783 h 2237474"/>
              <a:gd name="connsiteX186" fmla="*/ 376513 w 12192000"/>
              <a:gd name="connsiteY186" fmla="*/ 2154014 h 2237474"/>
              <a:gd name="connsiteX187" fmla="*/ 273386 w 12192000"/>
              <a:gd name="connsiteY187" fmla="*/ 2142551 h 2237474"/>
              <a:gd name="connsiteX188" fmla="*/ 169207 w 12192000"/>
              <a:gd name="connsiteY188" fmla="*/ 2128100 h 2237474"/>
              <a:gd name="connsiteX189" fmla="*/ 93149 w 12192000"/>
              <a:gd name="connsiteY189" fmla="*/ 2105324 h 2237474"/>
              <a:gd name="connsiteX190" fmla="*/ 88109 w 12192000"/>
              <a:gd name="connsiteY190" fmla="*/ 2106704 h 2237474"/>
              <a:gd name="connsiteX191" fmla="*/ 80022 w 12192000"/>
              <a:gd name="connsiteY191" fmla="*/ 2107254 h 2237474"/>
              <a:gd name="connsiteX192" fmla="*/ 79717 w 12192000"/>
              <a:gd name="connsiteY192" fmla="*/ 2107046 h 2237474"/>
              <a:gd name="connsiteX193" fmla="*/ 72352 w 12192000"/>
              <a:gd name="connsiteY193" fmla="*/ 2107991 h 2237474"/>
              <a:gd name="connsiteX194" fmla="*/ 37645 w 12192000"/>
              <a:gd name="connsiteY194" fmla="*/ 2115401 h 2237474"/>
              <a:gd name="connsiteX195" fmla="*/ 4572 w 12192000"/>
              <a:gd name="connsiteY195" fmla="*/ 2111091 h 2237474"/>
              <a:gd name="connsiteX196" fmla="*/ 0 w 12192000"/>
              <a:gd name="connsiteY196" fmla="*/ 2110468 h 2237474"/>
              <a:gd name="connsiteX197" fmla="*/ 0 w 12192000"/>
              <a:gd name="connsiteY19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290981 w 12192000"/>
              <a:gd name="connsiteY102" fmla="*/ 1839677 h 2237474"/>
              <a:gd name="connsiteX103" fmla="*/ 4238372 w 12192000"/>
              <a:gd name="connsiteY103" fmla="*/ 1851480 h 2237474"/>
              <a:gd name="connsiteX104" fmla="*/ 4232517 w 12192000"/>
              <a:gd name="connsiteY104" fmla="*/ 1852567 h 2237474"/>
              <a:gd name="connsiteX105" fmla="*/ 4191732 w 12192000"/>
              <a:gd name="connsiteY105" fmla="*/ 1857328 h 2237474"/>
              <a:gd name="connsiteX106" fmla="*/ 4065532 w 12192000"/>
              <a:gd name="connsiteY106" fmla="*/ 1855477 h 2237474"/>
              <a:gd name="connsiteX107" fmla="*/ 4028460 w 12192000"/>
              <a:gd name="connsiteY107" fmla="*/ 1855137 h 2237474"/>
              <a:gd name="connsiteX108" fmla="*/ 4002267 w 12192000"/>
              <a:gd name="connsiteY108" fmla="*/ 1852352 h 2237474"/>
              <a:gd name="connsiteX109" fmla="*/ 3931396 w 12192000"/>
              <a:gd name="connsiteY109" fmla="*/ 1858915 h 2237474"/>
              <a:gd name="connsiteX110" fmla="*/ 3812162 w 12192000"/>
              <a:gd name="connsiteY110" fmla="*/ 1875501 h 2237474"/>
              <a:gd name="connsiteX111" fmla="*/ 3729530 w 12192000"/>
              <a:gd name="connsiteY111" fmla="*/ 1864513 h 2237474"/>
              <a:gd name="connsiteX112" fmla="*/ 3680177 w 12192000"/>
              <a:gd name="connsiteY112" fmla="*/ 1881552 h 2237474"/>
              <a:gd name="connsiteX113" fmla="*/ 3567259 w 12192000"/>
              <a:gd name="connsiteY113" fmla="*/ 1893482 h 2237474"/>
              <a:gd name="connsiteX114" fmla="*/ 3405770 w 12192000"/>
              <a:gd name="connsiteY114" fmla="*/ 1904591 h 2237474"/>
              <a:gd name="connsiteX115" fmla="*/ 3280097 w 12192000"/>
              <a:gd name="connsiteY115" fmla="*/ 1919610 h 2237474"/>
              <a:gd name="connsiteX116" fmla="*/ 3123424 w 12192000"/>
              <a:gd name="connsiteY116" fmla="*/ 1952930 h 2237474"/>
              <a:gd name="connsiteX117" fmla="*/ 3009910 w 12192000"/>
              <a:gd name="connsiteY117" fmla="*/ 1957866 h 2237474"/>
              <a:gd name="connsiteX118" fmla="*/ 2995934 w 12192000"/>
              <a:gd name="connsiteY118" fmla="*/ 1967085 h 2237474"/>
              <a:gd name="connsiteX119" fmla="*/ 2980071 w 12192000"/>
              <a:gd name="connsiteY119" fmla="*/ 1972988 h 2237474"/>
              <a:gd name="connsiteX120" fmla="*/ 2978094 w 12192000"/>
              <a:gd name="connsiteY120" fmla="*/ 1972369 h 2237474"/>
              <a:gd name="connsiteX121" fmla="*/ 2942858 w 12192000"/>
              <a:gd name="connsiteY121" fmla="*/ 1981367 h 2237474"/>
              <a:gd name="connsiteX122" fmla="*/ 2875436 w 12192000"/>
              <a:gd name="connsiteY122" fmla="*/ 1996977 h 2237474"/>
              <a:gd name="connsiteX123" fmla="*/ 2874892 w 12192000"/>
              <a:gd name="connsiteY123" fmla="*/ 1996085 h 2237474"/>
              <a:gd name="connsiteX124" fmla="*/ 2864145 w 12192000"/>
              <a:gd name="connsiteY124" fmla="*/ 1994061 h 2237474"/>
              <a:gd name="connsiteX125" fmla="*/ 2843662 w 12192000"/>
              <a:gd name="connsiteY125" fmla="*/ 1992498 h 2237474"/>
              <a:gd name="connsiteX126" fmla="*/ 2796128 w 12192000"/>
              <a:gd name="connsiteY126" fmla="*/ 1976403 h 2237474"/>
              <a:gd name="connsiteX127" fmla="*/ 2756784 w 12192000"/>
              <a:gd name="connsiteY127" fmla="*/ 1985116 h 2237474"/>
              <a:gd name="connsiteX128" fmla="*/ 2748833 w 12192000"/>
              <a:gd name="connsiteY128" fmla="*/ 1986323 h 2237474"/>
              <a:gd name="connsiteX129" fmla="*/ 2748661 w 12192000"/>
              <a:gd name="connsiteY129" fmla="*/ 1986122 h 2237474"/>
              <a:gd name="connsiteX130" fmla="*/ 2740251 w 12192000"/>
              <a:gd name="connsiteY130" fmla="*/ 1986946 h 2237474"/>
              <a:gd name="connsiteX131" fmla="*/ 2718916 w 12192000"/>
              <a:gd name="connsiteY131" fmla="*/ 1990867 h 2237474"/>
              <a:gd name="connsiteX132" fmla="*/ 2713522 w 12192000"/>
              <a:gd name="connsiteY132" fmla="*/ 1990173 h 2237474"/>
              <a:gd name="connsiteX133" fmla="*/ 2680597 w 12192000"/>
              <a:gd name="connsiteY133" fmla="*/ 1984996 h 2237474"/>
              <a:gd name="connsiteX134" fmla="*/ 2578178 w 12192000"/>
              <a:gd name="connsiteY134" fmla="*/ 1990531 h 2237474"/>
              <a:gd name="connsiteX135" fmla="*/ 2476147 w 12192000"/>
              <a:gd name="connsiteY135" fmla="*/ 1998305 h 2237474"/>
              <a:gd name="connsiteX136" fmla="*/ 2373568 w 12192000"/>
              <a:gd name="connsiteY136" fmla="*/ 2003219 h 2237474"/>
              <a:gd name="connsiteX137" fmla="*/ 2321399 w 12192000"/>
              <a:gd name="connsiteY137" fmla="*/ 1989467 h 2237474"/>
              <a:gd name="connsiteX138" fmla="*/ 2315525 w 12192000"/>
              <a:gd name="connsiteY138" fmla="*/ 1989708 h 2237474"/>
              <a:gd name="connsiteX139" fmla="*/ 2300792 w 12192000"/>
              <a:gd name="connsiteY139" fmla="*/ 1994290 h 2237474"/>
              <a:gd name="connsiteX140" fmla="*/ 2295469 w 12192000"/>
              <a:gd name="connsiteY140" fmla="*/ 1996659 h 2237474"/>
              <a:gd name="connsiteX141" fmla="*/ 2287219 w 12192000"/>
              <a:gd name="connsiteY141" fmla="*/ 1998750 h 2237474"/>
              <a:gd name="connsiteX142" fmla="*/ 2286948 w 12192000"/>
              <a:gd name="connsiteY142" fmla="*/ 1998596 h 2237474"/>
              <a:gd name="connsiteX143" fmla="*/ 2243069 w 12192000"/>
              <a:gd name="connsiteY143" fmla="*/ 2015111 h 2237474"/>
              <a:gd name="connsiteX144" fmla="*/ 2186609 w 12192000"/>
              <a:gd name="connsiteY144" fmla="*/ 2008263 h 2237474"/>
              <a:gd name="connsiteX145" fmla="*/ 2164831 w 12192000"/>
              <a:gd name="connsiteY145" fmla="*/ 2010143 h 2237474"/>
              <a:gd name="connsiteX146" fmla="*/ 2152836 w 12192000"/>
              <a:gd name="connsiteY146" fmla="*/ 2010048 h 2237474"/>
              <a:gd name="connsiteX147" fmla="*/ 2117102 w 12192000"/>
              <a:gd name="connsiteY147" fmla="*/ 2023004 h 2237474"/>
              <a:gd name="connsiteX148" fmla="*/ 2111935 w 12192000"/>
              <a:gd name="connsiteY148" fmla="*/ 2023163 h 2237474"/>
              <a:gd name="connsiteX149" fmla="*/ 2089991 w 12192000"/>
              <a:gd name="connsiteY149" fmla="*/ 2034193 h 2237474"/>
              <a:gd name="connsiteX150" fmla="*/ 2058061 w 12192000"/>
              <a:gd name="connsiteY150" fmla="*/ 2047942 h 2237474"/>
              <a:gd name="connsiteX151" fmla="*/ 2055737 w 12192000"/>
              <a:gd name="connsiteY151" fmla="*/ 2047704 h 2237474"/>
              <a:gd name="connsiteX152" fmla="*/ 2042244 w 12192000"/>
              <a:gd name="connsiteY152" fmla="*/ 2055560 h 2237474"/>
              <a:gd name="connsiteX153" fmla="*/ 1976224 w 12192000"/>
              <a:gd name="connsiteY153" fmla="*/ 2074257 h 2237474"/>
              <a:gd name="connsiteX154" fmla="*/ 1877728 w 12192000"/>
              <a:gd name="connsiteY154" fmla="*/ 2101004 h 2237474"/>
              <a:gd name="connsiteX155" fmla="*/ 1759056 w 12192000"/>
              <a:gd name="connsiteY155" fmla="*/ 2125608 h 2237474"/>
              <a:gd name="connsiteX156" fmla="*/ 1637948 w 12192000"/>
              <a:gd name="connsiteY156" fmla="*/ 2172597 h 2237474"/>
              <a:gd name="connsiteX157" fmla="*/ 1434549 w 12192000"/>
              <a:gd name="connsiteY157" fmla="*/ 2234522 h 2237474"/>
              <a:gd name="connsiteX158" fmla="*/ 1398481 w 12192000"/>
              <a:gd name="connsiteY158" fmla="*/ 2237074 h 2237474"/>
              <a:gd name="connsiteX159" fmla="*/ 1398407 w 12192000"/>
              <a:gd name="connsiteY159" fmla="*/ 2237095 h 2237474"/>
              <a:gd name="connsiteX160" fmla="*/ 1370962 w 12192000"/>
              <a:gd name="connsiteY160" fmla="*/ 2237474 h 2237474"/>
              <a:gd name="connsiteX161" fmla="*/ 1356367 w 12192000"/>
              <a:gd name="connsiteY161" fmla="*/ 2235089 h 2237474"/>
              <a:gd name="connsiteX162" fmla="*/ 1324828 w 12192000"/>
              <a:gd name="connsiteY162" fmla="*/ 2231968 h 2237474"/>
              <a:gd name="connsiteX163" fmla="*/ 1297744 w 12192000"/>
              <a:gd name="connsiteY163" fmla="*/ 2235849 h 2237474"/>
              <a:gd name="connsiteX164" fmla="*/ 1286236 w 12192000"/>
              <a:gd name="connsiteY164" fmla="*/ 2233135 h 2237474"/>
              <a:gd name="connsiteX165" fmla="*/ 1283504 w 12192000"/>
              <a:gd name="connsiteY165" fmla="*/ 2233797 h 2237474"/>
              <a:gd name="connsiteX166" fmla="*/ 1279765 w 12192000"/>
              <a:gd name="connsiteY166" fmla="*/ 2229639 h 2237474"/>
              <a:gd name="connsiteX167" fmla="*/ 1195347 w 12192000"/>
              <a:gd name="connsiteY167" fmla="*/ 2212354 h 2237474"/>
              <a:gd name="connsiteX168" fmla="*/ 970251 w 12192000"/>
              <a:gd name="connsiteY168" fmla="*/ 2221029 h 2237474"/>
              <a:gd name="connsiteX169" fmla="*/ 812914 w 12192000"/>
              <a:gd name="connsiteY169" fmla="*/ 2202752 h 2237474"/>
              <a:gd name="connsiteX170" fmla="*/ 800195 w 12192000"/>
              <a:gd name="connsiteY170" fmla="*/ 2209407 h 2237474"/>
              <a:gd name="connsiteX171" fmla="*/ 784978 w 12192000"/>
              <a:gd name="connsiteY171" fmla="*/ 2212360 h 2237474"/>
              <a:gd name="connsiteX172" fmla="*/ 681987 w 12192000"/>
              <a:gd name="connsiteY172" fmla="*/ 2216757 h 2237474"/>
              <a:gd name="connsiteX173" fmla="*/ 669923 w 12192000"/>
              <a:gd name="connsiteY173" fmla="*/ 2211682 h 2237474"/>
              <a:gd name="connsiteX174" fmla="*/ 648680 w 12192000"/>
              <a:gd name="connsiteY174" fmla="*/ 2206229 h 2237474"/>
              <a:gd name="connsiteX175" fmla="*/ 597225 w 12192000"/>
              <a:gd name="connsiteY175" fmla="*/ 2180999 h 2237474"/>
              <a:gd name="connsiteX176" fmla="*/ 558449 w 12192000"/>
              <a:gd name="connsiteY176" fmla="*/ 2182346 h 2237474"/>
              <a:gd name="connsiteX177" fmla="*/ 550517 w 12192000"/>
              <a:gd name="connsiteY177" fmla="*/ 2182060 h 2237474"/>
              <a:gd name="connsiteX178" fmla="*/ 550309 w 12192000"/>
              <a:gd name="connsiteY178" fmla="*/ 2181825 h 2237474"/>
              <a:gd name="connsiteX179" fmla="*/ 541836 w 12192000"/>
              <a:gd name="connsiteY179" fmla="*/ 2181063 h 2237474"/>
              <a:gd name="connsiteX180" fmla="*/ 536057 w 12192000"/>
              <a:gd name="connsiteY180" fmla="*/ 2181537 h 2237474"/>
              <a:gd name="connsiteX181" fmla="*/ 520671 w 12192000"/>
              <a:gd name="connsiteY181" fmla="*/ 2180980 h 2237474"/>
              <a:gd name="connsiteX182" fmla="*/ 515024 w 12192000"/>
              <a:gd name="connsiteY182" fmla="*/ 2179258 h 2237474"/>
              <a:gd name="connsiteX183" fmla="*/ 512278 w 12192000"/>
              <a:gd name="connsiteY183" fmla="*/ 2176369 h 2237474"/>
              <a:gd name="connsiteX184" fmla="*/ 480419 w 12192000"/>
              <a:gd name="connsiteY184" fmla="*/ 2167807 h 2237474"/>
              <a:gd name="connsiteX185" fmla="*/ 413835 w 12192000"/>
              <a:gd name="connsiteY185" fmla="*/ 2156783 h 2237474"/>
              <a:gd name="connsiteX186" fmla="*/ 376513 w 12192000"/>
              <a:gd name="connsiteY186" fmla="*/ 2154014 h 2237474"/>
              <a:gd name="connsiteX187" fmla="*/ 273386 w 12192000"/>
              <a:gd name="connsiteY187" fmla="*/ 2142551 h 2237474"/>
              <a:gd name="connsiteX188" fmla="*/ 169207 w 12192000"/>
              <a:gd name="connsiteY188" fmla="*/ 2128100 h 2237474"/>
              <a:gd name="connsiteX189" fmla="*/ 93149 w 12192000"/>
              <a:gd name="connsiteY189" fmla="*/ 2105324 h 2237474"/>
              <a:gd name="connsiteX190" fmla="*/ 88109 w 12192000"/>
              <a:gd name="connsiteY190" fmla="*/ 2106704 h 2237474"/>
              <a:gd name="connsiteX191" fmla="*/ 80022 w 12192000"/>
              <a:gd name="connsiteY191" fmla="*/ 2107254 h 2237474"/>
              <a:gd name="connsiteX192" fmla="*/ 79717 w 12192000"/>
              <a:gd name="connsiteY192" fmla="*/ 2107046 h 2237474"/>
              <a:gd name="connsiteX193" fmla="*/ 72352 w 12192000"/>
              <a:gd name="connsiteY193" fmla="*/ 2107991 h 2237474"/>
              <a:gd name="connsiteX194" fmla="*/ 37645 w 12192000"/>
              <a:gd name="connsiteY194" fmla="*/ 2115401 h 2237474"/>
              <a:gd name="connsiteX195" fmla="*/ 4572 w 12192000"/>
              <a:gd name="connsiteY195" fmla="*/ 2111091 h 2237474"/>
              <a:gd name="connsiteX196" fmla="*/ 0 w 12192000"/>
              <a:gd name="connsiteY196" fmla="*/ 2110468 h 2237474"/>
              <a:gd name="connsiteX197" fmla="*/ 0 w 12192000"/>
              <a:gd name="connsiteY19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42099 w 12192000"/>
              <a:gd name="connsiteY53" fmla="*/ 1336332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39997 w 12192000"/>
              <a:gd name="connsiteY50" fmla="*/ 1282713 h 2237474"/>
              <a:gd name="connsiteX51" fmla="*/ 8074238 w 12192000"/>
              <a:gd name="connsiteY51" fmla="*/ 1301895 h 2237474"/>
              <a:gd name="connsiteX52" fmla="*/ 7942099 w 12192000"/>
              <a:gd name="connsiteY52" fmla="*/ 1336332 h 2237474"/>
              <a:gd name="connsiteX53" fmla="*/ 7902328 w 12192000"/>
              <a:gd name="connsiteY53" fmla="*/ 1345865 h 2237474"/>
              <a:gd name="connsiteX54" fmla="*/ 7840612 w 12192000"/>
              <a:gd name="connsiteY54" fmla="*/ 1369373 h 2237474"/>
              <a:gd name="connsiteX55" fmla="*/ 7786819 w 12192000"/>
              <a:gd name="connsiteY55" fmla="*/ 1378970 h 2237474"/>
              <a:gd name="connsiteX56" fmla="*/ 7548172 w 12192000"/>
              <a:gd name="connsiteY56" fmla="*/ 1417460 h 2237474"/>
              <a:gd name="connsiteX57" fmla="*/ 7483437 w 12192000"/>
              <a:gd name="connsiteY57" fmla="*/ 1478152 h 2237474"/>
              <a:gd name="connsiteX58" fmla="*/ 7377870 w 12192000"/>
              <a:gd name="connsiteY58" fmla="*/ 1523319 h 2237474"/>
              <a:gd name="connsiteX59" fmla="*/ 7230737 w 12192000"/>
              <a:gd name="connsiteY59" fmla="*/ 1562633 h 2237474"/>
              <a:gd name="connsiteX60" fmla="*/ 7224458 w 12192000"/>
              <a:gd name="connsiteY60" fmla="*/ 1573008 h 2237474"/>
              <a:gd name="connsiteX61" fmla="*/ 7183121 w 12192000"/>
              <a:gd name="connsiteY61" fmla="*/ 1595162 h 2237474"/>
              <a:gd name="connsiteX62" fmla="*/ 7164601 w 12192000"/>
              <a:gd name="connsiteY62" fmla="*/ 1606490 h 2237474"/>
              <a:gd name="connsiteX63" fmla="*/ 7031309 w 12192000"/>
              <a:gd name="connsiteY63" fmla="*/ 1619451 h 2237474"/>
              <a:gd name="connsiteX64" fmla="*/ 6900177 w 12192000"/>
              <a:gd name="connsiteY64" fmla="*/ 1636016 h 2237474"/>
              <a:gd name="connsiteX65" fmla="*/ 6795372 w 12192000"/>
              <a:gd name="connsiteY65" fmla="*/ 1644845 h 2237474"/>
              <a:gd name="connsiteX66" fmla="*/ 6692251 w 12192000"/>
              <a:gd name="connsiteY66" fmla="*/ 1656357 h 2237474"/>
              <a:gd name="connsiteX67" fmla="*/ 6655235 w 12192000"/>
              <a:gd name="connsiteY67" fmla="*/ 1661869 h 2237474"/>
              <a:gd name="connsiteX68" fmla="*/ 6554894 w 12192000"/>
              <a:gd name="connsiteY68" fmla="*/ 1664428 h 2237474"/>
              <a:gd name="connsiteX69" fmla="*/ 6516595 w 12192000"/>
              <a:gd name="connsiteY69" fmla="*/ 1667475 h 2237474"/>
              <a:gd name="connsiteX70" fmla="*/ 6508541 w 12192000"/>
              <a:gd name="connsiteY70" fmla="*/ 1668757 h 2237474"/>
              <a:gd name="connsiteX71" fmla="*/ 6471012 w 12192000"/>
              <a:gd name="connsiteY71" fmla="*/ 1678604 h 2237474"/>
              <a:gd name="connsiteX72" fmla="*/ 6364035 w 12192000"/>
              <a:gd name="connsiteY72" fmla="*/ 1667683 h 2237474"/>
              <a:gd name="connsiteX73" fmla="*/ 6280959 w 12192000"/>
              <a:gd name="connsiteY73" fmla="*/ 1689329 h 2237474"/>
              <a:gd name="connsiteX74" fmla="*/ 6243319 w 12192000"/>
              <a:gd name="connsiteY74" fmla="*/ 1695560 h 2237474"/>
              <a:gd name="connsiteX75" fmla="*/ 6098321 w 12192000"/>
              <a:gd name="connsiteY75" fmla="*/ 1721646 h 2237474"/>
              <a:gd name="connsiteX76" fmla="*/ 5880652 w 12192000"/>
              <a:gd name="connsiteY76" fmla="*/ 1779643 h 2237474"/>
              <a:gd name="connsiteX77" fmla="*/ 5785959 w 12192000"/>
              <a:gd name="connsiteY77" fmla="*/ 1775307 h 2237474"/>
              <a:gd name="connsiteX78" fmla="*/ 5643534 w 12192000"/>
              <a:gd name="connsiteY78" fmla="*/ 1802919 h 2237474"/>
              <a:gd name="connsiteX79" fmla="*/ 5518799 w 12192000"/>
              <a:gd name="connsiteY79" fmla="*/ 1818312 h 2237474"/>
              <a:gd name="connsiteX80" fmla="*/ 5505014 w 12192000"/>
              <a:gd name="connsiteY80" fmla="*/ 1819259 h 2237474"/>
              <a:gd name="connsiteX81" fmla="*/ 5453307 w 12192000"/>
              <a:gd name="connsiteY81" fmla="*/ 1815450 h 2237474"/>
              <a:gd name="connsiteX82" fmla="*/ 5221533 w 12192000"/>
              <a:gd name="connsiteY82" fmla="*/ 1846950 h 2237474"/>
              <a:gd name="connsiteX83" fmla="*/ 5149802 w 12192000"/>
              <a:gd name="connsiteY83" fmla="*/ 1844846 h 2237474"/>
              <a:gd name="connsiteX84" fmla="*/ 5114927 w 12192000"/>
              <a:gd name="connsiteY84" fmla="*/ 1847827 h 2237474"/>
              <a:gd name="connsiteX85" fmla="*/ 5108970 w 12192000"/>
              <a:gd name="connsiteY85" fmla="*/ 1847935 h 2237474"/>
              <a:gd name="connsiteX86" fmla="*/ 5067961 w 12192000"/>
              <a:gd name="connsiteY86" fmla="*/ 1845917 h 2237474"/>
              <a:gd name="connsiteX87" fmla="*/ 5007075 w 12192000"/>
              <a:gd name="connsiteY87" fmla="*/ 1838626 h 2237474"/>
              <a:gd name="connsiteX88" fmla="*/ 4944087 w 12192000"/>
              <a:gd name="connsiteY88" fmla="*/ 1823332 h 2237474"/>
              <a:gd name="connsiteX89" fmla="*/ 4907662 w 12192000"/>
              <a:gd name="connsiteY89" fmla="*/ 1816900 h 2237474"/>
              <a:gd name="connsiteX90" fmla="*/ 4882386 w 12192000"/>
              <a:gd name="connsiteY90" fmla="*/ 1809844 h 2237474"/>
              <a:gd name="connsiteX91" fmla="*/ 4811440 w 12192000"/>
              <a:gd name="connsiteY91" fmla="*/ 1804655 h 2237474"/>
              <a:gd name="connsiteX92" fmla="*/ 4691075 w 12192000"/>
              <a:gd name="connsiteY92" fmla="*/ 1801389 h 2237474"/>
              <a:gd name="connsiteX93" fmla="*/ 4611738 w 12192000"/>
              <a:gd name="connsiteY93" fmla="*/ 1776964 h 2237474"/>
              <a:gd name="connsiteX94" fmla="*/ 4560070 w 12192000"/>
              <a:gd name="connsiteY94" fmla="*/ 1785640 h 2237474"/>
              <a:gd name="connsiteX95" fmla="*/ 4536503 w 12192000"/>
              <a:gd name="connsiteY95" fmla="*/ 1785334 h 2237474"/>
              <a:gd name="connsiteX96" fmla="*/ 4513724 w 12192000"/>
              <a:gd name="connsiteY96" fmla="*/ 1791996 h 2237474"/>
              <a:gd name="connsiteX97" fmla="*/ 4459810 w 12192000"/>
              <a:gd name="connsiteY97" fmla="*/ 1797886 h 2237474"/>
              <a:gd name="connsiteX98" fmla="*/ 4379064 w 12192000"/>
              <a:gd name="connsiteY98" fmla="*/ 1817177 h 2237474"/>
              <a:gd name="connsiteX99" fmla="*/ 4290981 w 12192000"/>
              <a:gd name="connsiteY99" fmla="*/ 1839677 h 2237474"/>
              <a:gd name="connsiteX100" fmla="*/ 4238372 w 12192000"/>
              <a:gd name="connsiteY100" fmla="*/ 1851480 h 2237474"/>
              <a:gd name="connsiteX101" fmla="*/ 4232517 w 12192000"/>
              <a:gd name="connsiteY101" fmla="*/ 1852567 h 2237474"/>
              <a:gd name="connsiteX102" fmla="*/ 4191732 w 12192000"/>
              <a:gd name="connsiteY102" fmla="*/ 1857328 h 2237474"/>
              <a:gd name="connsiteX103" fmla="*/ 4065532 w 12192000"/>
              <a:gd name="connsiteY103" fmla="*/ 1855477 h 2237474"/>
              <a:gd name="connsiteX104" fmla="*/ 4028460 w 12192000"/>
              <a:gd name="connsiteY104" fmla="*/ 1855137 h 2237474"/>
              <a:gd name="connsiteX105" fmla="*/ 4002267 w 12192000"/>
              <a:gd name="connsiteY105" fmla="*/ 1852352 h 2237474"/>
              <a:gd name="connsiteX106" fmla="*/ 3931396 w 12192000"/>
              <a:gd name="connsiteY106" fmla="*/ 1858915 h 2237474"/>
              <a:gd name="connsiteX107" fmla="*/ 3812162 w 12192000"/>
              <a:gd name="connsiteY107" fmla="*/ 1875501 h 2237474"/>
              <a:gd name="connsiteX108" fmla="*/ 3729530 w 12192000"/>
              <a:gd name="connsiteY108" fmla="*/ 1864513 h 2237474"/>
              <a:gd name="connsiteX109" fmla="*/ 3680177 w 12192000"/>
              <a:gd name="connsiteY109" fmla="*/ 1881552 h 2237474"/>
              <a:gd name="connsiteX110" fmla="*/ 3567259 w 12192000"/>
              <a:gd name="connsiteY110" fmla="*/ 1893482 h 2237474"/>
              <a:gd name="connsiteX111" fmla="*/ 3405770 w 12192000"/>
              <a:gd name="connsiteY111" fmla="*/ 1904591 h 2237474"/>
              <a:gd name="connsiteX112" fmla="*/ 3280097 w 12192000"/>
              <a:gd name="connsiteY112" fmla="*/ 1919610 h 2237474"/>
              <a:gd name="connsiteX113" fmla="*/ 3123424 w 12192000"/>
              <a:gd name="connsiteY113" fmla="*/ 1952930 h 2237474"/>
              <a:gd name="connsiteX114" fmla="*/ 3009910 w 12192000"/>
              <a:gd name="connsiteY114" fmla="*/ 1957866 h 2237474"/>
              <a:gd name="connsiteX115" fmla="*/ 2995934 w 12192000"/>
              <a:gd name="connsiteY115" fmla="*/ 1967085 h 2237474"/>
              <a:gd name="connsiteX116" fmla="*/ 2980071 w 12192000"/>
              <a:gd name="connsiteY116" fmla="*/ 1972988 h 2237474"/>
              <a:gd name="connsiteX117" fmla="*/ 2978094 w 12192000"/>
              <a:gd name="connsiteY117" fmla="*/ 1972369 h 2237474"/>
              <a:gd name="connsiteX118" fmla="*/ 2942858 w 12192000"/>
              <a:gd name="connsiteY118" fmla="*/ 1981367 h 2237474"/>
              <a:gd name="connsiteX119" fmla="*/ 2875436 w 12192000"/>
              <a:gd name="connsiteY119" fmla="*/ 1996977 h 2237474"/>
              <a:gd name="connsiteX120" fmla="*/ 2874892 w 12192000"/>
              <a:gd name="connsiteY120" fmla="*/ 1996085 h 2237474"/>
              <a:gd name="connsiteX121" fmla="*/ 2864145 w 12192000"/>
              <a:gd name="connsiteY121" fmla="*/ 1994061 h 2237474"/>
              <a:gd name="connsiteX122" fmla="*/ 2843662 w 12192000"/>
              <a:gd name="connsiteY122" fmla="*/ 1992498 h 2237474"/>
              <a:gd name="connsiteX123" fmla="*/ 2796128 w 12192000"/>
              <a:gd name="connsiteY123" fmla="*/ 1976403 h 2237474"/>
              <a:gd name="connsiteX124" fmla="*/ 2756784 w 12192000"/>
              <a:gd name="connsiteY124" fmla="*/ 1985116 h 2237474"/>
              <a:gd name="connsiteX125" fmla="*/ 2748833 w 12192000"/>
              <a:gd name="connsiteY125" fmla="*/ 1986323 h 2237474"/>
              <a:gd name="connsiteX126" fmla="*/ 2748661 w 12192000"/>
              <a:gd name="connsiteY126" fmla="*/ 1986122 h 2237474"/>
              <a:gd name="connsiteX127" fmla="*/ 2740251 w 12192000"/>
              <a:gd name="connsiteY127" fmla="*/ 1986946 h 2237474"/>
              <a:gd name="connsiteX128" fmla="*/ 2718916 w 12192000"/>
              <a:gd name="connsiteY128" fmla="*/ 1990867 h 2237474"/>
              <a:gd name="connsiteX129" fmla="*/ 2713522 w 12192000"/>
              <a:gd name="connsiteY129" fmla="*/ 1990173 h 2237474"/>
              <a:gd name="connsiteX130" fmla="*/ 2680597 w 12192000"/>
              <a:gd name="connsiteY130" fmla="*/ 1984996 h 2237474"/>
              <a:gd name="connsiteX131" fmla="*/ 2578178 w 12192000"/>
              <a:gd name="connsiteY131" fmla="*/ 1990531 h 2237474"/>
              <a:gd name="connsiteX132" fmla="*/ 2476147 w 12192000"/>
              <a:gd name="connsiteY132" fmla="*/ 1998305 h 2237474"/>
              <a:gd name="connsiteX133" fmla="*/ 2373568 w 12192000"/>
              <a:gd name="connsiteY133" fmla="*/ 2003219 h 2237474"/>
              <a:gd name="connsiteX134" fmla="*/ 2321399 w 12192000"/>
              <a:gd name="connsiteY134" fmla="*/ 1989467 h 2237474"/>
              <a:gd name="connsiteX135" fmla="*/ 2315525 w 12192000"/>
              <a:gd name="connsiteY135" fmla="*/ 1989708 h 2237474"/>
              <a:gd name="connsiteX136" fmla="*/ 2300792 w 12192000"/>
              <a:gd name="connsiteY136" fmla="*/ 1994290 h 2237474"/>
              <a:gd name="connsiteX137" fmla="*/ 2295469 w 12192000"/>
              <a:gd name="connsiteY137" fmla="*/ 1996659 h 2237474"/>
              <a:gd name="connsiteX138" fmla="*/ 2287219 w 12192000"/>
              <a:gd name="connsiteY138" fmla="*/ 1998750 h 2237474"/>
              <a:gd name="connsiteX139" fmla="*/ 2286948 w 12192000"/>
              <a:gd name="connsiteY139" fmla="*/ 1998596 h 2237474"/>
              <a:gd name="connsiteX140" fmla="*/ 2243069 w 12192000"/>
              <a:gd name="connsiteY140" fmla="*/ 2015111 h 2237474"/>
              <a:gd name="connsiteX141" fmla="*/ 2186609 w 12192000"/>
              <a:gd name="connsiteY141" fmla="*/ 2008263 h 2237474"/>
              <a:gd name="connsiteX142" fmla="*/ 2164831 w 12192000"/>
              <a:gd name="connsiteY142" fmla="*/ 2010143 h 2237474"/>
              <a:gd name="connsiteX143" fmla="*/ 2152836 w 12192000"/>
              <a:gd name="connsiteY143" fmla="*/ 2010048 h 2237474"/>
              <a:gd name="connsiteX144" fmla="*/ 2117102 w 12192000"/>
              <a:gd name="connsiteY144" fmla="*/ 2023004 h 2237474"/>
              <a:gd name="connsiteX145" fmla="*/ 2111935 w 12192000"/>
              <a:gd name="connsiteY145" fmla="*/ 2023163 h 2237474"/>
              <a:gd name="connsiteX146" fmla="*/ 2089991 w 12192000"/>
              <a:gd name="connsiteY146" fmla="*/ 2034193 h 2237474"/>
              <a:gd name="connsiteX147" fmla="*/ 2058061 w 12192000"/>
              <a:gd name="connsiteY147" fmla="*/ 2047942 h 2237474"/>
              <a:gd name="connsiteX148" fmla="*/ 2055737 w 12192000"/>
              <a:gd name="connsiteY148" fmla="*/ 2047704 h 2237474"/>
              <a:gd name="connsiteX149" fmla="*/ 2042244 w 12192000"/>
              <a:gd name="connsiteY149" fmla="*/ 2055560 h 2237474"/>
              <a:gd name="connsiteX150" fmla="*/ 1976224 w 12192000"/>
              <a:gd name="connsiteY150" fmla="*/ 2074257 h 2237474"/>
              <a:gd name="connsiteX151" fmla="*/ 1877728 w 12192000"/>
              <a:gd name="connsiteY151" fmla="*/ 2101004 h 2237474"/>
              <a:gd name="connsiteX152" fmla="*/ 1759056 w 12192000"/>
              <a:gd name="connsiteY152" fmla="*/ 2125608 h 2237474"/>
              <a:gd name="connsiteX153" fmla="*/ 1637948 w 12192000"/>
              <a:gd name="connsiteY153" fmla="*/ 2172597 h 2237474"/>
              <a:gd name="connsiteX154" fmla="*/ 1434549 w 12192000"/>
              <a:gd name="connsiteY154" fmla="*/ 2234522 h 2237474"/>
              <a:gd name="connsiteX155" fmla="*/ 1398481 w 12192000"/>
              <a:gd name="connsiteY155" fmla="*/ 2237074 h 2237474"/>
              <a:gd name="connsiteX156" fmla="*/ 1398407 w 12192000"/>
              <a:gd name="connsiteY156" fmla="*/ 2237095 h 2237474"/>
              <a:gd name="connsiteX157" fmla="*/ 1370962 w 12192000"/>
              <a:gd name="connsiteY157" fmla="*/ 2237474 h 2237474"/>
              <a:gd name="connsiteX158" fmla="*/ 1356367 w 12192000"/>
              <a:gd name="connsiteY158" fmla="*/ 2235089 h 2237474"/>
              <a:gd name="connsiteX159" fmla="*/ 1324828 w 12192000"/>
              <a:gd name="connsiteY159" fmla="*/ 2231968 h 2237474"/>
              <a:gd name="connsiteX160" fmla="*/ 1297744 w 12192000"/>
              <a:gd name="connsiteY160" fmla="*/ 2235849 h 2237474"/>
              <a:gd name="connsiteX161" fmla="*/ 1286236 w 12192000"/>
              <a:gd name="connsiteY161" fmla="*/ 2233135 h 2237474"/>
              <a:gd name="connsiteX162" fmla="*/ 1283504 w 12192000"/>
              <a:gd name="connsiteY162" fmla="*/ 2233797 h 2237474"/>
              <a:gd name="connsiteX163" fmla="*/ 1279765 w 12192000"/>
              <a:gd name="connsiteY163" fmla="*/ 2229639 h 2237474"/>
              <a:gd name="connsiteX164" fmla="*/ 1195347 w 12192000"/>
              <a:gd name="connsiteY164" fmla="*/ 2212354 h 2237474"/>
              <a:gd name="connsiteX165" fmla="*/ 970251 w 12192000"/>
              <a:gd name="connsiteY165" fmla="*/ 2221029 h 2237474"/>
              <a:gd name="connsiteX166" fmla="*/ 812914 w 12192000"/>
              <a:gd name="connsiteY166" fmla="*/ 2202752 h 2237474"/>
              <a:gd name="connsiteX167" fmla="*/ 800195 w 12192000"/>
              <a:gd name="connsiteY167" fmla="*/ 2209407 h 2237474"/>
              <a:gd name="connsiteX168" fmla="*/ 784978 w 12192000"/>
              <a:gd name="connsiteY168" fmla="*/ 2212360 h 2237474"/>
              <a:gd name="connsiteX169" fmla="*/ 681987 w 12192000"/>
              <a:gd name="connsiteY169" fmla="*/ 2216757 h 2237474"/>
              <a:gd name="connsiteX170" fmla="*/ 669923 w 12192000"/>
              <a:gd name="connsiteY170" fmla="*/ 2211682 h 2237474"/>
              <a:gd name="connsiteX171" fmla="*/ 648680 w 12192000"/>
              <a:gd name="connsiteY171" fmla="*/ 2206229 h 2237474"/>
              <a:gd name="connsiteX172" fmla="*/ 597225 w 12192000"/>
              <a:gd name="connsiteY172" fmla="*/ 2180999 h 2237474"/>
              <a:gd name="connsiteX173" fmla="*/ 558449 w 12192000"/>
              <a:gd name="connsiteY173" fmla="*/ 2182346 h 2237474"/>
              <a:gd name="connsiteX174" fmla="*/ 550517 w 12192000"/>
              <a:gd name="connsiteY174" fmla="*/ 2182060 h 2237474"/>
              <a:gd name="connsiteX175" fmla="*/ 550309 w 12192000"/>
              <a:gd name="connsiteY175" fmla="*/ 2181825 h 2237474"/>
              <a:gd name="connsiteX176" fmla="*/ 541836 w 12192000"/>
              <a:gd name="connsiteY176" fmla="*/ 2181063 h 2237474"/>
              <a:gd name="connsiteX177" fmla="*/ 536057 w 12192000"/>
              <a:gd name="connsiteY177" fmla="*/ 2181537 h 2237474"/>
              <a:gd name="connsiteX178" fmla="*/ 520671 w 12192000"/>
              <a:gd name="connsiteY178" fmla="*/ 2180980 h 2237474"/>
              <a:gd name="connsiteX179" fmla="*/ 515024 w 12192000"/>
              <a:gd name="connsiteY179" fmla="*/ 2179258 h 2237474"/>
              <a:gd name="connsiteX180" fmla="*/ 512278 w 12192000"/>
              <a:gd name="connsiteY180" fmla="*/ 2176369 h 2237474"/>
              <a:gd name="connsiteX181" fmla="*/ 480419 w 12192000"/>
              <a:gd name="connsiteY181" fmla="*/ 2167807 h 2237474"/>
              <a:gd name="connsiteX182" fmla="*/ 413835 w 12192000"/>
              <a:gd name="connsiteY182" fmla="*/ 2156783 h 2237474"/>
              <a:gd name="connsiteX183" fmla="*/ 376513 w 12192000"/>
              <a:gd name="connsiteY183" fmla="*/ 2154014 h 2237474"/>
              <a:gd name="connsiteX184" fmla="*/ 273386 w 12192000"/>
              <a:gd name="connsiteY184" fmla="*/ 2142551 h 2237474"/>
              <a:gd name="connsiteX185" fmla="*/ 169207 w 12192000"/>
              <a:gd name="connsiteY185" fmla="*/ 2128100 h 2237474"/>
              <a:gd name="connsiteX186" fmla="*/ 93149 w 12192000"/>
              <a:gd name="connsiteY186" fmla="*/ 2105324 h 2237474"/>
              <a:gd name="connsiteX187" fmla="*/ 88109 w 12192000"/>
              <a:gd name="connsiteY187" fmla="*/ 2106704 h 2237474"/>
              <a:gd name="connsiteX188" fmla="*/ 80022 w 12192000"/>
              <a:gd name="connsiteY188" fmla="*/ 2107254 h 2237474"/>
              <a:gd name="connsiteX189" fmla="*/ 79717 w 12192000"/>
              <a:gd name="connsiteY189" fmla="*/ 2107046 h 2237474"/>
              <a:gd name="connsiteX190" fmla="*/ 72352 w 12192000"/>
              <a:gd name="connsiteY190" fmla="*/ 2107991 h 2237474"/>
              <a:gd name="connsiteX191" fmla="*/ 37645 w 12192000"/>
              <a:gd name="connsiteY191" fmla="*/ 2115401 h 2237474"/>
              <a:gd name="connsiteX192" fmla="*/ 4572 w 12192000"/>
              <a:gd name="connsiteY192" fmla="*/ 2111091 h 2237474"/>
              <a:gd name="connsiteX193" fmla="*/ 0 w 12192000"/>
              <a:gd name="connsiteY193" fmla="*/ 2110468 h 2237474"/>
              <a:gd name="connsiteX194" fmla="*/ 0 w 12192000"/>
              <a:gd name="connsiteY19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8975 w 12192000"/>
              <a:gd name="connsiteY12" fmla="*/ 75527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78094 w 12192000"/>
              <a:gd name="connsiteY114" fmla="*/ 1972369 h 2237474"/>
              <a:gd name="connsiteX115" fmla="*/ 2942858 w 12192000"/>
              <a:gd name="connsiteY115" fmla="*/ 1981367 h 2237474"/>
              <a:gd name="connsiteX116" fmla="*/ 2875436 w 12192000"/>
              <a:gd name="connsiteY116" fmla="*/ 1996977 h 2237474"/>
              <a:gd name="connsiteX117" fmla="*/ 2874892 w 12192000"/>
              <a:gd name="connsiteY117" fmla="*/ 1996085 h 2237474"/>
              <a:gd name="connsiteX118" fmla="*/ 2864145 w 12192000"/>
              <a:gd name="connsiteY118" fmla="*/ 1994061 h 2237474"/>
              <a:gd name="connsiteX119" fmla="*/ 2843662 w 12192000"/>
              <a:gd name="connsiteY119" fmla="*/ 1992498 h 2237474"/>
              <a:gd name="connsiteX120" fmla="*/ 2796128 w 12192000"/>
              <a:gd name="connsiteY120" fmla="*/ 1976403 h 2237474"/>
              <a:gd name="connsiteX121" fmla="*/ 2756784 w 12192000"/>
              <a:gd name="connsiteY121" fmla="*/ 1985116 h 2237474"/>
              <a:gd name="connsiteX122" fmla="*/ 2748833 w 12192000"/>
              <a:gd name="connsiteY122" fmla="*/ 1986323 h 2237474"/>
              <a:gd name="connsiteX123" fmla="*/ 2748661 w 12192000"/>
              <a:gd name="connsiteY123" fmla="*/ 1986122 h 2237474"/>
              <a:gd name="connsiteX124" fmla="*/ 2740251 w 12192000"/>
              <a:gd name="connsiteY124" fmla="*/ 1986946 h 2237474"/>
              <a:gd name="connsiteX125" fmla="*/ 2718916 w 12192000"/>
              <a:gd name="connsiteY125" fmla="*/ 1990867 h 2237474"/>
              <a:gd name="connsiteX126" fmla="*/ 2713522 w 12192000"/>
              <a:gd name="connsiteY126" fmla="*/ 1990173 h 2237474"/>
              <a:gd name="connsiteX127" fmla="*/ 2680597 w 12192000"/>
              <a:gd name="connsiteY127" fmla="*/ 1984996 h 2237474"/>
              <a:gd name="connsiteX128" fmla="*/ 2578178 w 12192000"/>
              <a:gd name="connsiteY128" fmla="*/ 1990531 h 2237474"/>
              <a:gd name="connsiteX129" fmla="*/ 2476147 w 12192000"/>
              <a:gd name="connsiteY129" fmla="*/ 1998305 h 2237474"/>
              <a:gd name="connsiteX130" fmla="*/ 2373568 w 12192000"/>
              <a:gd name="connsiteY130" fmla="*/ 2003219 h 2237474"/>
              <a:gd name="connsiteX131" fmla="*/ 2321399 w 12192000"/>
              <a:gd name="connsiteY131" fmla="*/ 1989467 h 2237474"/>
              <a:gd name="connsiteX132" fmla="*/ 2315525 w 12192000"/>
              <a:gd name="connsiteY132" fmla="*/ 1989708 h 2237474"/>
              <a:gd name="connsiteX133" fmla="*/ 2300792 w 12192000"/>
              <a:gd name="connsiteY133" fmla="*/ 1994290 h 2237474"/>
              <a:gd name="connsiteX134" fmla="*/ 2295469 w 12192000"/>
              <a:gd name="connsiteY134" fmla="*/ 1996659 h 2237474"/>
              <a:gd name="connsiteX135" fmla="*/ 2287219 w 12192000"/>
              <a:gd name="connsiteY135" fmla="*/ 1998750 h 2237474"/>
              <a:gd name="connsiteX136" fmla="*/ 2286948 w 12192000"/>
              <a:gd name="connsiteY136" fmla="*/ 1998596 h 2237474"/>
              <a:gd name="connsiteX137" fmla="*/ 2243069 w 12192000"/>
              <a:gd name="connsiteY137" fmla="*/ 2015111 h 2237474"/>
              <a:gd name="connsiteX138" fmla="*/ 2186609 w 12192000"/>
              <a:gd name="connsiteY138" fmla="*/ 2008263 h 2237474"/>
              <a:gd name="connsiteX139" fmla="*/ 2164831 w 12192000"/>
              <a:gd name="connsiteY139" fmla="*/ 2010143 h 2237474"/>
              <a:gd name="connsiteX140" fmla="*/ 2152836 w 12192000"/>
              <a:gd name="connsiteY140" fmla="*/ 2010048 h 2237474"/>
              <a:gd name="connsiteX141" fmla="*/ 2117102 w 12192000"/>
              <a:gd name="connsiteY141" fmla="*/ 2023004 h 2237474"/>
              <a:gd name="connsiteX142" fmla="*/ 2111935 w 12192000"/>
              <a:gd name="connsiteY142" fmla="*/ 2023163 h 2237474"/>
              <a:gd name="connsiteX143" fmla="*/ 2089991 w 12192000"/>
              <a:gd name="connsiteY143" fmla="*/ 2034193 h 2237474"/>
              <a:gd name="connsiteX144" fmla="*/ 2058061 w 12192000"/>
              <a:gd name="connsiteY144" fmla="*/ 2047942 h 2237474"/>
              <a:gd name="connsiteX145" fmla="*/ 2055737 w 12192000"/>
              <a:gd name="connsiteY145" fmla="*/ 2047704 h 2237474"/>
              <a:gd name="connsiteX146" fmla="*/ 2042244 w 12192000"/>
              <a:gd name="connsiteY146" fmla="*/ 2055560 h 2237474"/>
              <a:gd name="connsiteX147" fmla="*/ 1976224 w 12192000"/>
              <a:gd name="connsiteY147" fmla="*/ 2074257 h 2237474"/>
              <a:gd name="connsiteX148" fmla="*/ 1877728 w 12192000"/>
              <a:gd name="connsiteY148" fmla="*/ 2101004 h 2237474"/>
              <a:gd name="connsiteX149" fmla="*/ 1759056 w 12192000"/>
              <a:gd name="connsiteY149" fmla="*/ 2125608 h 2237474"/>
              <a:gd name="connsiteX150" fmla="*/ 1637948 w 12192000"/>
              <a:gd name="connsiteY150" fmla="*/ 2172597 h 2237474"/>
              <a:gd name="connsiteX151" fmla="*/ 1434549 w 12192000"/>
              <a:gd name="connsiteY151" fmla="*/ 2234522 h 2237474"/>
              <a:gd name="connsiteX152" fmla="*/ 1398481 w 12192000"/>
              <a:gd name="connsiteY152" fmla="*/ 2237074 h 2237474"/>
              <a:gd name="connsiteX153" fmla="*/ 1398407 w 12192000"/>
              <a:gd name="connsiteY153" fmla="*/ 2237095 h 2237474"/>
              <a:gd name="connsiteX154" fmla="*/ 1370962 w 12192000"/>
              <a:gd name="connsiteY154" fmla="*/ 2237474 h 2237474"/>
              <a:gd name="connsiteX155" fmla="*/ 1356367 w 12192000"/>
              <a:gd name="connsiteY155" fmla="*/ 2235089 h 2237474"/>
              <a:gd name="connsiteX156" fmla="*/ 1324828 w 12192000"/>
              <a:gd name="connsiteY156" fmla="*/ 2231968 h 2237474"/>
              <a:gd name="connsiteX157" fmla="*/ 1297744 w 12192000"/>
              <a:gd name="connsiteY157" fmla="*/ 2235849 h 2237474"/>
              <a:gd name="connsiteX158" fmla="*/ 1286236 w 12192000"/>
              <a:gd name="connsiteY158" fmla="*/ 2233135 h 2237474"/>
              <a:gd name="connsiteX159" fmla="*/ 1283504 w 12192000"/>
              <a:gd name="connsiteY159" fmla="*/ 2233797 h 2237474"/>
              <a:gd name="connsiteX160" fmla="*/ 1279765 w 12192000"/>
              <a:gd name="connsiteY160" fmla="*/ 2229639 h 2237474"/>
              <a:gd name="connsiteX161" fmla="*/ 1195347 w 12192000"/>
              <a:gd name="connsiteY161" fmla="*/ 2212354 h 2237474"/>
              <a:gd name="connsiteX162" fmla="*/ 970251 w 12192000"/>
              <a:gd name="connsiteY162" fmla="*/ 2221029 h 2237474"/>
              <a:gd name="connsiteX163" fmla="*/ 812914 w 12192000"/>
              <a:gd name="connsiteY163" fmla="*/ 2202752 h 2237474"/>
              <a:gd name="connsiteX164" fmla="*/ 800195 w 12192000"/>
              <a:gd name="connsiteY164" fmla="*/ 2209407 h 2237474"/>
              <a:gd name="connsiteX165" fmla="*/ 784978 w 12192000"/>
              <a:gd name="connsiteY165" fmla="*/ 2212360 h 2237474"/>
              <a:gd name="connsiteX166" fmla="*/ 681987 w 12192000"/>
              <a:gd name="connsiteY166" fmla="*/ 2216757 h 2237474"/>
              <a:gd name="connsiteX167" fmla="*/ 669923 w 12192000"/>
              <a:gd name="connsiteY167" fmla="*/ 2211682 h 2237474"/>
              <a:gd name="connsiteX168" fmla="*/ 648680 w 12192000"/>
              <a:gd name="connsiteY168" fmla="*/ 2206229 h 2237474"/>
              <a:gd name="connsiteX169" fmla="*/ 597225 w 12192000"/>
              <a:gd name="connsiteY169" fmla="*/ 2180999 h 2237474"/>
              <a:gd name="connsiteX170" fmla="*/ 558449 w 12192000"/>
              <a:gd name="connsiteY170" fmla="*/ 2182346 h 2237474"/>
              <a:gd name="connsiteX171" fmla="*/ 550517 w 12192000"/>
              <a:gd name="connsiteY171" fmla="*/ 2182060 h 2237474"/>
              <a:gd name="connsiteX172" fmla="*/ 550309 w 12192000"/>
              <a:gd name="connsiteY172" fmla="*/ 2181825 h 2237474"/>
              <a:gd name="connsiteX173" fmla="*/ 541836 w 12192000"/>
              <a:gd name="connsiteY173" fmla="*/ 2181063 h 2237474"/>
              <a:gd name="connsiteX174" fmla="*/ 536057 w 12192000"/>
              <a:gd name="connsiteY174" fmla="*/ 2181537 h 2237474"/>
              <a:gd name="connsiteX175" fmla="*/ 520671 w 12192000"/>
              <a:gd name="connsiteY175" fmla="*/ 2180980 h 2237474"/>
              <a:gd name="connsiteX176" fmla="*/ 515024 w 12192000"/>
              <a:gd name="connsiteY176" fmla="*/ 2179258 h 2237474"/>
              <a:gd name="connsiteX177" fmla="*/ 512278 w 12192000"/>
              <a:gd name="connsiteY177" fmla="*/ 2176369 h 2237474"/>
              <a:gd name="connsiteX178" fmla="*/ 480419 w 12192000"/>
              <a:gd name="connsiteY178" fmla="*/ 2167807 h 2237474"/>
              <a:gd name="connsiteX179" fmla="*/ 413835 w 12192000"/>
              <a:gd name="connsiteY179" fmla="*/ 2156783 h 2237474"/>
              <a:gd name="connsiteX180" fmla="*/ 376513 w 12192000"/>
              <a:gd name="connsiteY180" fmla="*/ 2154014 h 2237474"/>
              <a:gd name="connsiteX181" fmla="*/ 273386 w 12192000"/>
              <a:gd name="connsiteY181" fmla="*/ 2142551 h 2237474"/>
              <a:gd name="connsiteX182" fmla="*/ 169207 w 12192000"/>
              <a:gd name="connsiteY182" fmla="*/ 2128100 h 2237474"/>
              <a:gd name="connsiteX183" fmla="*/ 93149 w 12192000"/>
              <a:gd name="connsiteY183" fmla="*/ 2105324 h 2237474"/>
              <a:gd name="connsiteX184" fmla="*/ 88109 w 12192000"/>
              <a:gd name="connsiteY184" fmla="*/ 2106704 h 2237474"/>
              <a:gd name="connsiteX185" fmla="*/ 80022 w 12192000"/>
              <a:gd name="connsiteY185" fmla="*/ 2107254 h 2237474"/>
              <a:gd name="connsiteX186" fmla="*/ 79717 w 12192000"/>
              <a:gd name="connsiteY186" fmla="*/ 2107046 h 2237474"/>
              <a:gd name="connsiteX187" fmla="*/ 72352 w 12192000"/>
              <a:gd name="connsiteY187" fmla="*/ 2107991 h 2237474"/>
              <a:gd name="connsiteX188" fmla="*/ 37645 w 12192000"/>
              <a:gd name="connsiteY188" fmla="*/ 2115401 h 2237474"/>
              <a:gd name="connsiteX189" fmla="*/ 4572 w 12192000"/>
              <a:gd name="connsiteY189" fmla="*/ 2111091 h 2237474"/>
              <a:gd name="connsiteX190" fmla="*/ 0 w 12192000"/>
              <a:gd name="connsiteY190" fmla="*/ 2110468 h 2237474"/>
              <a:gd name="connsiteX191" fmla="*/ 0 w 12192000"/>
              <a:gd name="connsiteY19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78094 w 12192000"/>
              <a:gd name="connsiteY114" fmla="*/ 1972369 h 2237474"/>
              <a:gd name="connsiteX115" fmla="*/ 2942858 w 12192000"/>
              <a:gd name="connsiteY115" fmla="*/ 1981367 h 2237474"/>
              <a:gd name="connsiteX116" fmla="*/ 2875436 w 12192000"/>
              <a:gd name="connsiteY116" fmla="*/ 1996977 h 2237474"/>
              <a:gd name="connsiteX117" fmla="*/ 2874892 w 12192000"/>
              <a:gd name="connsiteY117" fmla="*/ 1996085 h 2237474"/>
              <a:gd name="connsiteX118" fmla="*/ 2864145 w 12192000"/>
              <a:gd name="connsiteY118" fmla="*/ 1994061 h 2237474"/>
              <a:gd name="connsiteX119" fmla="*/ 2843662 w 12192000"/>
              <a:gd name="connsiteY119" fmla="*/ 1992498 h 2237474"/>
              <a:gd name="connsiteX120" fmla="*/ 2796128 w 12192000"/>
              <a:gd name="connsiteY120" fmla="*/ 1976403 h 2237474"/>
              <a:gd name="connsiteX121" fmla="*/ 2756784 w 12192000"/>
              <a:gd name="connsiteY121" fmla="*/ 1985116 h 2237474"/>
              <a:gd name="connsiteX122" fmla="*/ 2748833 w 12192000"/>
              <a:gd name="connsiteY122" fmla="*/ 1986323 h 2237474"/>
              <a:gd name="connsiteX123" fmla="*/ 2748661 w 12192000"/>
              <a:gd name="connsiteY123" fmla="*/ 1986122 h 2237474"/>
              <a:gd name="connsiteX124" fmla="*/ 2740251 w 12192000"/>
              <a:gd name="connsiteY124" fmla="*/ 1986946 h 2237474"/>
              <a:gd name="connsiteX125" fmla="*/ 2718916 w 12192000"/>
              <a:gd name="connsiteY125" fmla="*/ 1990867 h 2237474"/>
              <a:gd name="connsiteX126" fmla="*/ 2713522 w 12192000"/>
              <a:gd name="connsiteY126" fmla="*/ 1990173 h 2237474"/>
              <a:gd name="connsiteX127" fmla="*/ 2680597 w 12192000"/>
              <a:gd name="connsiteY127" fmla="*/ 1984996 h 2237474"/>
              <a:gd name="connsiteX128" fmla="*/ 2578178 w 12192000"/>
              <a:gd name="connsiteY128" fmla="*/ 1990531 h 2237474"/>
              <a:gd name="connsiteX129" fmla="*/ 2476147 w 12192000"/>
              <a:gd name="connsiteY129" fmla="*/ 1998305 h 2237474"/>
              <a:gd name="connsiteX130" fmla="*/ 2373568 w 12192000"/>
              <a:gd name="connsiteY130" fmla="*/ 2003219 h 2237474"/>
              <a:gd name="connsiteX131" fmla="*/ 2321399 w 12192000"/>
              <a:gd name="connsiteY131" fmla="*/ 1989467 h 2237474"/>
              <a:gd name="connsiteX132" fmla="*/ 2315525 w 12192000"/>
              <a:gd name="connsiteY132" fmla="*/ 1989708 h 2237474"/>
              <a:gd name="connsiteX133" fmla="*/ 2300792 w 12192000"/>
              <a:gd name="connsiteY133" fmla="*/ 1994290 h 2237474"/>
              <a:gd name="connsiteX134" fmla="*/ 2295469 w 12192000"/>
              <a:gd name="connsiteY134" fmla="*/ 1996659 h 2237474"/>
              <a:gd name="connsiteX135" fmla="*/ 2287219 w 12192000"/>
              <a:gd name="connsiteY135" fmla="*/ 1998750 h 2237474"/>
              <a:gd name="connsiteX136" fmla="*/ 2286948 w 12192000"/>
              <a:gd name="connsiteY136" fmla="*/ 1998596 h 2237474"/>
              <a:gd name="connsiteX137" fmla="*/ 2243069 w 12192000"/>
              <a:gd name="connsiteY137" fmla="*/ 2015111 h 2237474"/>
              <a:gd name="connsiteX138" fmla="*/ 2186609 w 12192000"/>
              <a:gd name="connsiteY138" fmla="*/ 2008263 h 2237474"/>
              <a:gd name="connsiteX139" fmla="*/ 2164831 w 12192000"/>
              <a:gd name="connsiteY139" fmla="*/ 2010143 h 2237474"/>
              <a:gd name="connsiteX140" fmla="*/ 2152836 w 12192000"/>
              <a:gd name="connsiteY140" fmla="*/ 2010048 h 2237474"/>
              <a:gd name="connsiteX141" fmla="*/ 2117102 w 12192000"/>
              <a:gd name="connsiteY141" fmla="*/ 2023004 h 2237474"/>
              <a:gd name="connsiteX142" fmla="*/ 2111935 w 12192000"/>
              <a:gd name="connsiteY142" fmla="*/ 2023163 h 2237474"/>
              <a:gd name="connsiteX143" fmla="*/ 2089991 w 12192000"/>
              <a:gd name="connsiteY143" fmla="*/ 2034193 h 2237474"/>
              <a:gd name="connsiteX144" fmla="*/ 2058061 w 12192000"/>
              <a:gd name="connsiteY144" fmla="*/ 2047942 h 2237474"/>
              <a:gd name="connsiteX145" fmla="*/ 2055737 w 12192000"/>
              <a:gd name="connsiteY145" fmla="*/ 2047704 h 2237474"/>
              <a:gd name="connsiteX146" fmla="*/ 2042244 w 12192000"/>
              <a:gd name="connsiteY146" fmla="*/ 2055560 h 2237474"/>
              <a:gd name="connsiteX147" fmla="*/ 1976224 w 12192000"/>
              <a:gd name="connsiteY147" fmla="*/ 2074257 h 2237474"/>
              <a:gd name="connsiteX148" fmla="*/ 1877728 w 12192000"/>
              <a:gd name="connsiteY148" fmla="*/ 2101004 h 2237474"/>
              <a:gd name="connsiteX149" fmla="*/ 1759056 w 12192000"/>
              <a:gd name="connsiteY149" fmla="*/ 2125608 h 2237474"/>
              <a:gd name="connsiteX150" fmla="*/ 1637948 w 12192000"/>
              <a:gd name="connsiteY150" fmla="*/ 2172597 h 2237474"/>
              <a:gd name="connsiteX151" fmla="*/ 1434549 w 12192000"/>
              <a:gd name="connsiteY151" fmla="*/ 2234522 h 2237474"/>
              <a:gd name="connsiteX152" fmla="*/ 1398481 w 12192000"/>
              <a:gd name="connsiteY152" fmla="*/ 2237074 h 2237474"/>
              <a:gd name="connsiteX153" fmla="*/ 1398407 w 12192000"/>
              <a:gd name="connsiteY153" fmla="*/ 2237095 h 2237474"/>
              <a:gd name="connsiteX154" fmla="*/ 1370962 w 12192000"/>
              <a:gd name="connsiteY154" fmla="*/ 2237474 h 2237474"/>
              <a:gd name="connsiteX155" fmla="*/ 1356367 w 12192000"/>
              <a:gd name="connsiteY155" fmla="*/ 2235089 h 2237474"/>
              <a:gd name="connsiteX156" fmla="*/ 1324828 w 12192000"/>
              <a:gd name="connsiteY156" fmla="*/ 2231968 h 2237474"/>
              <a:gd name="connsiteX157" fmla="*/ 1297744 w 12192000"/>
              <a:gd name="connsiteY157" fmla="*/ 2235849 h 2237474"/>
              <a:gd name="connsiteX158" fmla="*/ 1286236 w 12192000"/>
              <a:gd name="connsiteY158" fmla="*/ 2233135 h 2237474"/>
              <a:gd name="connsiteX159" fmla="*/ 1283504 w 12192000"/>
              <a:gd name="connsiteY159" fmla="*/ 2233797 h 2237474"/>
              <a:gd name="connsiteX160" fmla="*/ 1279765 w 12192000"/>
              <a:gd name="connsiteY160" fmla="*/ 2229639 h 2237474"/>
              <a:gd name="connsiteX161" fmla="*/ 1195347 w 12192000"/>
              <a:gd name="connsiteY161" fmla="*/ 2212354 h 2237474"/>
              <a:gd name="connsiteX162" fmla="*/ 970251 w 12192000"/>
              <a:gd name="connsiteY162" fmla="*/ 2221029 h 2237474"/>
              <a:gd name="connsiteX163" fmla="*/ 812914 w 12192000"/>
              <a:gd name="connsiteY163" fmla="*/ 2202752 h 2237474"/>
              <a:gd name="connsiteX164" fmla="*/ 800195 w 12192000"/>
              <a:gd name="connsiteY164" fmla="*/ 2209407 h 2237474"/>
              <a:gd name="connsiteX165" fmla="*/ 784978 w 12192000"/>
              <a:gd name="connsiteY165" fmla="*/ 2212360 h 2237474"/>
              <a:gd name="connsiteX166" fmla="*/ 681987 w 12192000"/>
              <a:gd name="connsiteY166" fmla="*/ 2216757 h 2237474"/>
              <a:gd name="connsiteX167" fmla="*/ 669923 w 12192000"/>
              <a:gd name="connsiteY167" fmla="*/ 2211682 h 2237474"/>
              <a:gd name="connsiteX168" fmla="*/ 648680 w 12192000"/>
              <a:gd name="connsiteY168" fmla="*/ 2206229 h 2237474"/>
              <a:gd name="connsiteX169" fmla="*/ 597225 w 12192000"/>
              <a:gd name="connsiteY169" fmla="*/ 2180999 h 2237474"/>
              <a:gd name="connsiteX170" fmla="*/ 558449 w 12192000"/>
              <a:gd name="connsiteY170" fmla="*/ 2182346 h 2237474"/>
              <a:gd name="connsiteX171" fmla="*/ 550517 w 12192000"/>
              <a:gd name="connsiteY171" fmla="*/ 2182060 h 2237474"/>
              <a:gd name="connsiteX172" fmla="*/ 550309 w 12192000"/>
              <a:gd name="connsiteY172" fmla="*/ 2181825 h 2237474"/>
              <a:gd name="connsiteX173" fmla="*/ 541836 w 12192000"/>
              <a:gd name="connsiteY173" fmla="*/ 2181063 h 2237474"/>
              <a:gd name="connsiteX174" fmla="*/ 536057 w 12192000"/>
              <a:gd name="connsiteY174" fmla="*/ 2181537 h 2237474"/>
              <a:gd name="connsiteX175" fmla="*/ 520671 w 12192000"/>
              <a:gd name="connsiteY175" fmla="*/ 2180980 h 2237474"/>
              <a:gd name="connsiteX176" fmla="*/ 515024 w 12192000"/>
              <a:gd name="connsiteY176" fmla="*/ 2179258 h 2237474"/>
              <a:gd name="connsiteX177" fmla="*/ 512278 w 12192000"/>
              <a:gd name="connsiteY177" fmla="*/ 2176369 h 2237474"/>
              <a:gd name="connsiteX178" fmla="*/ 480419 w 12192000"/>
              <a:gd name="connsiteY178" fmla="*/ 2167807 h 2237474"/>
              <a:gd name="connsiteX179" fmla="*/ 413835 w 12192000"/>
              <a:gd name="connsiteY179" fmla="*/ 2156783 h 2237474"/>
              <a:gd name="connsiteX180" fmla="*/ 376513 w 12192000"/>
              <a:gd name="connsiteY180" fmla="*/ 2154014 h 2237474"/>
              <a:gd name="connsiteX181" fmla="*/ 273386 w 12192000"/>
              <a:gd name="connsiteY181" fmla="*/ 2142551 h 2237474"/>
              <a:gd name="connsiteX182" fmla="*/ 169207 w 12192000"/>
              <a:gd name="connsiteY182" fmla="*/ 2128100 h 2237474"/>
              <a:gd name="connsiteX183" fmla="*/ 93149 w 12192000"/>
              <a:gd name="connsiteY183" fmla="*/ 2105324 h 2237474"/>
              <a:gd name="connsiteX184" fmla="*/ 88109 w 12192000"/>
              <a:gd name="connsiteY184" fmla="*/ 2106704 h 2237474"/>
              <a:gd name="connsiteX185" fmla="*/ 80022 w 12192000"/>
              <a:gd name="connsiteY185" fmla="*/ 2107254 h 2237474"/>
              <a:gd name="connsiteX186" fmla="*/ 79717 w 12192000"/>
              <a:gd name="connsiteY186" fmla="*/ 2107046 h 2237474"/>
              <a:gd name="connsiteX187" fmla="*/ 72352 w 12192000"/>
              <a:gd name="connsiteY187" fmla="*/ 2107991 h 2237474"/>
              <a:gd name="connsiteX188" fmla="*/ 37645 w 12192000"/>
              <a:gd name="connsiteY188" fmla="*/ 2115401 h 2237474"/>
              <a:gd name="connsiteX189" fmla="*/ 4572 w 12192000"/>
              <a:gd name="connsiteY189" fmla="*/ 2111091 h 2237474"/>
              <a:gd name="connsiteX190" fmla="*/ 0 w 12192000"/>
              <a:gd name="connsiteY190" fmla="*/ 2110468 h 2237474"/>
              <a:gd name="connsiteX191" fmla="*/ 0 w 12192000"/>
              <a:gd name="connsiteY19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715896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78619 w 12192000"/>
              <a:gd name="connsiteY28" fmla="*/ 1011878 h 2237474"/>
              <a:gd name="connsiteX29" fmla="*/ 9268019 w 12192000"/>
              <a:gd name="connsiteY29" fmla="*/ 1007442 h 2237474"/>
              <a:gd name="connsiteX30" fmla="*/ 9234662 w 12192000"/>
              <a:gd name="connsiteY30" fmla="*/ 1023056 h 2237474"/>
              <a:gd name="connsiteX31" fmla="*/ 9181033 w 12192000"/>
              <a:gd name="connsiteY31" fmla="*/ 1037921 h 2237474"/>
              <a:gd name="connsiteX32" fmla="*/ 9155969 w 12192000"/>
              <a:gd name="connsiteY32" fmla="*/ 1046804 h 2237474"/>
              <a:gd name="connsiteX33" fmla="*/ 9133985 w 12192000"/>
              <a:gd name="connsiteY33" fmla="*/ 1046450 h 2237474"/>
              <a:gd name="connsiteX34" fmla="*/ 9003462 w 12192000"/>
              <a:gd name="connsiteY34" fmla="*/ 1042406 h 2237474"/>
              <a:gd name="connsiteX35" fmla="*/ 8968445 w 12192000"/>
              <a:gd name="connsiteY35" fmla="*/ 1052169 h 2237474"/>
              <a:gd name="connsiteX36" fmla="*/ 8886001 w 12192000"/>
              <a:gd name="connsiteY36" fmla="*/ 1067468 h 2237474"/>
              <a:gd name="connsiteX37" fmla="*/ 8838610 w 12192000"/>
              <a:gd name="connsiteY37" fmla="*/ 1075091 h 2237474"/>
              <a:gd name="connsiteX38" fmla="*/ 8750383 w 12192000"/>
              <a:gd name="connsiteY38" fmla="*/ 1097387 h 2237474"/>
              <a:gd name="connsiteX39" fmla="*/ 8665605 w 12192000"/>
              <a:gd name="connsiteY39" fmla="*/ 1110791 h 2237474"/>
              <a:gd name="connsiteX40" fmla="*/ 8584946 w 12192000"/>
              <a:gd name="connsiteY40" fmla="*/ 1135226 h 2237474"/>
              <a:gd name="connsiteX41" fmla="*/ 8460755 w 12192000"/>
              <a:gd name="connsiteY41" fmla="*/ 1203427 h 2237474"/>
              <a:gd name="connsiteX42" fmla="*/ 8419755 w 12192000"/>
              <a:gd name="connsiteY42" fmla="*/ 1216260 h 2237474"/>
              <a:gd name="connsiteX43" fmla="*/ 8411626 w 12192000"/>
              <a:gd name="connsiteY43" fmla="*/ 1214397 h 2237474"/>
              <a:gd name="connsiteX44" fmla="*/ 8363469 w 12192000"/>
              <a:gd name="connsiteY44" fmla="*/ 1246658 h 2237474"/>
              <a:gd name="connsiteX45" fmla="*/ 8275497 w 12192000"/>
              <a:gd name="connsiteY45" fmla="*/ 1264396 h 2237474"/>
              <a:gd name="connsiteX46" fmla="*/ 8206287 w 12192000"/>
              <a:gd name="connsiteY46" fmla="*/ 1273060 h 2237474"/>
              <a:gd name="connsiteX47" fmla="*/ 8139997 w 12192000"/>
              <a:gd name="connsiteY47" fmla="*/ 1282713 h 2237474"/>
              <a:gd name="connsiteX48" fmla="*/ 8074238 w 12192000"/>
              <a:gd name="connsiteY48" fmla="*/ 1301895 h 2237474"/>
              <a:gd name="connsiteX49" fmla="*/ 7942099 w 12192000"/>
              <a:gd name="connsiteY49" fmla="*/ 1336332 h 2237474"/>
              <a:gd name="connsiteX50" fmla="*/ 7902328 w 12192000"/>
              <a:gd name="connsiteY50" fmla="*/ 1345865 h 2237474"/>
              <a:gd name="connsiteX51" fmla="*/ 7840612 w 12192000"/>
              <a:gd name="connsiteY51" fmla="*/ 1369373 h 2237474"/>
              <a:gd name="connsiteX52" fmla="*/ 7786819 w 12192000"/>
              <a:gd name="connsiteY52" fmla="*/ 1378970 h 2237474"/>
              <a:gd name="connsiteX53" fmla="*/ 7548172 w 12192000"/>
              <a:gd name="connsiteY53" fmla="*/ 1417460 h 2237474"/>
              <a:gd name="connsiteX54" fmla="*/ 7483437 w 12192000"/>
              <a:gd name="connsiteY54" fmla="*/ 1478152 h 2237474"/>
              <a:gd name="connsiteX55" fmla="*/ 7377870 w 12192000"/>
              <a:gd name="connsiteY55" fmla="*/ 1523319 h 2237474"/>
              <a:gd name="connsiteX56" fmla="*/ 7230737 w 12192000"/>
              <a:gd name="connsiteY56" fmla="*/ 1562633 h 2237474"/>
              <a:gd name="connsiteX57" fmla="*/ 7224458 w 12192000"/>
              <a:gd name="connsiteY57" fmla="*/ 1573008 h 2237474"/>
              <a:gd name="connsiteX58" fmla="*/ 7183121 w 12192000"/>
              <a:gd name="connsiteY58" fmla="*/ 1595162 h 2237474"/>
              <a:gd name="connsiteX59" fmla="*/ 7164601 w 12192000"/>
              <a:gd name="connsiteY59" fmla="*/ 1606490 h 2237474"/>
              <a:gd name="connsiteX60" fmla="*/ 7031309 w 12192000"/>
              <a:gd name="connsiteY60" fmla="*/ 1619451 h 2237474"/>
              <a:gd name="connsiteX61" fmla="*/ 6900177 w 12192000"/>
              <a:gd name="connsiteY61" fmla="*/ 1636016 h 2237474"/>
              <a:gd name="connsiteX62" fmla="*/ 6795372 w 12192000"/>
              <a:gd name="connsiteY62" fmla="*/ 1644845 h 2237474"/>
              <a:gd name="connsiteX63" fmla="*/ 6692251 w 12192000"/>
              <a:gd name="connsiteY63" fmla="*/ 1656357 h 2237474"/>
              <a:gd name="connsiteX64" fmla="*/ 6655235 w 12192000"/>
              <a:gd name="connsiteY64" fmla="*/ 1661869 h 2237474"/>
              <a:gd name="connsiteX65" fmla="*/ 6554894 w 12192000"/>
              <a:gd name="connsiteY65" fmla="*/ 1664428 h 2237474"/>
              <a:gd name="connsiteX66" fmla="*/ 6516595 w 12192000"/>
              <a:gd name="connsiteY66" fmla="*/ 1667475 h 2237474"/>
              <a:gd name="connsiteX67" fmla="*/ 6508541 w 12192000"/>
              <a:gd name="connsiteY67" fmla="*/ 1668757 h 2237474"/>
              <a:gd name="connsiteX68" fmla="*/ 6471012 w 12192000"/>
              <a:gd name="connsiteY68" fmla="*/ 1678604 h 2237474"/>
              <a:gd name="connsiteX69" fmla="*/ 6364035 w 12192000"/>
              <a:gd name="connsiteY69" fmla="*/ 1667683 h 2237474"/>
              <a:gd name="connsiteX70" fmla="*/ 6280959 w 12192000"/>
              <a:gd name="connsiteY70" fmla="*/ 1689329 h 2237474"/>
              <a:gd name="connsiteX71" fmla="*/ 6243319 w 12192000"/>
              <a:gd name="connsiteY71" fmla="*/ 1695560 h 2237474"/>
              <a:gd name="connsiteX72" fmla="*/ 6098321 w 12192000"/>
              <a:gd name="connsiteY72" fmla="*/ 1721646 h 2237474"/>
              <a:gd name="connsiteX73" fmla="*/ 5880652 w 12192000"/>
              <a:gd name="connsiteY73" fmla="*/ 1779643 h 2237474"/>
              <a:gd name="connsiteX74" fmla="*/ 5785959 w 12192000"/>
              <a:gd name="connsiteY74" fmla="*/ 1775307 h 2237474"/>
              <a:gd name="connsiteX75" fmla="*/ 5643534 w 12192000"/>
              <a:gd name="connsiteY75" fmla="*/ 1802919 h 2237474"/>
              <a:gd name="connsiteX76" fmla="*/ 5518799 w 12192000"/>
              <a:gd name="connsiteY76" fmla="*/ 1818312 h 2237474"/>
              <a:gd name="connsiteX77" fmla="*/ 5505014 w 12192000"/>
              <a:gd name="connsiteY77" fmla="*/ 1819259 h 2237474"/>
              <a:gd name="connsiteX78" fmla="*/ 5453307 w 12192000"/>
              <a:gd name="connsiteY78" fmla="*/ 1815450 h 2237474"/>
              <a:gd name="connsiteX79" fmla="*/ 5221533 w 12192000"/>
              <a:gd name="connsiteY79" fmla="*/ 1846950 h 2237474"/>
              <a:gd name="connsiteX80" fmla="*/ 5149802 w 12192000"/>
              <a:gd name="connsiteY80" fmla="*/ 1844846 h 2237474"/>
              <a:gd name="connsiteX81" fmla="*/ 5114927 w 12192000"/>
              <a:gd name="connsiteY81" fmla="*/ 1847827 h 2237474"/>
              <a:gd name="connsiteX82" fmla="*/ 5108970 w 12192000"/>
              <a:gd name="connsiteY82" fmla="*/ 1847935 h 2237474"/>
              <a:gd name="connsiteX83" fmla="*/ 5067961 w 12192000"/>
              <a:gd name="connsiteY83" fmla="*/ 1845917 h 2237474"/>
              <a:gd name="connsiteX84" fmla="*/ 5007075 w 12192000"/>
              <a:gd name="connsiteY84" fmla="*/ 1838626 h 2237474"/>
              <a:gd name="connsiteX85" fmla="*/ 4944087 w 12192000"/>
              <a:gd name="connsiteY85" fmla="*/ 1823332 h 2237474"/>
              <a:gd name="connsiteX86" fmla="*/ 4907662 w 12192000"/>
              <a:gd name="connsiteY86" fmla="*/ 1816900 h 2237474"/>
              <a:gd name="connsiteX87" fmla="*/ 4882386 w 12192000"/>
              <a:gd name="connsiteY87" fmla="*/ 1809844 h 2237474"/>
              <a:gd name="connsiteX88" fmla="*/ 4811440 w 12192000"/>
              <a:gd name="connsiteY88" fmla="*/ 1804655 h 2237474"/>
              <a:gd name="connsiteX89" fmla="*/ 4691075 w 12192000"/>
              <a:gd name="connsiteY89" fmla="*/ 1801389 h 2237474"/>
              <a:gd name="connsiteX90" fmla="*/ 4640313 w 12192000"/>
              <a:gd name="connsiteY90" fmla="*/ 1784307 h 2237474"/>
              <a:gd name="connsiteX91" fmla="*/ 4536503 w 12192000"/>
              <a:gd name="connsiteY91" fmla="*/ 1785334 h 2237474"/>
              <a:gd name="connsiteX92" fmla="*/ 4513724 w 12192000"/>
              <a:gd name="connsiteY92" fmla="*/ 1791996 h 2237474"/>
              <a:gd name="connsiteX93" fmla="*/ 4459810 w 12192000"/>
              <a:gd name="connsiteY93" fmla="*/ 1797886 h 2237474"/>
              <a:gd name="connsiteX94" fmla="*/ 4379064 w 12192000"/>
              <a:gd name="connsiteY94" fmla="*/ 1817177 h 2237474"/>
              <a:gd name="connsiteX95" fmla="*/ 4290981 w 12192000"/>
              <a:gd name="connsiteY95" fmla="*/ 1839677 h 2237474"/>
              <a:gd name="connsiteX96" fmla="*/ 4238372 w 12192000"/>
              <a:gd name="connsiteY96" fmla="*/ 1851480 h 2237474"/>
              <a:gd name="connsiteX97" fmla="*/ 4232517 w 12192000"/>
              <a:gd name="connsiteY97" fmla="*/ 1852567 h 2237474"/>
              <a:gd name="connsiteX98" fmla="*/ 4191732 w 12192000"/>
              <a:gd name="connsiteY98" fmla="*/ 1857328 h 2237474"/>
              <a:gd name="connsiteX99" fmla="*/ 4065532 w 12192000"/>
              <a:gd name="connsiteY99" fmla="*/ 1855477 h 2237474"/>
              <a:gd name="connsiteX100" fmla="*/ 4028460 w 12192000"/>
              <a:gd name="connsiteY100" fmla="*/ 1855137 h 2237474"/>
              <a:gd name="connsiteX101" fmla="*/ 4002267 w 12192000"/>
              <a:gd name="connsiteY101" fmla="*/ 1852352 h 2237474"/>
              <a:gd name="connsiteX102" fmla="*/ 3931396 w 12192000"/>
              <a:gd name="connsiteY102" fmla="*/ 1858915 h 2237474"/>
              <a:gd name="connsiteX103" fmla="*/ 3812162 w 12192000"/>
              <a:gd name="connsiteY103" fmla="*/ 1875501 h 2237474"/>
              <a:gd name="connsiteX104" fmla="*/ 3758105 w 12192000"/>
              <a:gd name="connsiteY104" fmla="*/ 1871856 h 2237474"/>
              <a:gd name="connsiteX105" fmla="*/ 3715896 w 12192000"/>
              <a:gd name="connsiteY105" fmla="*/ 1881552 h 2237474"/>
              <a:gd name="connsiteX106" fmla="*/ 3567259 w 12192000"/>
              <a:gd name="connsiteY106" fmla="*/ 1893482 h 2237474"/>
              <a:gd name="connsiteX107" fmla="*/ 3405770 w 12192000"/>
              <a:gd name="connsiteY107" fmla="*/ 1904591 h 2237474"/>
              <a:gd name="connsiteX108" fmla="*/ 3280097 w 12192000"/>
              <a:gd name="connsiteY108" fmla="*/ 1919610 h 2237474"/>
              <a:gd name="connsiteX109" fmla="*/ 3123424 w 12192000"/>
              <a:gd name="connsiteY109" fmla="*/ 1952930 h 2237474"/>
              <a:gd name="connsiteX110" fmla="*/ 3009910 w 12192000"/>
              <a:gd name="connsiteY110" fmla="*/ 1957866 h 2237474"/>
              <a:gd name="connsiteX111" fmla="*/ 2995934 w 12192000"/>
              <a:gd name="connsiteY111" fmla="*/ 1967085 h 2237474"/>
              <a:gd name="connsiteX112" fmla="*/ 2980071 w 12192000"/>
              <a:gd name="connsiteY112" fmla="*/ 1972988 h 2237474"/>
              <a:gd name="connsiteX113" fmla="*/ 2942858 w 12192000"/>
              <a:gd name="connsiteY113" fmla="*/ 1981367 h 2237474"/>
              <a:gd name="connsiteX114" fmla="*/ 2875436 w 12192000"/>
              <a:gd name="connsiteY114" fmla="*/ 1996977 h 2237474"/>
              <a:gd name="connsiteX115" fmla="*/ 2874892 w 12192000"/>
              <a:gd name="connsiteY115" fmla="*/ 1996085 h 2237474"/>
              <a:gd name="connsiteX116" fmla="*/ 2864145 w 12192000"/>
              <a:gd name="connsiteY116" fmla="*/ 1994061 h 2237474"/>
              <a:gd name="connsiteX117" fmla="*/ 2843662 w 12192000"/>
              <a:gd name="connsiteY117" fmla="*/ 1992498 h 2237474"/>
              <a:gd name="connsiteX118" fmla="*/ 2796128 w 12192000"/>
              <a:gd name="connsiteY118" fmla="*/ 1976403 h 2237474"/>
              <a:gd name="connsiteX119" fmla="*/ 2756784 w 12192000"/>
              <a:gd name="connsiteY119" fmla="*/ 1985116 h 2237474"/>
              <a:gd name="connsiteX120" fmla="*/ 2748833 w 12192000"/>
              <a:gd name="connsiteY120" fmla="*/ 1986323 h 2237474"/>
              <a:gd name="connsiteX121" fmla="*/ 2748661 w 12192000"/>
              <a:gd name="connsiteY121" fmla="*/ 1986122 h 2237474"/>
              <a:gd name="connsiteX122" fmla="*/ 2740251 w 12192000"/>
              <a:gd name="connsiteY122" fmla="*/ 1986946 h 2237474"/>
              <a:gd name="connsiteX123" fmla="*/ 2718916 w 12192000"/>
              <a:gd name="connsiteY123" fmla="*/ 1990867 h 2237474"/>
              <a:gd name="connsiteX124" fmla="*/ 2713522 w 12192000"/>
              <a:gd name="connsiteY124" fmla="*/ 1990173 h 2237474"/>
              <a:gd name="connsiteX125" fmla="*/ 2680597 w 12192000"/>
              <a:gd name="connsiteY125" fmla="*/ 1984996 h 2237474"/>
              <a:gd name="connsiteX126" fmla="*/ 2578178 w 12192000"/>
              <a:gd name="connsiteY126" fmla="*/ 1990531 h 2237474"/>
              <a:gd name="connsiteX127" fmla="*/ 2476147 w 12192000"/>
              <a:gd name="connsiteY127" fmla="*/ 1998305 h 2237474"/>
              <a:gd name="connsiteX128" fmla="*/ 2373568 w 12192000"/>
              <a:gd name="connsiteY128" fmla="*/ 2003219 h 2237474"/>
              <a:gd name="connsiteX129" fmla="*/ 2321399 w 12192000"/>
              <a:gd name="connsiteY129" fmla="*/ 1989467 h 2237474"/>
              <a:gd name="connsiteX130" fmla="*/ 2315525 w 12192000"/>
              <a:gd name="connsiteY130" fmla="*/ 1989708 h 2237474"/>
              <a:gd name="connsiteX131" fmla="*/ 2300792 w 12192000"/>
              <a:gd name="connsiteY131" fmla="*/ 1994290 h 2237474"/>
              <a:gd name="connsiteX132" fmla="*/ 2295469 w 12192000"/>
              <a:gd name="connsiteY132" fmla="*/ 1996659 h 2237474"/>
              <a:gd name="connsiteX133" fmla="*/ 2287219 w 12192000"/>
              <a:gd name="connsiteY133" fmla="*/ 1998750 h 2237474"/>
              <a:gd name="connsiteX134" fmla="*/ 2286948 w 12192000"/>
              <a:gd name="connsiteY134" fmla="*/ 1998596 h 2237474"/>
              <a:gd name="connsiteX135" fmla="*/ 2243069 w 12192000"/>
              <a:gd name="connsiteY135" fmla="*/ 2015111 h 2237474"/>
              <a:gd name="connsiteX136" fmla="*/ 2186609 w 12192000"/>
              <a:gd name="connsiteY136" fmla="*/ 2008263 h 2237474"/>
              <a:gd name="connsiteX137" fmla="*/ 2164831 w 12192000"/>
              <a:gd name="connsiteY137" fmla="*/ 2010143 h 2237474"/>
              <a:gd name="connsiteX138" fmla="*/ 2152836 w 12192000"/>
              <a:gd name="connsiteY138" fmla="*/ 2010048 h 2237474"/>
              <a:gd name="connsiteX139" fmla="*/ 2117102 w 12192000"/>
              <a:gd name="connsiteY139" fmla="*/ 2023004 h 2237474"/>
              <a:gd name="connsiteX140" fmla="*/ 2111935 w 12192000"/>
              <a:gd name="connsiteY140" fmla="*/ 2023163 h 2237474"/>
              <a:gd name="connsiteX141" fmla="*/ 2089991 w 12192000"/>
              <a:gd name="connsiteY141" fmla="*/ 2034193 h 2237474"/>
              <a:gd name="connsiteX142" fmla="*/ 2058061 w 12192000"/>
              <a:gd name="connsiteY142" fmla="*/ 2047942 h 2237474"/>
              <a:gd name="connsiteX143" fmla="*/ 2055737 w 12192000"/>
              <a:gd name="connsiteY143" fmla="*/ 2047704 h 2237474"/>
              <a:gd name="connsiteX144" fmla="*/ 2042244 w 12192000"/>
              <a:gd name="connsiteY144" fmla="*/ 2055560 h 2237474"/>
              <a:gd name="connsiteX145" fmla="*/ 1976224 w 12192000"/>
              <a:gd name="connsiteY145" fmla="*/ 2074257 h 2237474"/>
              <a:gd name="connsiteX146" fmla="*/ 1877728 w 12192000"/>
              <a:gd name="connsiteY146" fmla="*/ 2101004 h 2237474"/>
              <a:gd name="connsiteX147" fmla="*/ 1759056 w 12192000"/>
              <a:gd name="connsiteY147" fmla="*/ 2125608 h 2237474"/>
              <a:gd name="connsiteX148" fmla="*/ 1637948 w 12192000"/>
              <a:gd name="connsiteY148" fmla="*/ 2172597 h 2237474"/>
              <a:gd name="connsiteX149" fmla="*/ 1434549 w 12192000"/>
              <a:gd name="connsiteY149" fmla="*/ 2234522 h 2237474"/>
              <a:gd name="connsiteX150" fmla="*/ 1398481 w 12192000"/>
              <a:gd name="connsiteY150" fmla="*/ 2237074 h 2237474"/>
              <a:gd name="connsiteX151" fmla="*/ 1398407 w 12192000"/>
              <a:gd name="connsiteY151" fmla="*/ 2237095 h 2237474"/>
              <a:gd name="connsiteX152" fmla="*/ 1370962 w 12192000"/>
              <a:gd name="connsiteY152" fmla="*/ 2237474 h 2237474"/>
              <a:gd name="connsiteX153" fmla="*/ 1356367 w 12192000"/>
              <a:gd name="connsiteY153" fmla="*/ 2235089 h 2237474"/>
              <a:gd name="connsiteX154" fmla="*/ 1324828 w 12192000"/>
              <a:gd name="connsiteY154" fmla="*/ 2231968 h 2237474"/>
              <a:gd name="connsiteX155" fmla="*/ 1297744 w 12192000"/>
              <a:gd name="connsiteY155" fmla="*/ 2235849 h 2237474"/>
              <a:gd name="connsiteX156" fmla="*/ 1286236 w 12192000"/>
              <a:gd name="connsiteY156" fmla="*/ 2233135 h 2237474"/>
              <a:gd name="connsiteX157" fmla="*/ 1283504 w 12192000"/>
              <a:gd name="connsiteY157" fmla="*/ 2233797 h 2237474"/>
              <a:gd name="connsiteX158" fmla="*/ 1279765 w 12192000"/>
              <a:gd name="connsiteY158" fmla="*/ 2229639 h 2237474"/>
              <a:gd name="connsiteX159" fmla="*/ 1195347 w 12192000"/>
              <a:gd name="connsiteY159" fmla="*/ 2212354 h 2237474"/>
              <a:gd name="connsiteX160" fmla="*/ 970251 w 12192000"/>
              <a:gd name="connsiteY160" fmla="*/ 2221029 h 2237474"/>
              <a:gd name="connsiteX161" fmla="*/ 812914 w 12192000"/>
              <a:gd name="connsiteY161" fmla="*/ 2202752 h 2237474"/>
              <a:gd name="connsiteX162" fmla="*/ 800195 w 12192000"/>
              <a:gd name="connsiteY162" fmla="*/ 2209407 h 2237474"/>
              <a:gd name="connsiteX163" fmla="*/ 784978 w 12192000"/>
              <a:gd name="connsiteY163" fmla="*/ 2212360 h 2237474"/>
              <a:gd name="connsiteX164" fmla="*/ 681987 w 12192000"/>
              <a:gd name="connsiteY164" fmla="*/ 2216757 h 2237474"/>
              <a:gd name="connsiteX165" fmla="*/ 669923 w 12192000"/>
              <a:gd name="connsiteY165" fmla="*/ 2211682 h 2237474"/>
              <a:gd name="connsiteX166" fmla="*/ 648680 w 12192000"/>
              <a:gd name="connsiteY166" fmla="*/ 2206229 h 2237474"/>
              <a:gd name="connsiteX167" fmla="*/ 597225 w 12192000"/>
              <a:gd name="connsiteY167" fmla="*/ 2180999 h 2237474"/>
              <a:gd name="connsiteX168" fmla="*/ 558449 w 12192000"/>
              <a:gd name="connsiteY168" fmla="*/ 2182346 h 2237474"/>
              <a:gd name="connsiteX169" fmla="*/ 550517 w 12192000"/>
              <a:gd name="connsiteY169" fmla="*/ 2182060 h 2237474"/>
              <a:gd name="connsiteX170" fmla="*/ 550309 w 12192000"/>
              <a:gd name="connsiteY170" fmla="*/ 2181825 h 2237474"/>
              <a:gd name="connsiteX171" fmla="*/ 541836 w 12192000"/>
              <a:gd name="connsiteY171" fmla="*/ 2181063 h 2237474"/>
              <a:gd name="connsiteX172" fmla="*/ 536057 w 12192000"/>
              <a:gd name="connsiteY172" fmla="*/ 2181537 h 2237474"/>
              <a:gd name="connsiteX173" fmla="*/ 520671 w 12192000"/>
              <a:gd name="connsiteY173" fmla="*/ 2180980 h 2237474"/>
              <a:gd name="connsiteX174" fmla="*/ 515024 w 12192000"/>
              <a:gd name="connsiteY174" fmla="*/ 2179258 h 2237474"/>
              <a:gd name="connsiteX175" fmla="*/ 512278 w 12192000"/>
              <a:gd name="connsiteY175" fmla="*/ 2176369 h 2237474"/>
              <a:gd name="connsiteX176" fmla="*/ 480419 w 12192000"/>
              <a:gd name="connsiteY176" fmla="*/ 2167807 h 2237474"/>
              <a:gd name="connsiteX177" fmla="*/ 413835 w 12192000"/>
              <a:gd name="connsiteY177" fmla="*/ 2156783 h 2237474"/>
              <a:gd name="connsiteX178" fmla="*/ 376513 w 12192000"/>
              <a:gd name="connsiteY178" fmla="*/ 2154014 h 2237474"/>
              <a:gd name="connsiteX179" fmla="*/ 273386 w 12192000"/>
              <a:gd name="connsiteY179" fmla="*/ 2142551 h 2237474"/>
              <a:gd name="connsiteX180" fmla="*/ 169207 w 12192000"/>
              <a:gd name="connsiteY180" fmla="*/ 2128100 h 2237474"/>
              <a:gd name="connsiteX181" fmla="*/ 93149 w 12192000"/>
              <a:gd name="connsiteY181" fmla="*/ 2105324 h 2237474"/>
              <a:gd name="connsiteX182" fmla="*/ 88109 w 12192000"/>
              <a:gd name="connsiteY182" fmla="*/ 2106704 h 2237474"/>
              <a:gd name="connsiteX183" fmla="*/ 80022 w 12192000"/>
              <a:gd name="connsiteY183" fmla="*/ 2107254 h 2237474"/>
              <a:gd name="connsiteX184" fmla="*/ 79717 w 12192000"/>
              <a:gd name="connsiteY184" fmla="*/ 2107046 h 2237474"/>
              <a:gd name="connsiteX185" fmla="*/ 72352 w 12192000"/>
              <a:gd name="connsiteY185" fmla="*/ 2107991 h 2237474"/>
              <a:gd name="connsiteX186" fmla="*/ 37645 w 12192000"/>
              <a:gd name="connsiteY186" fmla="*/ 2115401 h 2237474"/>
              <a:gd name="connsiteX187" fmla="*/ 4572 w 12192000"/>
              <a:gd name="connsiteY187" fmla="*/ 2111091 h 2237474"/>
              <a:gd name="connsiteX188" fmla="*/ 0 w 12192000"/>
              <a:gd name="connsiteY188" fmla="*/ 2110468 h 2237474"/>
              <a:gd name="connsiteX189" fmla="*/ 0 w 12192000"/>
              <a:gd name="connsiteY18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60755 w 12192000"/>
              <a:gd name="connsiteY40" fmla="*/ 1203427 h 2237474"/>
              <a:gd name="connsiteX41" fmla="*/ 8419755 w 12192000"/>
              <a:gd name="connsiteY41" fmla="*/ 1216260 h 2237474"/>
              <a:gd name="connsiteX42" fmla="*/ 8411626 w 12192000"/>
              <a:gd name="connsiteY42" fmla="*/ 1214397 h 2237474"/>
              <a:gd name="connsiteX43" fmla="*/ 8363469 w 12192000"/>
              <a:gd name="connsiteY43" fmla="*/ 1246658 h 2237474"/>
              <a:gd name="connsiteX44" fmla="*/ 8275497 w 12192000"/>
              <a:gd name="connsiteY44" fmla="*/ 1264396 h 2237474"/>
              <a:gd name="connsiteX45" fmla="*/ 8206287 w 12192000"/>
              <a:gd name="connsiteY45" fmla="*/ 1273060 h 2237474"/>
              <a:gd name="connsiteX46" fmla="*/ 8139997 w 12192000"/>
              <a:gd name="connsiteY46" fmla="*/ 1282713 h 2237474"/>
              <a:gd name="connsiteX47" fmla="*/ 8074238 w 12192000"/>
              <a:gd name="connsiteY47" fmla="*/ 1301895 h 2237474"/>
              <a:gd name="connsiteX48" fmla="*/ 7942099 w 12192000"/>
              <a:gd name="connsiteY48" fmla="*/ 1336332 h 2237474"/>
              <a:gd name="connsiteX49" fmla="*/ 7902328 w 12192000"/>
              <a:gd name="connsiteY49" fmla="*/ 1345865 h 2237474"/>
              <a:gd name="connsiteX50" fmla="*/ 7840612 w 12192000"/>
              <a:gd name="connsiteY50" fmla="*/ 1369373 h 2237474"/>
              <a:gd name="connsiteX51" fmla="*/ 7786819 w 12192000"/>
              <a:gd name="connsiteY51" fmla="*/ 1378970 h 2237474"/>
              <a:gd name="connsiteX52" fmla="*/ 7548172 w 12192000"/>
              <a:gd name="connsiteY52" fmla="*/ 1417460 h 2237474"/>
              <a:gd name="connsiteX53" fmla="*/ 7483437 w 12192000"/>
              <a:gd name="connsiteY53" fmla="*/ 1478152 h 2237474"/>
              <a:gd name="connsiteX54" fmla="*/ 7377870 w 12192000"/>
              <a:gd name="connsiteY54" fmla="*/ 1523319 h 2237474"/>
              <a:gd name="connsiteX55" fmla="*/ 7230737 w 12192000"/>
              <a:gd name="connsiteY55" fmla="*/ 1562633 h 2237474"/>
              <a:gd name="connsiteX56" fmla="*/ 7224458 w 12192000"/>
              <a:gd name="connsiteY56" fmla="*/ 1573008 h 2237474"/>
              <a:gd name="connsiteX57" fmla="*/ 7183121 w 12192000"/>
              <a:gd name="connsiteY57" fmla="*/ 1595162 h 2237474"/>
              <a:gd name="connsiteX58" fmla="*/ 7164601 w 12192000"/>
              <a:gd name="connsiteY58" fmla="*/ 1606490 h 2237474"/>
              <a:gd name="connsiteX59" fmla="*/ 7031309 w 12192000"/>
              <a:gd name="connsiteY59" fmla="*/ 1619451 h 2237474"/>
              <a:gd name="connsiteX60" fmla="*/ 6900177 w 12192000"/>
              <a:gd name="connsiteY60" fmla="*/ 1636016 h 2237474"/>
              <a:gd name="connsiteX61" fmla="*/ 6795372 w 12192000"/>
              <a:gd name="connsiteY61" fmla="*/ 1644845 h 2237474"/>
              <a:gd name="connsiteX62" fmla="*/ 6692251 w 12192000"/>
              <a:gd name="connsiteY62" fmla="*/ 1656357 h 2237474"/>
              <a:gd name="connsiteX63" fmla="*/ 6655235 w 12192000"/>
              <a:gd name="connsiteY63" fmla="*/ 1661869 h 2237474"/>
              <a:gd name="connsiteX64" fmla="*/ 6554894 w 12192000"/>
              <a:gd name="connsiteY64" fmla="*/ 1664428 h 2237474"/>
              <a:gd name="connsiteX65" fmla="*/ 6516595 w 12192000"/>
              <a:gd name="connsiteY65" fmla="*/ 1667475 h 2237474"/>
              <a:gd name="connsiteX66" fmla="*/ 6508541 w 12192000"/>
              <a:gd name="connsiteY66" fmla="*/ 1668757 h 2237474"/>
              <a:gd name="connsiteX67" fmla="*/ 6471012 w 12192000"/>
              <a:gd name="connsiteY67" fmla="*/ 1678604 h 2237474"/>
              <a:gd name="connsiteX68" fmla="*/ 6364035 w 12192000"/>
              <a:gd name="connsiteY68" fmla="*/ 1667683 h 2237474"/>
              <a:gd name="connsiteX69" fmla="*/ 6280959 w 12192000"/>
              <a:gd name="connsiteY69" fmla="*/ 1689329 h 2237474"/>
              <a:gd name="connsiteX70" fmla="*/ 6243319 w 12192000"/>
              <a:gd name="connsiteY70" fmla="*/ 1695560 h 2237474"/>
              <a:gd name="connsiteX71" fmla="*/ 6098321 w 12192000"/>
              <a:gd name="connsiteY71" fmla="*/ 1721646 h 2237474"/>
              <a:gd name="connsiteX72" fmla="*/ 5880652 w 12192000"/>
              <a:gd name="connsiteY72" fmla="*/ 1779643 h 2237474"/>
              <a:gd name="connsiteX73" fmla="*/ 5785959 w 12192000"/>
              <a:gd name="connsiteY73" fmla="*/ 1775307 h 2237474"/>
              <a:gd name="connsiteX74" fmla="*/ 5643534 w 12192000"/>
              <a:gd name="connsiteY74" fmla="*/ 1802919 h 2237474"/>
              <a:gd name="connsiteX75" fmla="*/ 5518799 w 12192000"/>
              <a:gd name="connsiteY75" fmla="*/ 1818312 h 2237474"/>
              <a:gd name="connsiteX76" fmla="*/ 5505014 w 12192000"/>
              <a:gd name="connsiteY76" fmla="*/ 1819259 h 2237474"/>
              <a:gd name="connsiteX77" fmla="*/ 5453307 w 12192000"/>
              <a:gd name="connsiteY77" fmla="*/ 1815450 h 2237474"/>
              <a:gd name="connsiteX78" fmla="*/ 5221533 w 12192000"/>
              <a:gd name="connsiteY78" fmla="*/ 1846950 h 2237474"/>
              <a:gd name="connsiteX79" fmla="*/ 5149802 w 12192000"/>
              <a:gd name="connsiteY79" fmla="*/ 1844846 h 2237474"/>
              <a:gd name="connsiteX80" fmla="*/ 5114927 w 12192000"/>
              <a:gd name="connsiteY80" fmla="*/ 1847827 h 2237474"/>
              <a:gd name="connsiteX81" fmla="*/ 5108970 w 12192000"/>
              <a:gd name="connsiteY81" fmla="*/ 1847935 h 2237474"/>
              <a:gd name="connsiteX82" fmla="*/ 5067961 w 12192000"/>
              <a:gd name="connsiteY82" fmla="*/ 1845917 h 2237474"/>
              <a:gd name="connsiteX83" fmla="*/ 5007075 w 12192000"/>
              <a:gd name="connsiteY83" fmla="*/ 1838626 h 2237474"/>
              <a:gd name="connsiteX84" fmla="*/ 4944087 w 12192000"/>
              <a:gd name="connsiteY84" fmla="*/ 1823332 h 2237474"/>
              <a:gd name="connsiteX85" fmla="*/ 4907662 w 12192000"/>
              <a:gd name="connsiteY85" fmla="*/ 1816900 h 2237474"/>
              <a:gd name="connsiteX86" fmla="*/ 4882386 w 12192000"/>
              <a:gd name="connsiteY86" fmla="*/ 1809844 h 2237474"/>
              <a:gd name="connsiteX87" fmla="*/ 4811440 w 12192000"/>
              <a:gd name="connsiteY87" fmla="*/ 1804655 h 2237474"/>
              <a:gd name="connsiteX88" fmla="*/ 4691075 w 12192000"/>
              <a:gd name="connsiteY88" fmla="*/ 1801389 h 2237474"/>
              <a:gd name="connsiteX89" fmla="*/ 4640313 w 12192000"/>
              <a:gd name="connsiteY89" fmla="*/ 1784307 h 2237474"/>
              <a:gd name="connsiteX90" fmla="*/ 4536503 w 12192000"/>
              <a:gd name="connsiteY90" fmla="*/ 1785334 h 2237474"/>
              <a:gd name="connsiteX91" fmla="*/ 4513724 w 12192000"/>
              <a:gd name="connsiteY91" fmla="*/ 1791996 h 2237474"/>
              <a:gd name="connsiteX92" fmla="*/ 4459810 w 12192000"/>
              <a:gd name="connsiteY92" fmla="*/ 1797886 h 2237474"/>
              <a:gd name="connsiteX93" fmla="*/ 4379064 w 12192000"/>
              <a:gd name="connsiteY93" fmla="*/ 1817177 h 2237474"/>
              <a:gd name="connsiteX94" fmla="*/ 4290981 w 12192000"/>
              <a:gd name="connsiteY94" fmla="*/ 1839677 h 2237474"/>
              <a:gd name="connsiteX95" fmla="*/ 4238372 w 12192000"/>
              <a:gd name="connsiteY95" fmla="*/ 1851480 h 2237474"/>
              <a:gd name="connsiteX96" fmla="*/ 4232517 w 12192000"/>
              <a:gd name="connsiteY96" fmla="*/ 1852567 h 2237474"/>
              <a:gd name="connsiteX97" fmla="*/ 4191732 w 12192000"/>
              <a:gd name="connsiteY97" fmla="*/ 1857328 h 2237474"/>
              <a:gd name="connsiteX98" fmla="*/ 4065532 w 12192000"/>
              <a:gd name="connsiteY98" fmla="*/ 1855477 h 2237474"/>
              <a:gd name="connsiteX99" fmla="*/ 4028460 w 12192000"/>
              <a:gd name="connsiteY99" fmla="*/ 1855137 h 2237474"/>
              <a:gd name="connsiteX100" fmla="*/ 4002267 w 12192000"/>
              <a:gd name="connsiteY100" fmla="*/ 1852352 h 2237474"/>
              <a:gd name="connsiteX101" fmla="*/ 3931396 w 12192000"/>
              <a:gd name="connsiteY101" fmla="*/ 1858915 h 2237474"/>
              <a:gd name="connsiteX102" fmla="*/ 3812162 w 12192000"/>
              <a:gd name="connsiteY102" fmla="*/ 1875501 h 2237474"/>
              <a:gd name="connsiteX103" fmla="*/ 3758105 w 12192000"/>
              <a:gd name="connsiteY103" fmla="*/ 1871856 h 2237474"/>
              <a:gd name="connsiteX104" fmla="*/ 3715896 w 12192000"/>
              <a:gd name="connsiteY104" fmla="*/ 1881552 h 2237474"/>
              <a:gd name="connsiteX105" fmla="*/ 3567259 w 12192000"/>
              <a:gd name="connsiteY105" fmla="*/ 1893482 h 2237474"/>
              <a:gd name="connsiteX106" fmla="*/ 3405770 w 12192000"/>
              <a:gd name="connsiteY106" fmla="*/ 1904591 h 2237474"/>
              <a:gd name="connsiteX107" fmla="*/ 3280097 w 12192000"/>
              <a:gd name="connsiteY107" fmla="*/ 1919610 h 2237474"/>
              <a:gd name="connsiteX108" fmla="*/ 3123424 w 12192000"/>
              <a:gd name="connsiteY108" fmla="*/ 1952930 h 2237474"/>
              <a:gd name="connsiteX109" fmla="*/ 3009910 w 12192000"/>
              <a:gd name="connsiteY109" fmla="*/ 1957866 h 2237474"/>
              <a:gd name="connsiteX110" fmla="*/ 2995934 w 12192000"/>
              <a:gd name="connsiteY110" fmla="*/ 1967085 h 2237474"/>
              <a:gd name="connsiteX111" fmla="*/ 2980071 w 12192000"/>
              <a:gd name="connsiteY111" fmla="*/ 1972988 h 2237474"/>
              <a:gd name="connsiteX112" fmla="*/ 2942858 w 12192000"/>
              <a:gd name="connsiteY112" fmla="*/ 1981367 h 2237474"/>
              <a:gd name="connsiteX113" fmla="*/ 2875436 w 12192000"/>
              <a:gd name="connsiteY113" fmla="*/ 1996977 h 2237474"/>
              <a:gd name="connsiteX114" fmla="*/ 2874892 w 12192000"/>
              <a:gd name="connsiteY114" fmla="*/ 1996085 h 2237474"/>
              <a:gd name="connsiteX115" fmla="*/ 2864145 w 12192000"/>
              <a:gd name="connsiteY115" fmla="*/ 1994061 h 2237474"/>
              <a:gd name="connsiteX116" fmla="*/ 2843662 w 12192000"/>
              <a:gd name="connsiteY116" fmla="*/ 1992498 h 2237474"/>
              <a:gd name="connsiteX117" fmla="*/ 2796128 w 12192000"/>
              <a:gd name="connsiteY117" fmla="*/ 1976403 h 2237474"/>
              <a:gd name="connsiteX118" fmla="*/ 2756784 w 12192000"/>
              <a:gd name="connsiteY118" fmla="*/ 1985116 h 2237474"/>
              <a:gd name="connsiteX119" fmla="*/ 2748833 w 12192000"/>
              <a:gd name="connsiteY119" fmla="*/ 1986323 h 2237474"/>
              <a:gd name="connsiteX120" fmla="*/ 2748661 w 12192000"/>
              <a:gd name="connsiteY120" fmla="*/ 1986122 h 2237474"/>
              <a:gd name="connsiteX121" fmla="*/ 2740251 w 12192000"/>
              <a:gd name="connsiteY121" fmla="*/ 1986946 h 2237474"/>
              <a:gd name="connsiteX122" fmla="*/ 2718916 w 12192000"/>
              <a:gd name="connsiteY122" fmla="*/ 1990867 h 2237474"/>
              <a:gd name="connsiteX123" fmla="*/ 2713522 w 12192000"/>
              <a:gd name="connsiteY123" fmla="*/ 1990173 h 2237474"/>
              <a:gd name="connsiteX124" fmla="*/ 2680597 w 12192000"/>
              <a:gd name="connsiteY124" fmla="*/ 1984996 h 2237474"/>
              <a:gd name="connsiteX125" fmla="*/ 2578178 w 12192000"/>
              <a:gd name="connsiteY125" fmla="*/ 1990531 h 2237474"/>
              <a:gd name="connsiteX126" fmla="*/ 2476147 w 12192000"/>
              <a:gd name="connsiteY126" fmla="*/ 1998305 h 2237474"/>
              <a:gd name="connsiteX127" fmla="*/ 2373568 w 12192000"/>
              <a:gd name="connsiteY127" fmla="*/ 2003219 h 2237474"/>
              <a:gd name="connsiteX128" fmla="*/ 2321399 w 12192000"/>
              <a:gd name="connsiteY128" fmla="*/ 1989467 h 2237474"/>
              <a:gd name="connsiteX129" fmla="*/ 2315525 w 12192000"/>
              <a:gd name="connsiteY129" fmla="*/ 1989708 h 2237474"/>
              <a:gd name="connsiteX130" fmla="*/ 2300792 w 12192000"/>
              <a:gd name="connsiteY130" fmla="*/ 1994290 h 2237474"/>
              <a:gd name="connsiteX131" fmla="*/ 2295469 w 12192000"/>
              <a:gd name="connsiteY131" fmla="*/ 1996659 h 2237474"/>
              <a:gd name="connsiteX132" fmla="*/ 2287219 w 12192000"/>
              <a:gd name="connsiteY132" fmla="*/ 1998750 h 2237474"/>
              <a:gd name="connsiteX133" fmla="*/ 2286948 w 12192000"/>
              <a:gd name="connsiteY133" fmla="*/ 1998596 h 2237474"/>
              <a:gd name="connsiteX134" fmla="*/ 2243069 w 12192000"/>
              <a:gd name="connsiteY134" fmla="*/ 2015111 h 2237474"/>
              <a:gd name="connsiteX135" fmla="*/ 2186609 w 12192000"/>
              <a:gd name="connsiteY135" fmla="*/ 2008263 h 2237474"/>
              <a:gd name="connsiteX136" fmla="*/ 2164831 w 12192000"/>
              <a:gd name="connsiteY136" fmla="*/ 2010143 h 2237474"/>
              <a:gd name="connsiteX137" fmla="*/ 2152836 w 12192000"/>
              <a:gd name="connsiteY137" fmla="*/ 2010048 h 2237474"/>
              <a:gd name="connsiteX138" fmla="*/ 2117102 w 12192000"/>
              <a:gd name="connsiteY138" fmla="*/ 2023004 h 2237474"/>
              <a:gd name="connsiteX139" fmla="*/ 2111935 w 12192000"/>
              <a:gd name="connsiteY139" fmla="*/ 2023163 h 2237474"/>
              <a:gd name="connsiteX140" fmla="*/ 2089991 w 12192000"/>
              <a:gd name="connsiteY140" fmla="*/ 2034193 h 2237474"/>
              <a:gd name="connsiteX141" fmla="*/ 2058061 w 12192000"/>
              <a:gd name="connsiteY141" fmla="*/ 2047942 h 2237474"/>
              <a:gd name="connsiteX142" fmla="*/ 2055737 w 12192000"/>
              <a:gd name="connsiteY142" fmla="*/ 2047704 h 2237474"/>
              <a:gd name="connsiteX143" fmla="*/ 2042244 w 12192000"/>
              <a:gd name="connsiteY143" fmla="*/ 2055560 h 2237474"/>
              <a:gd name="connsiteX144" fmla="*/ 1976224 w 12192000"/>
              <a:gd name="connsiteY144" fmla="*/ 2074257 h 2237474"/>
              <a:gd name="connsiteX145" fmla="*/ 1877728 w 12192000"/>
              <a:gd name="connsiteY145" fmla="*/ 2101004 h 2237474"/>
              <a:gd name="connsiteX146" fmla="*/ 1759056 w 12192000"/>
              <a:gd name="connsiteY146" fmla="*/ 2125608 h 2237474"/>
              <a:gd name="connsiteX147" fmla="*/ 1637948 w 12192000"/>
              <a:gd name="connsiteY147" fmla="*/ 2172597 h 2237474"/>
              <a:gd name="connsiteX148" fmla="*/ 1434549 w 12192000"/>
              <a:gd name="connsiteY148" fmla="*/ 2234522 h 2237474"/>
              <a:gd name="connsiteX149" fmla="*/ 1398481 w 12192000"/>
              <a:gd name="connsiteY149" fmla="*/ 2237074 h 2237474"/>
              <a:gd name="connsiteX150" fmla="*/ 1398407 w 12192000"/>
              <a:gd name="connsiteY150" fmla="*/ 2237095 h 2237474"/>
              <a:gd name="connsiteX151" fmla="*/ 1370962 w 12192000"/>
              <a:gd name="connsiteY151" fmla="*/ 2237474 h 2237474"/>
              <a:gd name="connsiteX152" fmla="*/ 1356367 w 12192000"/>
              <a:gd name="connsiteY152" fmla="*/ 2235089 h 2237474"/>
              <a:gd name="connsiteX153" fmla="*/ 1324828 w 12192000"/>
              <a:gd name="connsiteY153" fmla="*/ 2231968 h 2237474"/>
              <a:gd name="connsiteX154" fmla="*/ 1297744 w 12192000"/>
              <a:gd name="connsiteY154" fmla="*/ 2235849 h 2237474"/>
              <a:gd name="connsiteX155" fmla="*/ 1286236 w 12192000"/>
              <a:gd name="connsiteY155" fmla="*/ 2233135 h 2237474"/>
              <a:gd name="connsiteX156" fmla="*/ 1283504 w 12192000"/>
              <a:gd name="connsiteY156" fmla="*/ 2233797 h 2237474"/>
              <a:gd name="connsiteX157" fmla="*/ 1279765 w 12192000"/>
              <a:gd name="connsiteY157" fmla="*/ 2229639 h 2237474"/>
              <a:gd name="connsiteX158" fmla="*/ 1195347 w 12192000"/>
              <a:gd name="connsiteY158" fmla="*/ 2212354 h 2237474"/>
              <a:gd name="connsiteX159" fmla="*/ 970251 w 12192000"/>
              <a:gd name="connsiteY159" fmla="*/ 2221029 h 2237474"/>
              <a:gd name="connsiteX160" fmla="*/ 812914 w 12192000"/>
              <a:gd name="connsiteY160" fmla="*/ 2202752 h 2237474"/>
              <a:gd name="connsiteX161" fmla="*/ 800195 w 12192000"/>
              <a:gd name="connsiteY161" fmla="*/ 2209407 h 2237474"/>
              <a:gd name="connsiteX162" fmla="*/ 784978 w 12192000"/>
              <a:gd name="connsiteY162" fmla="*/ 2212360 h 2237474"/>
              <a:gd name="connsiteX163" fmla="*/ 681987 w 12192000"/>
              <a:gd name="connsiteY163" fmla="*/ 2216757 h 2237474"/>
              <a:gd name="connsiteX164" fmla="*/ 669923 w 12192000"/>
              <a:gd name="connsiteY164" fmla="*/ 2211682 h 2237474"/>
              <a:gd name="connsiteX165" fmla="*/ 648680 w 12192000"/>
              <a:gd name="connsiteY165" fmla="*/ 2206229 h 2237474"/>
              <a:gd name="connsiteX166" fmla="*/ 597225 w 12192000"/>
              <a:gd name="connsiteY166" fmla="*/ 2180999 h 2237474"/>
              <a:gd name="connsiteX167" fmla="*/ 558449 w 12192000"/>
              <a:gd name="connsiteY167" fmla="*/ 2182346 h 2237474"/>
              <a:gd name="connsiteX168" fmla="*/ 550517 w 12192000"/>
              <a:gd name="connsiteY168" fmla="*/ 2182060 h 2237474"/>
              <a:gd name="connsiteX169" fmla="*/ 550309 w 12192000"/>
              <a:gd name="connsiteY169" fmla="*/ 2181825 h 2237474"/>
              <a:gd name="connsiteX170" fmla="*/ 541836 w 12192000"/>
              <a:gd name="connsiteY170" fmla="*/ 2181063 h 2237474"/>
              <a:gd name="connsiteX171" fmla="*/ 536057 w 12192000"/>
              <a:gd name="connsiteY171" fmla="*/ 2181537 h 2237474"/>
              <a:gd name="connsiteX172" fmla="*/ 520671 w 12192000"/>
              <a:gd name="connsiteY172" fmla="*/ 2180980 h 2237474"/>
              <a:gd name="connsiteX173" fmla="*/ 515024 w 12192000"/>
              <a:gd name="connsiteY173" fmla="*/ 2179258 h 2237474"/>
              <a:gd name="connsiteX174" fmla="*/ 512278 w 12192000"/>
              <a:gd name="connsiteY174" fmla="*/ 2176369 h 2237474"/>
              <a:gd name="connsiteX175" fmla="*/ 480419 w 12192000"/>
              <a:gd name="connsiteY175" fmla="*/ 2167807 h 2237474"/>
              <a:gd name="connsiteX176" fmla="*/ 413835 w 12192000"/>
              <a:gd name="connsiteY176" fmla="*/ 2156783 h 2237474"/>
              <a:gd name="connsiteX177" fmla="*/ 376513 w 12192000"/>
              <a:gd name="connsiteY177" fmla="*/ 2154014 h 2237474"/>
              <a:gd name="connsiteX178" fmla="*/ 273386 w 12192000"/>
              <a:gd name="connsiteY178" fmla="*/ 2142551 h 2237474"/>
              <a:gd name="connsiteX179" fmla="*/ 169207 w 12192000"/>
              <a:gd name="connsiteY179" fmla="*/ 2128100 h 2237474"/>
              <a:gd name="connsiteX180" fmla="*/ 93149 w 12192000"/>
              <a:gd name="connsiteY180" fmla="*/ 2105324 h 2237474"/>
              <a:gd name="connsiteX181" fmla="*/ 88109 w 12192000"/>
              <a:gd name="connsiteY181" fmla="*/ 2106704 h 2237474"/>
              <a:gd name="connsiteX182" fmla="*/ 80022 w 12192000"/>
              <a:gd name="connsiteY182" fmla="*/ 2107254 h 2237474"/>
              <a:gd name="connsiteX183" fmla="*/ 79717 w 12192000"/>
              <a:gd name="connsiteY183" fmla="*/ 2107046 h 2237474"/>
              <a:gd name="connsiteX184" fmla="*/ 72352 w 12192000"/>
              <a:gd name="connsiteY184" fmla="*/ 2107991 h 2237474"/>
              <a:gd name="connsiteX185" fmla="*/ 37645 w 12192000"/>
              <a:gd name="connsiteY185" fmla="*/ 2115401 h 2237474"/>
              <a:gd name="connsiteX186" fmla="*/ 4572 w 12192000"/>
              <a:gd name="connsiteY186" fmla="*/ 2111091 h 2237474"/>
              <a:gd name="connsiteX187" fmla="*/ 0 w 12192000"/>
              <a:gd name="connsiteY187" fmla="*/ 2110468 h 2237474"/>
              <a:gd name="connsiteX188" fmla="*/ 0 w 12192000"/>
              <a:gd name="connsiteY18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80071 w 12192000"/>
              <a:gd name="connsiteY110" fmla="*/ 1972988 h 2237474"/>
              <a:gd name="connsiteX111" fmla="*/ 2942858 w 12192000"/>
              <a:gd name="connsiteY111" fmla="*/ 1981367 h 2237474"/>
              <a:gd name="connsiteX112" fmla="*/ 2875436 w 12192000"/>
              <a:gd name="connsiteY112" fmla="*/ 1996977 h 2237474"/>
              <a:gd name="connsiteX113" fmla="*/ 2874892 w 12192000"/>
              <a:gd name="connsiteY113" fmla="*/ 1996085 h 2237474"/>
              <a:gd name="connsiteX114" fmla="*/ 2864145 w 12192000"/>
              <a:gd name="connsiteY114" fmla="*/ 1994061 h 2237474"/>
              <a:gd name="connsiteX115" fmla="*/ 2843662 w 12192000"/>
              <a:gd name="connsiteY115" fmla="*/ 1992498 h 2237474"/>
              <a:gd name="connsiteX116" fmla="*/ 2796128 w 12192000"/>
              <a:gd name="connsiteY116" fmla="*/ 1976403 h 2237474"/>
              <a:gd name="connsiteX117" fmla="*/ 2756784 w 12192000"/>
              <a:gd name="connsiteY117" fmla="*/ 1985116 h 2237474"/>
              <a:gd name="connsiteX118" fmla="*/ 2748833 w 12192000"/>
              <a:gd name="connsiteY118" fmla="*/ 1986323 h 2237474"/>
              <a:gd name="connsiteX119" fmla="*/ 2748661 w 12192000"/>
              <a:gd name="connsiteY119" fmla="*/ 1986122 h 2237474"/>
              <a:gd name="connsiteX120" fmla="*/ 2740251 w 12192000"/>
              <a:gd name="connsiteY120" fmla="*/ 1986946 h 2237474"/>
              <a:gd name="connsiteX121" fmla="*/ 2718916 w 12192000"/>
              <a:gd name="connsiteY121" fmla="*/ 1990867 h 2237474"/>
              <a:gd name="connsiteX122" fmla="*/ 2713522 w 12192000"/>
              <a:gd name="connsiteY122" fmla="*/ 1990173 h 2237474"/>
              <a:gd name="connsiteX123" fmla="*/ 2680597 w 12192000"/>
              <a:gd name="connsiteY123" fmla="*/ 1984996 h 2237474"/>
              <a:gd name="connsiteX124" fmla="*/ 2578178 w 12192000"/>
              <a:gd name="connsiteY124" fmla="*/ 1990531 h 2237474"/>
              <a:gd name="connsiteX125" fmla="*/ 2476147 w 12192000"/>
              <a:gd name="connsiteY125" fmla="*/ 1998305 h 2237474"/>
              <a:gd name="connsiteX126" fmla="*/ 2373568 w 12192000"/>
              <a:gd name="connsiteY126" fmla="*/ 2003219 h 2237474"/>
              <a:gd name="connsiteX127" fmla="*/ 2321399 w 12192000"/>
              <a:gd name="connsiteY127" fmla="*/ 1989467 h 2237474"/>
              <a:gd name="connsiteX128" fmla="*/ 2315525 w 12192000"/>
              <a:gd name="connsiteY128" fmla="*/ 1989708 h 2237474"/>
              <a:gd name="connsiteX129" fmla="*/ 2300792 w 12192000"/>
              <a:gd name="connsiteY129" fmla="*/ 1994290 h 2237474"/>
              <a:gd name="connsiteX130" fmla="*/ 2295469 w 12192000"/>
              <a:gd name="connsiteY130" fmla="*/ 1996659 h 2237474"/>
              <a:gd name="connsiteX131" fmla="*/ 2287219 w 12192000"/>
              <a:gd name="connsiteY131" fmla="*/ 1998750 h 2237474"/>
              <a:gd name="connsiteX132" fmla="*/ 2286948 w 12192000"/>
              <a:gd name="connsiteY132" fmla="*/ 1998596 h 2237474"/>
              <a:gd name="connsiteX133" fmla="*/ 2243069 w 12192000"/>
              <a:gd name="connsiteY133" fmla="*/ 2015111 h 2237474"/>
              <a:gd name="connsiteX134" fmla="*/ 2186609 w 12192000"/>
              <a:gd name="connsiteY134" fmla="*/ 2008263 h 2237474"/>
              <a:gd name="connsiteX135" fmla="*/ 2164831 w 12192000"/>
              <a:gd name="connsiteY135" fmla="*/ 2010143 h 2237474"/>
              <a:gd name="connsiteX136" fmla="*/ 2152836 w 12192000"/>
              <a:gd name="connsiteY136" fmla="*/ 2010048 h 2237474"/>
              <a:gd name="connsiteX137" fmla="*/ 2117102 w 12192000"/>
              <a:gd name="connsiteY137" fmla="*/ 2023004 h 2237474"/>
              <a:gd name="connsiteX138" fmla="*/ 2111935 w 12192000"/>
              <a:gd name="connsiteY138" fmla="*/ 2023163 h 2237474"/>
              <a:gd name="connsiteX139" fmla="*/ 2089991 w 12192000"/>
              <a:gd name="connsiteY139" fmla="*/ 2034193 h 2237474"/>
              <a:gd name="connsiteX140" fmla="*/ 2058061 w 12192000"/>
              <a:gd name="connsiteY140" fmla="*/ 2047942 h 2237474"/>
              <a:gd name="connsiteX141" fmla="*/ 2055737 w 12192000"/>
              <a:gd name="connsiteY141" fmla="*/ 2047704 h 2237474"/>
              <a:gd name="connsiteX142" fmla="*/ 2042244 w 12192000"/>
              <a:gd name="connsiteY142" fmla="*/ 2055560 h 2237474"/>
              <a:gd name="connsiteX143" fmla="*/ 1976224 w 12192000"/>
              <a:gd name="connsiteY143" fmla="*/ 2074257 h 2237474"/>
              <a:gd name="connsiteX144" fmla="*/ 1877728 w 12192000"/>
              <a:gd name="connsiteY144" fmla="*/ 2101004 h 2237474"/>
              <a:gd name="connsiteX145" fmla="*/ 1759056 w 12192000"/>
              <a:gd name="connsiteY145" fmla="*/ 2125608 h 2237474"/>
              <a:gd name="connsiteX146" fmla="*/ 1637948 w 12192000"/>
              <a:gd name="connsiteY146" fmla="*/ 2172597 h 2237474"/>
              <a:gd name="connsiteX147" fmla="*/ 1434549 w 12192000"/>
              <a:gd name="connsiteY147" fmla="*/ 2234522 h 2237474"/>
              <a:gd name="connsiteX148" fmla="*/ 1398481 w 12192000"/>
              <a:gd name="connsiteY148" fmla="*/ 2237074 h 2237474"/>
              <a:gd name="connsiteX149" fmla="*/ 1398407 w 12192000"/>
              <a:gd name="connsiteY149" fmla="*/ 2237095 h 2237474"/>
              <a:gd name="connsiteX150" fmla="*/ 1370962 w 12192000"/>
              <a:gd name="connsiteY150" fmla="*/ 2237474 h 2237474"/>
              <a:gd name="connsiteX151" fmla="*/ 1356367 w 12192000"/>
              <a:gd name="connsiteY151" fmla="*/ 2235089 h 2237474"/>
              <a:gd name="connsiteX152" fmla="*/ 1324828 w 12192000"/>
              <a:gd name="connsiteY152" fmla="*/ 2231968 h 2237474"/>
              <a:gd name="connsiteX153" fmla="*/ 1297744 w 12192000"/>
              <a:gd name="connsiteY153" fmla="*/ 2235849 h 2237474"/>
              <a:gd name="connsiteX154" fmla="*/ 1286236 w 12192000"/>
              <a:gd name="connsiteY154" fmla="*/ 2233135 h 2237474"/>
              <a:gd name="connsiteX155" fmla="*/ 1283504 w 12192000"/>
              <a:gd name="connsiteY155" fmla="*/ 2233797 h 2237474"/>
              <a:gd name="connsiteX156" fmla="*/ 1279765 w 12192000"/>
              <a:gd name="connsiteY156" fmla="*/ 2229639 h 2237474"/>
              <a:gd name="connsiteX157" fmla="*/ 1195347 w 12192000"/>
              <a:gd name="connsiteY157" fmla="*/ 2212354 h 2237474"/>
              <a:gd name="connsiteX158" fmla="*/ 970251 w 12192000"/>
              <a:gd name="connsiteY158" fmla="*/ 2221029 h 2237474"/>
              <a:gd name="connsiteX159" fmla="*/ 812914 w 12192000"/>
              <a:gd name="connsiteY159" fmla="*/ 2202752 h 2237474"/>
              <a:gd name="connsiteX160" fmla="*/ 800195 w 12192000"/>
              <a:gd name="connsiteY160" fmla="*/ 2209407 h 2237474"/>
              <a:gd name="connsiteX161" fmla="*/ 784978 w 12192000"/>
              <a:gd name="connsiteY161" fmla="*/ 2212360 h 2237474"/>
              <a:gd name="connsiteX162" fmla="*/ 681987 w 12192000"/>
              <a:gd name="connsiteY162" fmla="*/ 2216757 h 2237474"/>
              <a:gd name="connsiteX163" fmla="*/ 669923 w 12192000"/>
              <a:gd name="connsiteY163" fmla="*/ 2211682 h 2237474"/>
              <a:gd name="connsiteX164" fmla="*/ 648680 w 12192000"/>
              <a:gd name="connsiteY164" fmla="*/ 2206229 h 2237474"/>
              <a:gd name="connsiteX165" fmla="*/ 597225 w 12192000"/>
              <a:gd name="connsiteY165" fmla="*/ 2180999 h 2237474"/>
              <a:gd name="connsiteX166" fmla="*/ 558449 w 12192000"/>
              <a:gd name="connsiteY166" fmla="*/ 2182346 h 2237474"/>
              <a:gd name="connsiteX167" fmla="*/ 550517 w 12192000"/>
              <a:gd name="connsiteY167" fmla="*/ 2182060 h 2237474"/>
              <a:gd name="connsiteX168" fmla="*/ 550309 w 12192000"/>
              <a:gd name="connsiteY168" fmla="*/ 2181825 h 2237474"/>
              <a:gd name="connsiteX169" fmla="*/ 541836 w 12192000"/>
              <a:gd name="connsiteY169" fmla="*/ 2181063 h 2237474"/>
              <a:gd name="connsiteX170" fmla="*/ 536057 w 12192000"/>
              <a:gd name="connsiteY170" fmla="*/ 2181537 h 2237474"/>
              <a:gd name="connsiteX171" fmla="*/ 520671 w 12192000"/>
              <a:gd name="connsiteY171" fmla="*/ 2180980 h 2237474"/>
              <a:gd name="connsiteX172" fmla="*/ 515024 w 12192000"/>
              <a:gd name="connsiteY172" fmla="*/ 2179258 h 2237474"/>
              <a:gd name="connsiteX173" fmla="*/ 512278 w 12192000"/>
              <a:gd name="connsiteY173" fmla="*/ 2176369 h 2237474"/>
              <a:gd name="connsiteX174" fmla="*/ 480419 w 12192000"/>
              <a:gd name="connsiteY174" fmla="*/ 2167807 h 2237474"/>
              <a:gd name="connsiteX175" fmla="*/ 413835 w 12192000"/>
              <a:gd name="connsiteY175" fmla="*/ 2156783 h 2237474"/>
              <a:gd name="connsiteX176" fmla="*/ 376513 w 12192000"/>
              <a:gd name="connsiteY176" fmla="*/ 2154014 h 2237474"/>
              <a:gd name="connsiteX177" fmla="*/ 273386 w 12192000"/>
              <a:gd name="connsiteY177" fmla="*/ 2142551 h 2237474"/>
              <a:gd name="connsiteX178" fmla="*/ 169207 w 12192000"/>
              <a:gd name="connsiteY178" fmla="*/ 2128100 h 2237474"/>
              <a:gd name="connsiteX179" fmla="*/ 93149 w 12192000"/>
              <a:gd name="connsiteY179" fmla="*/ 2105324 h 2237474"/>
              <a:gd name="connsiteX180" fmla="*/ 88109 w 12192000"/>
              <a:gd name="connsiteY180" fmla="*/ 2106704 h 2237474"/>
              <a:gd name="connsiteX181" fmla="*/ 80022 w 12192000"/>
              <a:gd name="connsiteY181" fmla="*/ 2107254 h 2237474"/>
              <a:gd name="connsiteX182" fmla="*/ 79717 w 12192000"/>
              <a:gd name="connsiteY182" fmla="*/ 2107046 h 2237474"/>
              <a:gd name="connsiteX183" fmla="*/ 72352 w 12192000"/>
              <a:gd name="connsiteY183" fmla="*/ 2107991 h 2237474"/>
              <a:gd name="connsiteX184" fmla="*/ 37645 w 12192000"/>
              <a:gd name="connsiteY184" fmla="*/ 2115401 h 2237474"/>
              <a:gd name="connsiteX185" fmla="*/ 4572 w 12192000"/>
              <a:gd name="connsiteY185" fmla="*/ 2111091 h 2237474"/>
              <a:gd name="connsiteX186" fmla="*/ 0 w 12192000"/>
              <a:gd name="connsiteY186" fmla="*/ 2110468 h 2237474"/>
              <a:gd name="connsiteX187" fmla="*/ 0 w 12192000"/>
              <a:gd name="connsiteY18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64145 w 12192000"/>
              <a:gd name="connsiteY113" fmla="*/ 1994061 h 2237474"/>
              <a:gd name="connsiteX114" fmla="*/ 2843662 w 12192000"/>
              <a:gd name="connsiteY114" fmla="*/ 1992498 h 2237474"/>
              <a:gd name="connsiteX115" fmla="*/ 2796128 w 12192000"/>
              <a:gd name="connsiteY115" fmla="*/ 1976403 h 2237474"/>
              <a:gd name="connsiteX116" fmla="*/ 2756784 w 12192000"/>
              <a:gd name="connsiteY116" fmla="*/ 1985116 h 2237474"/>
              <a:gd name="connsiteX117" fmla="*/ 2748833 w 12192000"/>
              <a:gd name="connsiteY117" fmla="*/ 1986323 h 2237474"/>
              <a:gd name="connsiteX118" fmla="*/ 2748661 w 12192000"/>
              <a:gd name="connsiteY118" fmla="*/ 1986122 h 2237474"/>
              <a:gd name="connsiteX119" fmla="*/ 2740251 w 12192000"/>
              <a:gd name="connsiteY119" fmla="*/ 1986946 h 2237474"/>
              <a:gd name="connsiteX120" fmla="*/ 2718916 w 12192000"/>
              <a:gd name="connsiteY120" fmla="*/ 1990867 h 2237474"/>
              <a:gd name="connsiteX121" fmla="*/ 2713522 w 12192000"/>
              <a:gd name="connsiteY121" fmla="*/ 1990173 h 2237474"/>
              <a:gd name="connsiteX122" fmla="*/ 2680597 w 12192000"/>
              <a:gd name="connsiteY122" fmla="*/ 1984996 h 2237474"/>
              <a:gd name="connsiteX123" fmla="*/ 2578178 w 12192000"/>
              <a:gd name="connsiteY123" fmla="*/ 1990531 h 2237474"/>
              <a:gd name="connsiteX124" fmla="*/ 2476147 w 12192000"/>
              <a:gd name="connsiteY124" fmla="*/ 1998305 h 2237474"/>
              <a:gd name="connsiteX125" fmla="*/ 2373568 w 12192000"/>
              <a:gd name="connsiteY125" fmla="*/ 2003219 h 2237474"/>
              <a:gd name="connsiteX126" fmla="*/ 2321399 w 12192000"/>
              <a:gd name="connsiteY126" fmla="*/ 1989467 h 2237474"/>
              <a:gd name="connsiteX127" fmla="*/ 2315525 w 12192000"/>
              <a:gd name="connsiteY127" fmla="*/ 1989708 h 2237474"/>
              <a:gd name="connsiteX128" fmla="*/ 2300792 w 12192000"/>
              <a:gd name="connsiteY128" fmla="*/ 1994290 h 2237474"/>
              <a:gd name="connsiteX129" fmla="*/ 2295469 w 12192000"/>
              <a:gd name="connsiteY129" fmla="*/ 1996659 h 2237474"/>
              <a:gd name="connsiteX130" fmla="*/ 2287219 w 12192000"/>
              <a:gd name="connsiteY130" fmla="*/ 1998750 h 2237474"/>
              <a:gd name="connsiteX131" fmla="*/ 2286948 w 12192000"/>
              <a:gd name="connsiteY131" fmla="*/ 1998596 h 2237474"/>
              <a:gd name="connsiteX132" fmla="*/ 2243069 w 12192000"/>
              <a:gd name="connsiteY132" fmla="*/ 2015111 h 2237474"/>
              <a:gd name="connsiteX133" fmla="*/ 2186609 w 12192000"/>
              <a:gd name="connsiteY133" fmla="*/ 2008263 h 2237474"/>
              <a:gd name="connsiteX134" fmla="*/ 2164831 w 12192000"/>
              <a:gd name="connsiteY134" fmla="*/ 2010143 h 2237474"/>
              <a:gd name="connsiteX135" fmla="*/ 2152836 w 12192000"/>
              <a:gd name="connsiteY135" fmla="*/ 2010048 h 2237474"/>
              <a:gd name="connsiteX136" fmla="*/ 2117102 w 12192000"/>
              <a:gd name="connsiteY136" fmla="*/ 2023004 h 2237474"/>
              <a:gd name="connsiteX137" fmla="*/ 2111935 w 12192000"/>
              <a:gd name="connsiteY137" fmla="*/ 2023163 h 2237474"/>
              <a:gd name="connsiteX138" fmla="*/ 2089991 w 12192000"/>
              <a:gd name="connsiteY138" fmla="*/ 2034193 h 2237474"/>
              <a:gd name="connsiteX139" fmla="*/ 2058061 w 12192000"/>
              <a:gd name="connsiteY139" fmla="*/ 2047942 h 2237474"/>
              <a:gd name="connsiteX140" fmla="*/ 2055737 w 12192000"/>
              <a:gd name="connsiteY140" fmla="*/ 2047704 h 2237474"/>
              <a:gd name="connsiteX141" fmla="*/ 2042244 w 12192000"/>
              <a:gd name="connsiteY141" fmla="*/ 2055560 h 2237474"/>
              <a:gd name="connsiteX142" fmla="*/ 1976224 w 12192000"/>
              <a:gd name="connsiteY142" fmla="*/ 2074257 h 2237474"/>
              <a:gd name="connsiteX143" fmla="*/ 1877728 w 12192000"/>
              <a:gd name="connsiteY143" fmla="*/ 2101004 h 2237474"/>
              <a:gd name="connsiteX144" fmla="*/ 1759056 w 12192000"/>
              <a:gd name="connsiteY144" fmla="*/ 2125608 h 2237474"/>
              <a:gd name="connsiteX145" fmla="*/ 1637948 w 12192000"/>
              <a:gd name="connsiteY145" fmla="*/ 2172597 h 2237474"/>
              <a:gd name="connsiteX146" fmla="*/ 1434549 w 12192000"/>
              <a:gd name="connsiteY146" fmla="*/ 2234522 h 2237474"/>
              <a:gd name="connsiteX147" fmla="*/ 1398481 w 12192000"/>
              <a:gd name="connsiteY147" fmla="*/ 2237074 h 2237474"/>
              <a:gd name="connsiteX148" fmla="*/ 1398407 w 12192000"/>
              <a:gd name="connsiteY148" fmla="*/ 2237095 h 2237474"/>
              <a:gd name="connsiteX149" fmla="*/ 1370962 w 12192000"/>
              <a:gd name="connsiteY149" fmla="*/ 2237474 h 2237474"/>
              <a:gd name="connsiteX150" fmla="*/ 1356367 w 12192000"/>
              <a:gd name="connsiteY150" fmla="*/ 2235089 h 2237474"/>
              <a:gd name="connsiteX151" fmla="*/ 1324828 w 12192000"/>
              <a:gd name="connsiteY151" fmla="*/ 2231968 h 2237474"/>
              <a:gd name="connsiteX152" fmla="*/ 1297744 w 12192000"/>
              <a:gd name="connsiteY152" fmla="*/ 2235849 h 2237474"/>
              <a:gd name="connsiteX153" fmla="*/ 1286236 w 12192000"/>
              <a:gd name="connsiteY153" fmla="*/ 2233135 h 2237474"/>
              <a:gd name="connsiteX154" fmla="*/ 1283504 w 12192000"/>
              <a:gd name="connsiteY154" fmla="*/ 2233797 h 2237474"/>
              <a:gd name="connsiteX155" fmla="*/ 1279765 w 12192000"/>
              <a:gd name="connsiteY155" fmla="*/ 2229639 h 2237474"/>
              <a:gd name="connsiteX156" fmla="*/ 1195347 w 12192000"/>
              <a:gd name="connsiteY156" fmla="*/ 2212354 h 2237474"/>
              <a:gd name="connsiteX157" fmla="*/ 970251 w 12192000"/>
              <a:gd name="connsiteY157" fmla="*/ 2221029 h 2237474"/>
              <a:gd name="connsiteX158" fmla="*/ 812914 w 12192000"/>
              <a:gd name="connsiteY158" fmla="*/ 2202752 h 2237474"/>
              <a:gd name="connsiteX159" fmla="*/ 800195 w 12192000"/>
              <a:gd name="connsiteY159" fmla="*/ 2209407 h 2237474"/>
              <a:gd name="connsiteX160" fmla="*/ 784978 w 12192000"/>
              <a:gd name="connsiteY160" fmla="*/ 2212360 h 2237474"/>
              <a:gd name="connsiteX161" fmla="*/ 681987 w 12192000"/>
              <a:gd name="connsiteY161" fmla="*/ 2216757 h 2237474"/>
              <a:gd name="connsiteX162" fmla="*/ 669923 w 12192000"/>
              <a:gd name="connsiteY162" fmla="*/ 2211682 h 2237474"/>
              <a:gd name="connsiteX163" fmla="*/ 648680 w 12192000"/>
              <a:gd name="connsiteY163" fmla="*/ 2206229 h 2237474"/>
              <a:gd name="connsiteX164" fmla="*/ 597225 w 12192000"/>
              <a:gd name="connsiteY164" fmla="*/ 2180999 h 2237474"/>
              <a:gd name="connsiteX165" fmla="*/ 558449 w 12192000"/>
              <a:gd name="connsiteY165" fmla="*/ 2182346 h 2237474"/>
              <a:gd name="connsiteX166" fmla="*/ 550517 w 12192000"/>
              <a:gd name="connsiteY166" fmla="*/ 2182060 h 2237474"/>
              <a:gd name="connsiteX167" fmla="*/ 550309 w 12192000"/>
              <a:gd name="connsiteY167" fmla="*/ 2181825 h 2237474"/>
              <a:gd name="connsiteX168" fmla="*/ 541836 w 12192000"/>
              <a:gd name="connsiteY168" fmla="*/ 2181063 h 2237474"/>
              <a:gd name="connsiteX169" fmla="*/ 536057 w 12192000"/>
              <a:gd name="connsiteY169" fmla="*/ 2181537 h 2237474"/>
              <a:gd name="connsiteX170" fmla="*/ 520671 w 12192000"/>
              <a:gd name="connsiteY170" fmla="*/ 2180980 h 2237474"/>
              <a:gd name="connsiteX171" fmla="*/ 515024 w 12192000"/>
              <a:gd name="connsiteY171" fmla="*/ 2179258 h 2237474"/>
              <a:gd name="connsiteX172" fmla="*/ 512278 w 12192000"/>
              <a:gd name="connsiteY172" fmla="*/ 2176369 h 2237474"/>
              <a:gd name="connsiteX173" fmla="*/ 480419 w 12192000"/>
              <a:gd name="connsiteY173" fmla="*/ 2167807 h 2237474"/>
              <a:gd name="connsiteX174" fmla="*/ 413835 w 12192000"/>
              <a:gd name="connsiteY174" fmla="*/ 2156783 h 2237474"/>
              <a:gd name="connsiteX175" fmla="*/ 376513 w 12192000"/>
              <a:gd name="connsiteY175" fmla="*/ 2154014 h 2237474"/>
              <a:gd name="connsiteX176" fmla="*/ 273386 w 12192000"/>
              <a:gd name="connsiteY176" fmla="*/ 2142551 h 2237474"/>
              <a:gd name="connsiteX177" fmla="*/ 169207 w 12192000"/>
              <a:gd name="connsiteY177" fmla="*/ 2128100 h 2237474"/>
              <a:gd name="connsiteX178" fmla="*/ 93149 w 12192000"/>
              <a:gd name="connsiteY178" fmla="*/ 2105324 h 2237474"/>
              <a:gd name="connsiteX179" fmla="*/ 88109 w 12192000"/>
              <a:gd name="connsiteY179" fmla="*/ 2106704 h 2237474"/>
              <a:gd name="connsiteX180" fmla="*/ 80022 w 12192000"/>
              <a:gd name="connsiteY180" fmla="*/ 2107254 h 2237474"/>
              <a:gd name="connsiteX181" fmla="*/ 79717 w 12192000"/>
              <a:gd name="connsiteY181" fmla="*/ 2107046 h 2237474"/>
              <a:gd name="connsiteX182" fmla="*/ 72352 w 12192000"/>
              <a:gd name="connsiteY182" fmla="*/ 2107991 h 2237474"/>
              <a:gd name="connsiteX183" fmla="*/ 37645 w 12192000"/>
              <a:gd name="connsiteY183" fmla="*/ 2115401 h 2237474"/>
              <a:gd name="connsiteX184" fmla="*/ 4572 w 12192000"/>
              <a:gd name="connsiteY184" fmla="*/ 2111091 h 2237474"/>
              <a:gd name="connsiteX185" fmla="*/ 0 w 12192000"/>
              <a:gd name="connsiteY185" fmla="*/ 2110468 h 2237474"/>
              <a:gd name="connsiteX186" fmla="*/ 0 w 12192000"/>
              <a:gd name="connsiteY18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64145 w 12192000"/>
              <a:gd name="connsiteY113" fmla="*/ 1994061 h 2237474"/>
              <a:gd name="connsiteX114" fmla="*/ 2843662 w 12192000"/>
              <a:gd name="connsiteY114" fmla="*/ 1992498 h 2237474"/>
              <a:gd name="connsiteX115" fmla="*/ 2796128 w 12192000"/>
              <a:gd name="connsiteY115" fmla="*/ 1976403 h 2237474"/>
              <a:gd name="connsiteX116" fmla="*/ 2756784 w 12192000"/>
              <a:gd name="connsiteY116" fmla="*/ 1985116 h 2237474"/>
              <a:gd name="connsiteX117" fmla="*/ 2748833 w 12192000"/>
              <a:gd name="connsiteY117" fmla="*/ 1986323 h 2237474"/>
              <a:gd name="connsiteX118" fmla="*/ 2748661 w 12192000"/>
              <a:gd name="connsiteY118" fmla="*/ 1986122 h 2237474"/>
              <a:gd name="connsiteX119" fmla="*/ 2718916 w 12192000"/>
              <a:gd name="connsiteY119" fmla="*/ 1990867 h 2237474"/>
              <a:gd name="connsiteX120" fmla="*/ 2713522 w 12192000"/>
              <a:gd name="connsiteY120" fmla="*/ 1990173 h 2237474"/>
              <a:gd name="connsiteX121" fmla="*/ 2680597 w 12192000"/>
              <a:gd name="connsiteY121" fmla="*/ 1984996 h 2237474"/>
              <a:gd name="connsiteX122" fmla="*/ 2578178 w 12192000"/>
              <a:gd name="connsiteY122" fmla="*/ 1990531 h 2237474"/>
              <a:gd name="connsiteX123" fmla="*/ 2476147 w 12192000"/>
              <a:gd name="connsiteY123" fmla="*/ 1998305 h 2237474"/>
              <a:gd name="connsiteX124" fmla="*/ 2373568 w 12192000"/>
              <a:gd name="connsiteY124" fmla="*/ 2003219 h 2237474"/>
              <a:gd name="connsiteX125" fmla="*/ 2321399 w 12192000"/>
              <a:gd name="connsiteY125" fmla="*/ 1989467 h 2237474"/>
              <a:gd name="connsiteX126" fmla="*/ 2315525 w 12192000"/>
              <a:gd name="connsiteY126" fmla="*/ 1989708 h 2237474"/>
              <a:gd name="connsiteX127" fmla="*/ 2300792 w 12192000"/>
              <a:gd name="connsiteY127" fmla="*/ 1994290 h 2237474"/>
              <a:gd name="connsiteX128" fmla="*/ 2295469 w 12192000"/>
              <a:gd name="connsiteY128" fmla="*/ 1996659 h 2237474"/>
              <a:gd name="connsiteX129" fmla="*/ 2287219 w 12192000"/>
              <a:gd name="connsiteY129" fmla="*/ 1998750 h 2237474"/>
              <a:gd name="connsiteX130" fmla="*/ 2286948 w 12192000"/>
              <a:gd name="connsiteY130" fmla="*/ 1998596 h 2237474"/>
              <a:gd name="connsiteX131" fmla="*/ 2243069 w 12192000"/>
              <a:gd name="connsiteY131" fmla="*/ 2015111 h 2237474"/>
              <a:gd name="connsiteX132" fmla="*/ 2186609 w 12192000"/>
              <a:gd name="connsiteY132" fmla="*/ 2008263 h 2237474"/>
              <a:gd name="connsiteX133" fmla="*/ 2164831 w 12192000"/>
              <a:gd name="connsiteY133" fmla="*/ 2010143 h 2237474"/>
              <a:gd name="connsiteX134" fmla="*/ 2152836 w 12192000"/>
              <a:gd name="connsiteY134" fmla="*/ 2010048 h 2237474"/>
              <a:gd name="connsiteX135" fmla="*/ 2117102 w 12192000"/>
              <a:gd name="connsiteY135" fmla="*/ 2023004 h 2237474"/>
              <a:gd name="connsiteX136" fmla="*/ 2111935 w 12192000"/>
              <a:gd name="connsiteY136" fmla="*/ 2023163 h 2237474"/>
              <a:gd name="connsiteX137" fmla="*/ 2089991 w 12192000"/>
              <a:gd name="connsiteY137" fmla="*/ 2034193 h 2237474"/>
              <a:gd name="connsiteX138" fmla="*/ 2058061 w 12192000"/>
              <a:gd name="connsiteY138" fmla="*/ 2047942 h 2237474"/>
              <a:gd name="connsiteX139" fmla="*/ 2055737 w 12192000"/>
              <a:gd name="connsiteY139" fmla="*/ 2047704 h 2237474"/>
              <a:gd name="connsiteX140" fmla="*/ 2042244 w 12192000"/>
              <a:gd name="connsiteY140" fmla="*/ 2055560 h 2237474"/>
              <a:gd name="connsiteX141" fmla="*/ 1976224 w 12192000"/>
              <a:gd name="connsiteY141" fmla="*/ 2074257 h 2237474"/>
              <a:gd name="connsiteX142" fmla="*/ 1877728 w 12192000"/>
              <a:gd name="connsiteY142" fmla="*/ 2101004 h 2237474"/>
              <a:gd name="connsiteX143" fmla="*/ 1759056 w 12192000"/>
              <a:gd name="connsiteY143" fmla="*/ 2125608 h 2237474"/>
              <a:gd name="connsiteX144" fmla="*/ 1637948 w 12192000"/>
              <a:gd name="connsiteY144" fmla="*/ 2172597 h 2237474"/>
              <a:gd name="connsiteX145" fmla="*/ 1434549 w 12192000"/>
              <a:gd name="connsiteY145" fmla="*/ 2234522 h 2237474"/>
              <a:gd name="connsiteX146" fmla="*/ 1398481 w 12192000"/>
              <a:gd name="connsiteY146" fmla="*/ 2237074 h 2237474"/>
              <a:gd name="connsiteX147" fmla="*/ 1398407 w 12192000"/>
              <a:gd name="connsiteY147" fmla="*/ 2237095 h 2237474"/>
              <a:gd name="connsiteX148" fmla="*/ 1370962 w 12192000"/>
              <a:gd name="connsiteY148" fmla="*/ 2237474 h 2237474"/>
              <a:gd name="connsiteX149" fmla="*/ 1356367 w 12192000"/>
              <a:gd name="connsiteY149" fmla="*/ 2235089 h 2237474"/>
              <a:gd name="connsiteX150" fmla="*/ 1324828 w 12192000"/>
              <a:gd name="connsiteY150" fmla="*/ 2231968 h 2237474"/>
              <a:gd name="connsiteX151" fmla="*/ 1297744 w 12192000"/>
              <a:gd name="connsiteY151" fmla="*/ 2235849 h 2237474"/>
              <a:gd name="connsiteX152" fmla="*/ 1286236 w 12192000"/>
              <a:gd name="connsiteY152" fmla="*/ 2233135 h 2237474"/>
              <a:gd name="connsiteX153" fmla="*/ 1283504 w 12192000"/>
              <a:gd name="connsiteY153" fmla="*/ 2233797 h 2237474"/>
              <a:gd name="connsiteX154" fmla="*/ 1279765 w 12192000"/>
              <a:gd name="connsiteY154" fmla="*/ 2229639 h 2237474"/>
              <a:gd name="connsiteX155" fmla="*/ 1195347 w 12192000"/>
              <a:gd name="connsiteY155" fmla="*/ 2212354 h 2237474"/>
              <a:gd name="connsiteX156" fmla="*/ 970251 w 12192000"/>
              <a:gd name="connsiteY156" fmla="*/ 2221029 h 2237474"/>
              <a:gd name="connsiteX157" fmla="*/ 812914 w 12192000"/>
              <a:gd name="connsiteY157" fmla="*/ 2202752 h 2237474"/>
              <a:gd name="connsiteX158" fmla="*/ 800195 w 12192000"/>
              <a:gd name="connsiteY158" fmla="*/ 2209407 h 2237474"/>
              <a:gd name="connsiteX159" fmla="*/ 784978 w 12192000"/>
              <a:gd name="connsiteY159" fmla="*/ 2212360 h 2237474"/>
              <a:gd name="connsiteX160" fmla="*/ 681987 w 12192000"/>
              <a:gd name="connsiteY160" fmla="*/ 2216757 h 2237474"/>
              <a:gd name="connsiteX161" fmla="*/ 669923 w 12192000"/>
              <a:gd name="connsiteY161" fmla="*/ 2211682 h 2237474"/>
              <a:gd name="connsiteX162" fmla="*/ 648680 w 12192000"/>
              <a:gd name="connsiteY162" fmla="*/ 2206229 h 2237474"/>
              <a:gd name="connsiteX163" fmla="*/ 597225 w 12192000"/>
              <a:gd name="connsiteY163" fmla="*/ 2180999 h 2237474"/>
              <a:gd name="connsiteX164" fmla="*/ 558449 w 12192000"/>
              <a:gd name="connsiteY164" fmla="*/ 2182346 h 2237474"/>
              <a:gd name="connsiteX165" fmla="*/ 550517 w 12192000"/>
              <a:gd name="connsiteY165" fmla="*/ 2182060 h 2237474"/>
              <a:gd name="connsiteX166" fmla="*/ 550309 w 12192000"/>
              <a:gd name="connsiteY166" fmla="*/ 2181825 h 2237474"/>
              <a:gd name="connsiteX167" fmla="*/ 541836 w 12192000"/>
              <a:gd name="connsiteY167" fmla="*/ 2181063 h 2237474"/>
              <a:gd name="connsiteX168" fmla="*/ 536057 w 12192000"/>
              <a:gd name="connsiteY168" fmla="*/ 2181537 h 2237474"/>
              <a:gd name="connsiteX169" fmla="*/ 520671 w 12192000"/>
              <a:gd name="connsiteY169" fmla="*/ 2180980 h 2237474"/>
              <a:gd name="connsiteX170" fmla="*/ 515024 w 12192000"/>
              <a:gd name="connsiteY170" fmla="*/ 2179258 h 2237474"/>
              <a:gd name="connsiteX171" fmla="*/ 512278 w 12192000"/>
              <a:gd name="connsiteY171" fmla="*/ 2176369 h 2237474"/>
              <a:gd name="connsiteX172" fmla="*/ 480419 w 12192000"/>
              <a:gd name="connsiteY172" fmla="*/ 2167807 h 2237474"/>
              <a:gd name="connsiteX173" fmla="*/ 413835 w 12192000"/>
              <a:gd name="connsiteY173" fmla="*/ 2156783 h 2237474"/>
              <a:gd name="connsiteX174" fmla="*/ 376513 w 12192000"/>
              <a:gd name="connsiteY174" fmla="*/ 2154014 h 2237474"/>
              <a:gd name="connsiteX175" fmla="*/ 273386 w 12192000"/>
              <a:gd name="connsiteY175" fmla="*/ 2142551 h 2237474"/>
              <a:gd name="connsiteX176" fmla="*/ 169207 w 12192000"/>
              <a:gd name="connsiteY176" fmla="*/ 2128100 h 2237474"/>
              <a:gd name="connsiteX177" fmla="*/ 93149 w 12192000"/>
              <a:gd name="connsiteY177" fmla="*/ 2105324 h 2237474"/>
              <a:gd name="connsiteX178" fmla="*/ 88109 w 12192000"/>
              <a:gd name="connsiteY178" fmla="*/ 2106704 h 2237474"/>
              <a:gd name="connsiteX179" fmla="*/ 80022 w 12192000"/>
              <a:gd name="connsiteY179" fmla="*/ 2107254 h 2237474"/>
              <a:gd name="connsiteX180" fmla="*/ 79717 w 12192000"/>
              <a:gd name="connsiteY180" fmla="*/ 2107046 h 2237474"/>
              <a:gd name="connsiteX181" fmla="*/ 72352 w 12192000"/>
              <a:gd name="connsiteY181" fmla="*/ 2107991 h 2237474"/>
              <a:gd name="connsiteX182" fmla="*/ 37645 w 12192000"/>
              <a:gd name="connsiteY182" fmla="*/ 2115401 h 2237474"/>
              <a:gd name="connsiteX183" fmla="*/ 4572 w 12192000"/>
              <a:gd name="connsiteY183" fmla="*/ 2111091 h 2237474"/>
              <a:gd name="connsiteX184" fmla="*/ 0 w 12192000"/>
              <a:gd name="connsiteY184" fmla="*/ 2110468 h 2237474"/>
              <a:gd name="connsiteX185" fmla="*/ 0 w 12192000"/>
              <a:gd name="connsiteY18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95469 w 12192000"/>
              <a:gd name="connsiteY127" fmla="*/ 1996659 h 2237474"/>
              <a:gd name="connsiteX128" fmla="*/ 2287219 w 12192000"/>
              <a:gd name="connsiteY128" fmla="*/ 1998750 h 2237474"/>
              <a:gd name="connsiteX129" fmla="*/ 2286948 w 12192000"/>
              <a:gd name="connsiteY129" fmla="*/ 1998596 h 2237474"/>
              <a:gd name="connsiteX130" fmla="*/ 2243069 w 12192000"/>
              <a:gd name="connsiteY130" fmla="*/ 2015111 h 2237474"/>
              <a:gd name="connsiteX131" fmla="*/ 2186609 w 12192000"/>
              <a:gd name="connsiteY131" fmla="*/ 2008263 h 2237474"/>
              <a:gd name="connsiteX132" fmla="*/ 2164831 w 12192000"/>
              <a:gd name="connsiteY132" fmla="*/ 2010143 h 2237474"/>
              <a:gd name="connsiteX133" fmla="*/ 2152836 w 12192000"/>
              <a:gd name="connsiteY133" fmla="*/ 2010048 h 2237474"/>
              <a:gd name="connsiteX134" fmla="*/ 2117102 w 12192000"/>
              <a:gd name="connsiteY134" fmla="*/ 2023004 h 2237474"/>
              <a:gd name="connsiteX135" fmla="*/ 2111935 w 12192000"/>
              <a:gd name="connsiteY135" fmla="*/ 2023163 h 2237474"/>
              <a:gd name="connsiteX136" fmla="*/ 2089991 w 12192000"/>
              <a:gd name="connsiteY136" fmla="*/ 2034193 h 2237474"/>
              <a:gd name="connsiteX137" fmla="*/ 2058061 w 12192000"/>
              <a:gd name="connsiteY137" fmla="*/ 2047942 h 2237474"/>
              <a:gd name="connsiteX138" fmla="*/ 2055737 w 12192000"/>
              <a:gd name="connsiteY138" fmla="*/ 2047704 h 2237474"/>
              <a:gd name="connsiteX139" fmla="*/ 2042244 w 12192000"/>
              <a:gd name="connsiteY139" fmla="*/ 2055560 h 2237474"/>
              <a:gd name="connsiteX140" fmla="*/ 1976224 w 12192000"/>
              <a:gd name="connsiteY140" fmla="*/ 2074257 h 2237474"/>
              <a:gd name="connsiteX141" fmla="*/ 1877728 w 12192000"/>
              <a:gd name="connsiteY141" fmla="*/ 2101004 h 2237474"/>
              <a:gd name="connsiteX142" fmla="*/ 1759056 w 12192000"/>
              <a:gd name="connsiteY142" fmla="*/ 2125608 h 2237474"/>
              <a:gd name="connsiteX143" fmla="*/ 1637948 w 12192000"/>
              <a:gd name="connsiteY143" fmla="*/ 2172597 h 2237474"/>
              <a:gd name="connsiteX144" fmla="*/ 1434549 w 12192000"/>
              <a:gd name="connsiteY144" fmla="*/ 2234522 h 2237474"/>
              <a:gd name="connsiteX145" fmla="*/ 1398481 w 12192000"/>
              <a:gd name="connsiteY145" fmla="*/ 2237074 h 2237474"/>
              <a:gd name="connsiteX146" fmla="*/ 1398407 w 12192000"/>
              <a:gd name="connsiteY146" fmla="*/ 2237095 h 2237474"/>
              <a:gd name="connsiteX147" fmla="*/ 1370962 w 12192000"/>
              <a:gd name="connsiteY147" fmla="*/ 2237474 h 2237474"/>
              <a:gd name="connsiteX148" fmla="*/ 1356367 w 12192000"/>
              <a:gd name="connsiteY148" fmla="*/ 2235089 h 2237474"/>
              <a:gd name="connsiteX149" fmla="*/ 1324828 w 12192000"/>
              <a:gd name="connsiteY149" fmla="*/ 2231968 h 2237474"/>
              <a:gd name="connsiteX150" fmla="*/ 1297744 w 12192000"/>
              <a:gd name="connsiteY150" fmla="*/ 2235849 h 2237474"/>
              <a:gd name="connsiteX151" fmla="*/ 1286236 w 12192000"/>
              <a:gd name="connsiteY151" fmla="*/ 2233135 h 2237474"/>
              <a:gd name="connsiteX152" fmla="*/ 1283504 w 12192000"/>
              <a:gd name="connsiteY152" fmla="*/ 2233797 h 2237474"/>
              <a:gd name="connsiteX153" fmla="*/ 1279765 w 12192000"/>
              <a:gd name="connsiteY153" fmla="*/ 2229639 h 2237474"/>
              <a:gd name="connsiteX154" fmla="*/ 1195347 w 12192000"/>
              <a:gd name="connsiteY154" fmla="*/ 2212354 h 2237474"/>
              <a:gd name="connsiteX155" fmla="*/ 970251 w 12192000"/>
              <a:gd name="connsiteY155" fmla="*/ 2221029 h 2237474"/>
              <a:gd name="connsiteX156" fmla="*/ 812914 w 12192000"/>
              <a:gd name="connsiteY156" fmla="*/ 2202752 h 2237474"/>
              <a:gd name="connsiteX157" fmla="*/ 800195 w 12192000"/>
              <a:gd name="connsiteY157" fmla="*/ 2209407 h 2237474"/>
              <a:gd name="connsiteX158" fmla="*/ 784978 w 12192000"/>
              <a:gd name="connsiteY158" fmla="*/ 2212360 h 2237474"/>
              <a:gd name="connsiteX159" fmla="*/ 681987 w 12192000"/>
              <a:gd name="connsiteY159" fmla="*/ 2216757 h 2237474"/>
              <a:gd name="connsiteX160" fmla="*/ 669923 w 12192000"/>
              <a:gd name="connsiteY160" fmla="*/ 2211682 h 2237474"/>
              <a:gd name="connsiteX161" fmla="*/ 648680 w 12192000"/>
              <a:gd name="connsiteY161" fmla="*/ 2206229 h 2237474"/>
              <a:gd name="connsiteX162" fmla="*/ 597225 w 12192000"/>
              <a:gd name="connsiteY162" fmla="*/ 2180999 h 2237474"/>
              <a:gd name="connsiteX163" fmla="*/ 558449 w 12192000"/>
              <a:gd name="connsiteY163" fmla="*/ 2182346 h 2237474"/>
              <a:gd name="connsiteX164" fmla="*/ 550517 w 12192000"/>
              <a:gd name="connsiteY164" fmla="*/ 2182060 h 2237474"/>
              <a:gd name="connsiteX165" fmla="*/ 550309 w 12192000"/>
              <a:gd name="connsiteY165" fmla="*/ 2181825 h 2237474"/>
              <a:gd name="connsiteX166" fmla="*/ 541836 w 12192000"/>
              <a:gd name="connsiteY166" fmla="*/ 2181063 h 2237474"/>
              <a:gd name="connsiteX167" fmla="*/ 536057 w 12192000"/>
              <a:gd name="connsiteY167" fmla="*/ 2181537 h 2237474"/>
              <a:gd name="connsiteX168" fmla="*/ 520671 w 12192000"/>
              <a:gd name="connsiteY168" fmla="*/ 2180980 h 2237474"/>
              <a:gd name="connsiteX169" fmla="*/ 515024 w 12192000"/>
              <a:gd name="connsiteY169" fmla="*/ 2179258 h 2237474"/>
              <a:gd name="connsiteX170" fmla="*/ 512278 w 12192000"/>
              <a:gd name="connsiteY170" fmla="*/ 2176369 h 2237474"/>
              <a:gd name="connsiteX171" fmla="*/ 480419 w 12192000"/>
              <a:gd name="connsiteY171" fmla="*/ 2167807 h 2237474"/>
              <a:gd name="connsiteX172" fmla="*/ 413835 w 12192000"/>
              <a:gd name="connsiteY172" fmla="*/ 2156783 h 2237474"/>
              <a:gd name="connsiteX173" fmla="*/ 376513 w 12192000"/>
              <a:gd name="connsiteY173" fmla="*/ 2154014 h 2237474"/>
              <a:gd name="connsiteX174" fmla="*/ 273386 w 12192000"/>
              <a:gd name="connsiteY174" fmla="*/ 2142551 h 2237474"/>
              <a:gd name="connsiteX175" fmla="*/ 169207 w 12192000"/>
              <a:gd name="connsiteY175" fmla="*/ 2128100 h 2237474"/>
              <a:gd name="connsiteX176" fmla="*/ 93149 w 12192000"/>
              <a:gd name="connsiteY176" fmla="*/ 2105324 h 2237474"/>
              <a:gd name="connsiteX177" fmla="*/ 88109 w 12192000"/>
              <a:gd name="connsiteY177" fmla="*/ 2106704 h 2237474"/>
              <a:gd name="connsiteX178" fmla="*/ 80022 w 12192000"/>
              <a:gd name="connsiteY178" fmla="*/ 2107254 h 2237474"/>
              <a:gd name="connsiteX179" fmla="*/ 79717 w 12192000"/>
              <a:gd name="connsiteY179" fmla="*/ 2107046 h 2237474"/>
              <a:gd name="connsiteX180" fmla="*/ 72352 w 12192000"/>
              <a:gd name="connsiteY180" fmla="*/ 2107991 h 2237474"/>
              <a:gd name="connsiteX181" fmla="*/ 37645 w 12192000"/>
              <a:gd name="connsiteY181" fmla="*/ 2115401 h 2237474"/>
              <a:gd name="connsiteX182" fmla="*/ 4572 w 12192000"/>
              <a:gd name="connsiteY182" fmla="*/ 2111091 h 2237474"/>
              <a:gd name="connsiteX183" fmla="*/ 0 w 12192000"/>
              <a:gd name="connsiteY183" fmla="*/ 2110468 h 2237474"/>
              <a:gd name="connsiteX184" fmla="*/ 0 w 12192000"/>
              <a:gd name="connsiteY18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95469 w 12192000"/>
              <a:gd name="connsiteY127" fmla="*/ 1996659 h 2237474"/>
              <a:gd name="connsiteX128" fmla="*/ 2287219 w 12192000"/>
              <a:gd name="connsiteY128" fmla="*/ 1998750 h 2237474"/>
              <a:gd name="connsiteX129" fmla="*/ 2243069 w 12192000"/>
              <a:gd name="connsiteY129" fmla="*/ 2015111 h 2237474"/>
              <a:gd name="connsiteX130" fmla="*/ 2186609 w 12192000"/>
              <a:gd name="connsiteY130" fmla="*/ 2008263 h 2237474"/>
              <a:gd name="connsiteX131" fmla="*/ 2164831 w 12192000"/>
              <a:gd name="connsiteY131" fmla="*/ 2010143 h 2237474"/>
              <a:gd name="connsiteX132" fmla="*/ 2152836 w 12192000"/>
              <a:gd name="connsiteY132" fmla="*/ 2010048 h 2237474"/>
              <a:gd name="connsiteX133" fmla="*/ 2117102 w 12192000"/>
              <a:gd name="connsiteY133" fmla="*/ 2023004 h 2237474"/>
              <a:gd name="connsiteX134" fmla="*/ 2111935 w 12192000"/>
              <a:gd name="connsiteY134" fmla="*/ 2023163 h 2237474"/>
              <a:gd name="connsiteX135" fmla="*/ 2089991 w 12192000"/>
              <a:gd name="connsiteY135" fmla="*/ 2034193 h 2237474"/>
              <a:gd name="connsiteX136" fmla="*/ 2058061 w 12192000"/>
              <a:gd name="connsiteY136" fmla="*/ 2047942 h 2237474"/>
              <a:gd name="connsiteX137" fmla="*/ 2055737 w 12192000"/>
              <a:gd name="connsiteY137" fmla="*/ 2047704 h 2237474"/>
              <a:gd name="connsiteX138" fmla="*/ 2042244 w 12192000"/>
              <a:gd name="connsiteY138" fmla="*/ 2055560 h 2237474"/>
              <a:gd name="connsiteX139" fmla="*/ 1976224 w 12192000"/>
              <a:gd name="connsiteY139" fmla="*/ 2074257 h 2237474"/>
              <a:gd name="connsiteX140" fmla="*/ 1877728 w 12192000"/>
              <a:gd name="connsiteY140" fmla="*/ 2101004 h 2237474"/>
              <a:gd name="connsiteX141" fmla="*/ 1759056 w 12192000"/>
              <a:gd name="connsiteY141" fmla="*/ 2125608 h 2237474"/>
              <a:gd name="connsiteX142" fmla="*/ 1637948 w 12192000"/>
              <a:gd name="connsiteY142" fmla="*/ 2172597 h 2237474"/>
              <a:gd name="connsiteX143" fmla="*/ 1434549 w 12192000"/>
              <a:gd name="connsiteY143" fmla="*/ 2234522 h 2237474"/>
              <a:gd name="connsiteX144" fmla="*/ 1398481 w 12192000"/>
              <a:gd name="connsiteY144" fmla="*/ 2237074 h 2237474"/>
              <a:gd name="connsiteX145" fmla="*/ 1398407 w 12192000"/>
              <a:gd name="connsiteY145" fmla="*/ 2237095 h 2237474"/>
              <a:gd name="connsiteX146" fmla="*/ 1370962 w 12192000"/>
              <a:gd name="connsiteY146" fmla="*/ 2237474 h 2237474"/>
              <a:gd name="connsiteX147" fmla="*/ 1356367 w 12192000"/>
              <a:gd name="connsiteY147" fmla="*/ 2235089 h 2237474"/>
              <a:gd name="connsiteX148" fmla="*/ 1324828 w 12192000"/>
              <a:gd name="connsiteY148" fmla="*/ 2231968 h 2237474"/>
              <a:gd name="connsiteX149" fmla="*/ 1297744 w 12192000"/>
              <a:gd name="connsiteY149" fmla="*/ 2235849 h 2237474"/>
              <a:gd name="connsiteX150" fmla="*/ 1286236 w 12192000"/>
              <a:gd name="connsiteY150" fmla="*/ 2233135 h 2237474"/>
              <a:gd name="connsiteX151" fmla="*/ 1283504 w 12192000"/>
              <a:gd name="connsiteY151" fmla="*/ 2233797 h 2237474"/>
              <a:gd name="connsiteX152" fmla="*/ 1279765 w 12192000"/>
              <a:gd name="connsiteY152" fmla="*/ 2229639 h 2237474"/>
              <a:gd name="connsiteX153" fmla="*/ 1195347 w 12192000"/>
              <a:gd name="connsiteY153" fmla="*/ 2212354 h 2237474"/>
              <a:gd name="connsiteX154" fmla="*/ 970251 w 12192000"/>
              <a:gd name="connsiteY154" fmla="*/ 2221029 h 2237474"/>
              <a:gd name="connsiteX155" fmla="*/ 812914 w 12192000"/>
              <a:gd name="connsiteY155" fmla="*/ 2202752 h 2237474"/>
              <a:gd name="connsiteX156" fmla="*/ 800195 w 12192000"/>
              <a:gd name="connsiteY156" fmla="*/ 2209407 h 2237474"/>
              <a:gd name="connsiteX157" fmla="*/ 784978 w 12192000"/>
              <a:gd name="connsiteY157" fmla="*/ 2212360 h 2237474"/>
              <a:gd name="connsiteX158" fmla="*/ 681987 w 12192000"/>
              <a:gd name="connsiteY158" fmla="*/ 2216757 h 2237474"/>
              <a:gd name="connsiteX159" fmla="*/ 669923 w 12192000"/>
              <a:gd name="connsiteY159" fmla="*/ 2211682 h 2237474"/>
              <a:gd name="connsiteX160" fmla="*/ 648680 w 12192000"/>
              <a:gd name="connsiteY160" fmla="*/ 2206229 h 2237474"/>
              <a:gd name="connsiteX161" fmla="*/ 597225 w 12192000"/>
              <a:gd name="connsiteY161" fmla="*/ 2180999 h 2237474"/>
              <a:gd name="connsiteX162" fmla="*/ 558449 w 12192000"/>
              <a:gd name="connsiteY162" fmla="*/ 2182346 h 2237474"/>
              <a:gd name="connsiteX163" fmla="*/ 550517 w 12192000"/>
              <a:gd name="connsiteY163" fmla="*/ 2182060 h 2237474"/>
              <a:gd name="connsiteX164" fmla="*/ 550309 w 12192000"/>
              <a:gd name="connsiteY164" fmla="*/ 2181825 h 2237474"/>
              <a:gd name="connsiteX165" fmla="*/ 541836 w 12192000"/>
              <a:gd name="connsiteY165" fmla="*/ 2181063 h 2237474"/>
              <a:gd name="connsiteX166" fmla="*/ 536057 w 12192000"/>
              <a:gd name="connsiteY166" fmla="*/ 2181537 h 2237474"/>
              <a:gd name="connsiteX167" fmla="*/ 520671 w 12192000"/>
              <a:gd name="connsiteY167" fmla="*/ 2180980 h 2237474"/>
              <a:gd name="connsiteX168" fmla="*/ 515024 w 12192000"/>
              <a:gd name="connsiteY168" fmla="*/ 2179258 h 2237474"/>
              <a:gd name="connsiteX169" fmla="*/ 512278 w 12192000"/>
              <a:gd name="connsiteY169" fmla="*/ 2176369 h 2237474"/>
              <a:gd name="connsiteX170" fmla="*/ 480419 w 12192000"/>
              <a:gd name="connsiteY170" fmla="*/ 2167807 h 2237474"/>
              <a:gd name="connsiteX171" fmla="*/ 413835 w 12192000"/>
              <a:gd name="connsiteY171" fmla="*/ 2156783 h 2237474"/>
              <a:gd name="connsiteX172" fmla="*/ 376513 w 12192000"/>
              <a:gd name="connsiteY172" fmla="*/ 2154014 h 2237474"/>
              <a:gd name="connsiteX173" fmla="*/ 273386 w 12192000"/>
              <a:gd name="connsiteY173" fmla="*/ 2142551 h 2237474"/>
              <a:gd name="connsiteX174" fmla="*/ 169207 w 12192000"/>
              <a:gd name="connsiteY174" fmla="*/ 2128100 h 2237474"/>
              <a:gd name="connsiteX175" fmla="*/ 93149 w 12192000"/>
              <a:gd name="connsiteY175" fmla="*/ 2105324 h 2237474"/>
              <a:gd name="connsiteX176" fmla="*/ 88109 w 12192000"/>
              <a:gd name="connsiteY176" fmla="*/ 2106704 h 2237474"/>
              <a:gd name="connsiteX177" fmla="*/ 80022 w 12192000"/>
              <a:gd name="connsiteY177" fmla="*/ 2107254 h 2237474"/>
              <a:gd name="connsiteX178" fmla="*/ 79717 w 12192000"/>
              <a:gd name="connsiteY178" fmla="*/ 2107046 h 2237474"/>
              <a:gd name="connsiteX179" fmla="*/ 72352 w 12192000"/>
              <a:gd name="connsiteY179" fmla="*/ 2107991 h 2237474"/>
              <a:gd name="connsiteX180" fmla="*/ 37645 w 12192000"/>
              <a:gd name="connsiteY180" fmla="*/ 2115401 h 2237474"/>
              <a:gd name="connsiteX181" fmla="*/ 4572 w 12192000"/>
              <a:gd name="connsiteY181" fmla="*/ 2111091 h 2237474"/>
              <a:gd name="connsiteX182" fmla="*/ 0 w 12192000"/>
              <a:gd name="connsiteY182" fmla="*/ 2110468 h 2237474"/>
              <a:gd name="connsiteX183" fmla="*/ 0 w 12192000"/>
              <a:gd name="connsiteY18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87219 w 12192000"/>
              <a:gd name="connsiteY127" fmla="*/ 1998750 h 2237474"/>
              <a:gd name="connsiteX128" fmla="*/ 2243069 w 12192000"/>
              <a:gd name="connsiteY128" fmla="*/ 2015111 h 2237474"/>
              <a:gd name="connsiteX129" fmla="*/ 2186609 w 12192000"/>
              <a:gd name="connsiteY129" fmla="*/ 2008263 h 2237474"/>
              <a:gd name="connsiteX130" fmla="*/ 2164831 w 12192000"/>
              <a:gd name="connsiteY130" fmla="*/ 2010143 h 2237474"/>
              <a:gd name="connsiteX131" fmla="*/ 2152836 w 12192000"/>
              <a:gd name="connsiteY131" fmla="*/ 2010048 h 2237474"/>
              <a:gd name="connsiteX132" fmla="*/ 2117102 w 12192000"/>
              <a:gd name="connsiteY132" fmla="*/ 2023004 h 2237474"/>
              <a:gd name="connsiteX133" fmla="*/ 2111935 w 12192000"/>
              <a:gd name="connsiteY133" fmla="*/ 2023163 h 2237474"/>
              <a:gd name="connsiteX134" fmla="*/ 2089991 w 12192000"/>
              <a:gd name="connsiteY134" fmla="*/ 2034193 h 2237474"/>
              <a:gd name="connsiteX135" fmla="*/ 2058061 w 12192000"/>
              <a:gd name="connsiteY135" fmla="*/ 2047942 h 2237474"/>
              <a:gd name="connsiteX136" fmla="*/ 2055737 w 12192000"/>
              <a:gd name="connsiteY136" fmla="*/ 2047704 h 2237474"/>
              <a:gd name="connsiteX137" fmla="*/ 2042244 w 12192000"/>
              <a:gd name="connsiteY137" fmla="*/ 2055560 h 2237474"/>
              <a:gd name="connsiteX138" fmla="*/ 1976224 w 12192000"/>
              <a:gd name="connsiteY138" fmla="*/ 2074257 h 2237474"/>
              <a:gd name="connsiteX139" fmla="*/ 1877728 w 12192000"/>
              <a:gd name="connsiteY139" fmla="*/ 2101004 h 2237474"/>
              <a:gd name="connsiteX140" fmla="*/ 1759056 w 12192000"/>
              <a:gd name="connsiteY140" fmla="*/ 2125608 h 2237474"/>
              <a:gd name="connsiteX141" fmla="*/ 1637948 w 12192000"/>
              <a:gd name="connsiteY141" fmla="*/ 2172597 h 2237474"/>
              <a:gd name="connsiteX142" fmla="*/ 1434549 w 12192000"/>
              <a:gd name="connsiteY142" fmla="*/ 2234522 h 2237474"/>
              <a:gd name="connsiteX143" fmla="*/ 1398481 w 12192000"/>
              <a:gd name="connsiteY143" fmla="*/ 2237074 h 2237474"/>
              <a:gd name="connsiteX144" fmla="*/ 1398407 w 12192000"/>
              <a:gd name="connsiteY144" fmla="*/ 2237095 h 2237474"/>
              <a:gd name="connsiteX145" fmla="*/ 1370962 w 12192000"/>
              <a:gd name="connsiteY145" fmla="*/ 2237474 h 2237474"/>
              <a:gd name="connsiteX146" fmla="*/ 1356367 w 12192000"/>
              <a:gd name="connsiteY146" fmla="*/ 2235089 h 2237474"/>
              <a:gd name="connsiteX147" fmla="*/ 1324828 w 12192000"/>
              <a:gd name="connsiteY147" fmla="*/ 2231968 h 2237474"/>
              <a:gd name="connsiteX148" fmla="*/ 1297744 w 12192000"/>
              <a:gd name="connsiteY148" fmla="*/ 2235849 h 2237474"/>
              <a:gd name="connsiteX149" fmla="*/ 1286236 w 12192000"/>
              <a:gd name="connsiteY149" fmla="*/ 2233135 h 2237474"/>
              <a:gd name="connsiteX150" fmla="*/ 1283504 w 12192000"/>
              <a:gd name="connsiteY150" fmla="*/ 2233797 h 2237474"/>
              <a:gd name="connsiteX151" fmla="*/ 1279765 w 12192000"/>
              <a:gd name="connsiteY151" fmla="*/ 2229639 h 2237474"/>
              <a:gd name="connsiteX152" fmla="*/ 1195347 w 12192000"/>
              <a:gd name="connsiteY152" fmla="*/ 2212354 h 2237474"/>
              <a:gd name="connsiteX153" fmla="*/ 970251 w 12192000"/>
              <a:gd name="connsiteY153" fmla="*/ 2221029 h 2237474"/>
              <a:gd name="connsiteX154" fmla="*/ 812914 w 12192000"/>
              <a:gd name="connsiteY154" fmla="*/ 2202752 h 2237474"/>
              <a:gd name="connsiteX155" fmla="*/ 800195 w 12192000"/>
              <a:gd name="connsiteY155" fmla="*/ 2209407 h 2237474"/>
              <a:gd name="connsiteX156" fmla="*/ 784978 w 12192000"/>
              <a:gd name="connsiteY156" fmla="*/ 2212360 h 2237474"/>
              <a:gd name="connsiteX157" fmla="*/ 681987 w 12192000"/>
              <a:gd name="connsiteY157" fmla="*/ 2216757 h 2237474"/>
              <a:gd name="connsiteX158" fmla="*/ 669923 w 12192000"/>
              <a:gd name="connsiteY158" fmla="*/ 2211682 h 2237474"/>
              <a:gd name="connsiteX159" fmla="*/ 648680 w 12192000"/>
              <a:gd name="connsiteY159" fmla="*/ 2206229 h 2237474"/>
              <a:gd name="connsiteX160" fmla="*/ 597225 w 12192000"/>
              <a:gd name="connsiteY160" fmla="*/ 2180999 h 2237474"/>
              <a:gd name="connsiteX161" fmla="*/ 558449 w 12192000"/>
              <a:gd name="connsiteY161" fmla="*/ 2182346 h 2237474"/>
              <a:gd name="connsiteX162" fmla="*/ 550517 w 12192000"/>
              <a:gd name="connsiteY162" fmla="*/ 2182060 h 2237474"/>
              <a:gd name="connsiteX163" fmla="*/ 550309 w 12192000"/>
              <a:gd name="connsiteY163" fmla="*/ 2181825 h 2237474"/>
              <a:gd name="connsiteX164" fmla="*/ 541836 w 12192000"/>
              <a:gd name="connsiteY164" fmla="*/ 2181063 h 2237474"/>
              <a:gd name="connsiteX165" fmla="*/ 536057 w 12192000"/>
              <a:gd name="connsiteY165" fmla="*/ 2181537 h 2237474"/>
              <a:gd name="connsiteX166" fmla="*/ 520671 w 12192000"/>
              <a:gd name="connsiteY166" fmla="*/ 2180980 h 2237474"/>
              <a:gd name="connsiteX167" fmla="*/ 515024 w 12192000"/>
              <a:gd name="connsiteY167" fmla="*/ 2179258 h 2237474"/>
              <a:gd name="connsiteX168" fmla="*/ 512278 w 12192000"/>
              <a:gd name="connsiteY168" fmla="*/ 2176369 h 2237474"/>
              <a:gd name="connsiteX169" fmla="*/ 480419 w 12192000"/>
              <a:gd name="connsiteY169" fmla="*/ 2167807 h 2237474"/>
              <a:gd name="connsiteX170" fmla="*/ 413835 w 12192000"/>
              <a:gd name="connsiteY170" fmla="*/ 2156783 h 2237474"/>
              <a:gd name="connsiteX171" fmla="*/ 376513 w 12192000"/>
              <a:gd name="connsiteY171" fmla="*/ 2154014 h 2237474"/>
              <a:gd name="connsiteX172" fmla="*/ 273386 w 12192000"/>
              <a:gd name="connsiteY172" fmla="*/ 2142551 h 2237474"/>
              <a:gd name="connsiteX173" fmla="*/ 169207 w 12192000"/>
              <a:gd name="connsiteY173" fmla="*/ 2128100 h 2237474"/>
              <a:gd name="connsiteX174" fmla="*/ 93149 w 12192000"/>
              <a:gd name="connsiteY174" fmla="*/ 2105324 h 2237474"/>
              <a:gd name="connsiteX175" fmla="*/ 88109 w 12192000"/>
              <a:gd name="connsiteY175" fmla="*/ 2106704 h 2237474"/>
              <a:gd name="connsiteX176" fmla="*/ 80022 w 12192000"/>
              <a:gd name="connsiteY176" fmla="*/ 2107254 h 2237474"/>
              <a:gd name="connsiteX177" fmla="*/ 79717 w 12192000"/>
              <a:gd name="connsiteY177" fmla="*/ 2107046 h 2237474"/>
              <a:gd name="connsiteX178" fmla="*/ 72352 w 12192000"/>
              <a:gd name="connsiteY178" fmla="*/ 2107991 h 2237474"/>
              <a:gd name="connsiteX179" fmla="*/ 37645 w 12192000"/>
              <a:gd name="connsiteY179" fmla="*/ 2115401 h 2237474"/>
              <a:gd name="connsiteX180" fmla="*/ 4572 w 12192000"/>
              <a:gd name="connsiteY180" fmla="*/ 2111091 h 2237474"/>
              <a:gd name="connsiteX181" fmla="*/ 0 w 12192000"/>
              <a:gd name="connsiteY181" fmla="*/ 2110468 h 2237474"/>
              <a:gd name="connsiteX182" fmla="*/ 0 w 12192000"/>
              <a:gd name="connsiteY18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15525 w 12192000"/>
              <a:gd name="connsiteY124" fmla="*/ 1989708 h 2237474"/>
              <a:gd name="connsiteX125" fmla="*/ 2300792 w 12192000"/>
              <a:gd name="connsiteY125" fmla="*/ 1994290 h 2237474"/>
              <a:gd name="connsiteX126" fmla="*/ 2287219 w 12192000"/>
              <a:gd name="connsiteY126" fmla="*/ 1998750 h 2237474"/>
              <a:gd name="connsiteX127" fmla="*/ 2243069 w 12192000"/>
              <a:gd name="connsiteY127" fmla="*/ 2015111 h 2237474"/>
              <a:gd name="connsiteX128" fmla="*/ 2186609 w 12192000"/>
              <a:gd name="connsiteY128" fmla="*/ 2008263 h 2237474"/>
              <a:gd name="connsiteX129" fmla="*/ 2164831 w 12192000"/>
              <a:gd name="connsiteY129" fmla="*/ 2010143 h 2237474"/>
              <a:gd name="connsiteX130" fmla="*/ 2152836 w 12192000"/>
              <a:gd name="connsiteY130" fmla="*/ 2010048 h 2237474"/>
              <a:gd name="connsiteX131" fmla="*/ 2117102 w 12192000"/>
              <a:gd name="connsiteY131" fmla="*/ 2023004 h 2237474"/>
              <a:gd name="connsiteX132" fmla="*/ 2111935 w 12192000"/>
              <a:gd name="connsiteY132" fmla="*/ 2023163 h 2237474"/>
              <a:gd name="connsiteX133" fmla="*/ 2089991 w 12192000"/>
              <a:gd name="connsiteY133" fmla="*/ 2034193 h 2237474"/>
              <a:gd name="connsiteX134" fmla="*/ 2058061 w 12192000"/>
              <a:gd name="connsiteY134" fmla="*/ 2047942 h 2237474"/>
              <a:gd name="connsiteX135" fmla="*/ 2055737 w 12192000"/>
              <a:gd name="connsiteY135" fmla="*/ 2047704 h 2237474"/>
              <a:gd name="connsiteX136" fmla="*/ 2042244 w 12192000"/>
              <a:gd name="connsiteY136" fmla="*/ 2055560 h 2237474"/>
              <a:gd name="connsiteX137" fmla="*/ 1976224 w 12192000"/>
              <a:gd name="connsiteY137" fmla="*/ 2074257 h 2237474"/>
              <a:gd name="connsiteX138" fmla="*/ 1877728 w 12192000"/>
              <a:gd name="connsiteY138" fmla="*/ 2101004 h 2237474"/>
              <a:gd name="connsiteX139" fmla="*/ 1759056 w 12192000"/>
              <a:gd name="connsiteY139" fmla="*/ 2125608 h 2237474"/>
              <a:gd name="connsiteX140" fmla="*/ 1637948 w 12192000"/>
              <a:gd name="connsiteY140" fmla="*/ 2172597 h 2237474"/>
              <a:gd name="connsiteX141" fmla="*/ 1434549 w 12192000"/>
              <a:gd name="connsiteY141" fmla="*/ 2234522 h 2237474"/>
              <a:gd name="connsiteX142" fmla="*/ 1398481 w 12192000"/>
              <a:gd name="connsiteY142" fmla="*/ 2237074 h 2237474"/>
              <a:gd name="connsiteX143" fmla="*/ 1398407 w 12192000"/>
              <a:gd name="connsiteY143" fmla="*/ 2237095 h 2237474"/>
              <a:gd name="connsiteX144" fmla="*/ 1370962 w 12192000"/>
              <a:gd name="connsiteY144" fmla="*/ 2237474 h 2237474"/>
              <a:gd name="connsiteX145" fmla="*/ 1356367 w 12192000"/>
              <a:gd name="connsiteY145" fmla="*/ 2235089 h 2237474"/>
              <a:gd name="connsiteX146" fmla="*/ 1324828 w 12192000"/>
              <a:gd name="connsiteY146" fmla="*/ 2231968 h 2237474"/>
              <a:gd name="connsiteX147" fmla="*/ 1297744 w 12192000"/>
              <a:gd name="connsiteY147" fmla="*/ 2235849 h 2237474"/>
              <a:gd name="connsiteX148" fmla="*/ 1286236 w 12192000"/>
              <a:gd name="connsiteY148" fmla="*/ 2233135 h 2237474"/>
              <a:gd name="connsiteX149" fmla="*/ 1283504 w 12192000"/>
              <a:gd name="connsiteY149" fmla="*/ 2233797 h 2237474"/>
              <a:gd name="connsiteX150" fmla="*/ 1279765 w 12192000"/>
              <a:gd name="connsiteY150" fmla="*/ 2229639 h 2237474"/>
              <a:gd name="connsiteX151" fmla="*/ 1195347 w 12192000"/>
              <a:gd name="connsiteY151" fmla="*/ 2212354 h 2237474"/>
              <a:gd name="connsiteX152" fmla="*/ 970251 w 12192000"/>
              <a:gd name="connsiteY152" fmla="*/ 2221029 h 2237474"/>
              <a:gd name="connsiteX153" fmla="*/ 812914 w 12192000"/>
              <a:gd name="connsiteY153" fmla="*/ 2202752 h 2237474"/>
              <a:gd name="connsiteX154" fmla="*/ 800195 w 12192000"/>
              <a:gd name="connsiteY154" fmla="*/ 2209407 h 2237474"/>
              <a:gd name="connsiteX155" fmla="*/ 784978 w 12192000"/>
              <a:gd name="connsiteY155" fmla="*/ 2212360 h 2237474"/>
              <a:gd name="connsiteX156" fmla="*/ 681987 w 12192000"/>
              <a:gd name="connsiteY156" fmla="*/ 2216757 h 2237474"/>
              <a:gd name="connsiteX157" fmla="*/ 669923 w 12192000"/>
              <a:gd name="connsiteY157" fmla="*/ 2211682 h 2237474"/>
              <a:gd name="connsiteX158" fmla="*/ 648680 w 12192000"/>
              <a:gd name="connsiteY158" fmla="*/ 2206229 h 2237474"/>
              <a:gd name="connsiteX159" fmla="*/ 597225 w 12192000"/>
              <a:gd name="connsiteY159" fmla="*/ 2180999 h 2237474"/>
              <a:gd name="connsiteX160" fmla="*/ 558449 w 12192000"/>
              <a:gd name="connsiteY160" fmla="*/ 2182346 h 2237474"/>
              <a:gd name="connsiteX161" fmla="*/ 550517 w 12192000"/>
              <a:gd name="connsiteY161" fmla="*/ 2182060 h 2237474"/>
              <a:gd name="connsiteX162" fmla="*/ 550309 w 12192000"/>
              <a:gd name="connsiteY162" fmla="*/ 2181825 h 2237474"/>
              <a:gd name="connsiteX163" fmla="*/ 541836 w 12192000"/>
              <a:gd name="connsiteY163" fmla="*/ 2181063 h 2237474"/>
              <a:gd name="connsiteX164" fmla="*/ 536057 w 12192000"/>
              <a:gd name="connsiteY164" fmla="*/ 2181537 h 2237474"/>
              <a:gd name="connsiteX165" fmla="*/ 520671 w 12192000"/>
              <a:gd name="connsiteY165" fmla="*/ 2180980 h 2237474"/>
              <a:gd name="connsiteX166" fmla="*/ 515024 w 12192000"/>
              <a:gd name="connsiteY166" fmla="*/ 2179258 h 2237474"/>
              <a:gd name="connsiteX167" fmla="*/ 512278 w 12192000"/>
              <a:gd name="connsiteY167" fmla="*/ 2176369 h 2237474"/>
              <a:gd name="connsiteX168" fmla="*/ 480419 w 12192000"/>
              <a:gd name="connsiteY168" fmla="*/ 2167807 h 2237474"/>
              <a:gd name="connsiteX169" fmla="*/ 413835 w 12192000"/>
              <a:gd name="connsiteY169" fmla="*/ 2156783 h 2237474"/>
              <a:gd name="connsiteX170" fmla="*/ 376513 w 12192000"/>
              <a:gd name="connsiteY170" fmla="*/ 2154014 h 2237474"/>
              <a:gd name="connsiteX171" fmla="*/ 273386 w 12192000"/>
              <a:gd name="connsiteY171" fmla="*/ 2142551 h 2237474"/>
              <a:gd name="connsiteX172" fmla="*/ 169207 w 12192000"/>
              <a:gd name="connsiteY172" fmla="*/ 2128100 h 2237474"/>
              <a:gd name="connsiteX173" fmla="*/ 93149 w 12192000"/>
              <a:gd name="connsiteY173" fmla="*/ 2105324 h 2237474"/>
              <a:gd name="connsiteX174" fmla="*/ 88109 w 12192000"/>
              <a:gd name="connsiteY174" fmla="*/ 2106704 h 2237474"/>
              <a:gd name="connsiteX175" fmla="*/ 80022 w 12192000"/>
              <a:gd name="connsiteY175" fmla="*/ 2107254 h 2237474"/>
              <a:gd name="connsiteX176" fmla="*/ 79717 w 12192000"/>
              <a:gd name="connsiteY176" fmla="*/ 2107046 h 2237474"/>
              <a:gd name="connsiteX177" fmla="*/ 72352 w 12192000"/>
              <a:gd name="connsiteY177" fmla="*/ 2107991 h 2237474"/>
              <a:gd name="connsiteX178" fmla="*/ 37645 w 12192000"/>
              <a:gd name="connsiteY178" fmla="*/ 2115401 h 2237474"/>
              <a:gd name="connsiteX179" fmla="*/ 4572 w 12192000"/>
              <a:gd name="connsiteY179" fmla="*/ 2111091 h 2237474"/>
              <a:gd name="connsiteX180" fmla="*/ 0 w 12192000"/>
              <a:gd name="connsiteY180" fmla="*/ 2110468 h 2237474"/>
              <a:gd name="connsiteX181" fmla="*/ 0 w 12192000"/>
              <a:gd name="connsiteY18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00792 w 12192000"/>
              <a:gd name="connsiteY124" fmla="*/ 1994290 h 2237474"/>
              <a:gd name="connsiteX125" fmla="*/ 2287219 w 12192000"/>
              <a:gd name="connsiteY125" fmla="*/ 1998750 h 2237474"/>
              <a:gd name="connsiteX126" fmla="*/ 2243069 w 12192000"/>
              <a:gd name="connsiteY126" fmla="*/ 2015111 h 2237474"/>
              <a:gd name="connsiteX127" fmla="*/ 2186609 w 12192000"/>
              <a:gd name="connsiteY127" fmla="*/ 2008263 h 2237474"/>
              <a:gd name="connsiteX128" fmla="*/ 2164831 w 12192000"/>
              <a:gd name="connsiteY128" fmla="*/ 2010143 h 2237474"/>
              <a:gd name="connsiteX129" fmla="*/ 2152836 w 12192000"/>
              <a:gd name="connsiteY129" fmla="*/ 2010048 h 2237474"/>
              <a:gd name="connsiteX130" fmla="*/ 2117102 w 12192000"/>
              <a:gd name="connsiteY130" fmla="*/ 2023004 h 2237474"/>
              <a:gd name="connsiteX131" fmla="*/ 2111935 w 12192000"/>
              <a:gd name="connsiteY131" fmla="*/ 2023163 h 2237474"/>
              <a:gd name="connsiteX132" fmla="*/ 2089991 w 12192000"/>
              <a:gd name="connsiteY132" fmla="*/ 2034193 h 2237474"/>
              <a:gd name="connsiteX133" fmla="*/ 2058061 w 12192000"/>
              <a:gd name="connsiteY133" fmla="*/ 2047942 h 2237474"/>
              <a:gd name="connsiteX134" fmla="*/ 2055737 w 12192000"/>
              <a:gd name="connsiteY134" fmla="*/ 2047704 h 2237474"/>
              <a:gd name="connsiteX135" fmla="*/ 2042244 w 12192000"/>
              <a:gd name="connsiteY135" fmla="*/ 2055560 h 2237474"/>
              <a:gd name="connsiteX136" fmla="*/ 1976224 w 12192000"/>
              <a:gd name="connsiteY136" fmla="*/ 2074257 h 2237474"/>
              <a:gd name="connsiteX137" fmla="*/ 1877728 w 12192000"/>
              <a:gd name="connsiteY137" fmla="*/ 2101004 h 2237474"/>
              <a:gd name="connsiteX138" fmla="*/ 1759056 w 12192000"/>
              <a:gd name="connsiteY138" fmla="*/ 2125608 h 2237474"/>
              <a:gd name="connsiteX139" fmla="*/ 1637948 w 12192000"/>
              <a:gd name="connsiteY139" fmla="*/ 2172597 h 2237474"/>
              <a:gd name="connsiteX140" fmla="*/ 1434549 w 12192000"/>
              <a:gd name="connsiteY140" fmla="*/ 2234522 h 2237474"/>
              <a:gd name="connsiteX141" fmla="*/ 1398481 w 12192000"/>
              <a:gd name="connsiteY141" fmla="*/ 2237074 h 2237474"/>
              <a:gd name="connsiteX142" fmla="*/ 1398407 w 12192000"/>
              <a:gd name="connsiteY142" fmla="*/ 2237095 h 2237474"/>
              <a:gd name="connsiteX143" fmla="*/ 1370962 w 12192000"/>
              <a:gd name="connsiteY143" fmla="*/ 2237474 h 2237474"/>
              <a:gd name="connsiteX144" fmla="*/ 1356367 w 12192000"/>
              <a:gd name="connsiteY144" fmla="*/ 2235089 h 2237474"/>
              <a:gd name="connsiteX145" fmla="*/ 1324828 w 12192000"/>
              <a:gd name="connsiteY145" fmla="*/ 2231968 h 2237474"/>
              <a:gd name="connsiteX146" fmla="*/ 1297744 w 12192000"/>
              <a:gd name="connsiteY146" fmla="*/ 2235849 h 2237474"/>
              <a:gd name="connsiteX147" fmla="*/ 1286236 w 12192000"/>
              <a:gd name="connsiteY147" fmla="*/ 2233135 h 2237474"/>
              <a:gd name="connsiteX148" fmla="*/ 1283504 w 12192000"/>
              <a:gd name="connsiteY148" fmla="*/ 2233797 h 2237474"/>
              <a:gd name="connsiteX149" fmla="*/ 1279765 w 12192000"/>
              <a:gd name="connsiteY149" fmla="*/ 2229639 h 2237474"/>
              <a:gd name="connsiteX150" fmla="*/ 1195347 w 12192000"/>
              <a:gd name="connsiteY150" fmla="*/ 2212354 h 2237474"/>
              <a:gd name="connsiteX151" fmla="*/ 970251 w 12192000"/>
              <a:gd name="connsiteY151" fmla="*/ 2221029 h 2237474"/>
              <a:gd name="connsiteX152" fmla="*/ 812914 w 12192000"/>
              <a:gd name="connsiteY152" fmla="*/ 2202752 h 2237474"/>
              <a:gd name="connsiteX153" fmla="*/ 800195 w 12192000"/>
              <a:gd name="connsiteY153" fmla="*/ 2209407 h 2237474"/>
              <a:gd name="connsiteX154" fmla="*/ 784978 w 12192000"/>
              <a:gd name="connsiteY154" fmla="*/ 2212360 h 2237474"/>
              <a:gd name="connsiteX155" fmla="*/ 681987 w 12192000"/>
              <a:gd name="connsiteY155" fmla="*/ 2216757 h 2237474"/>
              <a:gd name="connsiteX156" fmla="*/ 669923 w 12192000"/>
              <a:gd name="connsiteY156" fmla="*/ 2211682 h 2237474"/>
              <a:gd name="connsiteX157" fmla="*/ 648680 w 12192000"/>
              <a:gd name="connsiteY157" fmla="*/ 2206229 h 2237474"/>
              <a:gd name="connsiteX158" fmla="*/ 597225 w 12192000"/>
              <a:gd name="connsiteY158" fmla="*/ 2180999 h 2237474"/>
              <a:gd name="connsiteX159" fmla="*/ 558449 w 12192000"/>
              <a:gd name="connsiteY159" fmla="*/ 2182346 h 2237474"/>
              <a:gd name="connsiteX160" fmla="*/ 550517 w 12192000"/>
              <a:gd name="connsiteY160" fmla="*/ 2182060 h 2237474"/>
              <a:gd name="connsiteX161" fmla="*/ 550309 w 12192000"/>
              <a:gd name="connsiteY161" fmla="*/ 2181825 h 2237474"/>
              <a:gd name="connsiteX162" fmla="*/ 541836 w 12192000"/>
              <a:gd name="connsiteY162" fmla="*/ 2181063 h 2237474"/>
              <a:gd name="connsiteX163" fmla="*/ 536057 w 12192000"/>
              <a:gd name="connsiteY163" fmla="*/ 2181537 h 2237474"/>
              <a:gd name="connsiteX164" fmla="*/ 520671 w 12192000"/>
              <a:gd name="connsiteY164" fmla="*/ 2180980 h 2237474"/>
              <a:gd name="connsiteX165" fmla="*/ 515024 w 12192000"/>
              <a:gd name="connsiteY165" fmla="*/ 2179258 h 2237474"/>
              <a:gd name="connsiteX166" fmla="*/ 512278 w 12192000"/>
              <a:gd name="connsiteY166" fmla="*/ 2176369 h 2237474"/>
              <a:gd name="connsiteX167" fmla="*/ 480419 w 12192000"/>
              <a:gd name="connsiteY167" fmla="*/ 2167807 h 2237474"/>
              <a:gd name="connsiteX168" fmla="*/ 413835 w 12192000"/>
              <a:gd name="connsiteY168" fmla="*/ 2156783 h 2237474"/>
              <a:gd name="connsiteX169" fmla="*/ 376513 w 12192000"/>
              <a:gd name="connsiteY169" fmla="*/ 2154014 h 2237474"/>
              <a:gd name="connsiteX170" fmla="*/ 273386 w 12192000"/>
              <a:gd name="connsiteY170" fmla="*/ 2142551 h 2237474"/>
              <a:gd name="connsiteX171" fmla="*/ 169207 w 12192000"/>
              <a:gd name="connsiteY171" fmla="*/ 2128100 h 2237474"/>
              <a:gd name="connsiteX172" fmla="*/ 93149 w 12192000"/>
              <a:gd name="connsiteY172" fmla="*/ 2105324 h 2237474"/>
              <a:gd name="connsiteX173" fmla="*/ 88109 w 12192000"/>
              <a:gd name="connsiteY173" fmla="*/ 2106704 h 2237474"/>
              <a:gd name="connsiteX174" fmla="*/ 80022 w 12192000"/>
              <a:gd name="connsiteY174" fmla="*/ 2107254 h 2237474"/>
              <a:gd name="connsiteX175" fmla="*/ 79717 w 12192000"/>
              <a:gd name="connsiteY175" fmla="*/ 2107046 h 2237474"/>
              <a:gd name="connsiteX176" fmla="*/ 72352 w 12192000"/>
              <a:gd name="connsiteY176" fmla="*/ 2107991 h 2237474"/>
              <a:gd name="connsiteX177" fmla="*/ 37645 w 12192000"/>
              <a:gd name="connsiteY177" fmla="*/ 2115401 h 2237474"/>
              <a:gd name="connsiteX178" fmla="*/ 4572 w 12192000"/>
              <a:gd name="connsiteY178" fmla="*/ 2111091 h 2237474"/>
              <a:gd name="connsiteX179" fmla="*/ 0 w 12192000"/>
              <a:gd name="connsiteY179" fmla="*/ 2110468 h 2237474"/>
              <a:gd name="connsiteX180" fmla="*/ 0 w 12192000"/>
              <a:gd name="connsiteY18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287219 w 12192000"/>
              <a:gd name="connsiteY124" fmla="*/ 1998750 h 2237474"/>
              <a:gd name="connsiteX125" fmla="*/ 2243069 w 12192000"/>
              <a:gd name="connsiteY125" fmla="*/ 2015111 h 2237474"/>
              <a:gd name="connsiteX126" fmla="*/ 2186609 w 12192000"/>
              <a:gd name="connsiteY126" fmla="*/ 2008263 h 2237474"/>
              <a:gd name="connsiteX127" fmla="*/ 2164831 w 12192000"/>
              <a:gd name="connsiteY127" fmla="*/ 2010143 h 2237474"/>
              <a:gd name="connsiteX128" fmla="*/ 2152836 w 12192000"/>
              <a:gd name="connsiteY128" fmla="*/ 2010048 h 2237474"/>
              <a:gd name="connsiteX129" fmla="*/ 2117102 w 12192000"/>
              <a:gd name="connsiteY129" fmla="*/ 2023004 h 2237474"/>
              <a:gd name="connsiteX130" fmla="*/ 2111935 w 12192000"/>
              <a:gd name="connsiteY130" fmla="*/ 2023163 h 2237474"/>
              <a:gd name="connsiteX131" fmla="*/ 2089991 w 12192000"/>
              <a:gd name="connsiteY131" fmla="*/ 2034193 h 2237474"/>
              <a:gd name="connsiteX132" fmla="*/ 2058061 w 12192000"/>
              <a:gd name="connsiteY132" fmla="*/ 2047942 h 2237474"/>
              <a:gd name="connsiteX133" fmla="*/ 2055737 w 12192000"/>
              <a:gd name="connsiteY133" fmla="*/ 2047704 h 2237474"/>
              <a:gd name="connsiteX134" fmla="*/ 2042244 w 12192000"/>
              <a:gd name="connsiteY134" fmla="*/ 2055560 h 2237474"/>
              <a:gd name="connsiteX135" fmla="*/ 1976224 w 12192000"/>
              <a:gd name="connsiteY135" fmla="*/ 2074257 h 2237474"/>
              <a:gd name="connsiteX136" fmla="*/ 1877728 w 12192000"/>
              <a:gd name="connsiteY136" fmla="*/ 2101004 h 2237474"/>
              <a:gd name="connsiteX137" fmla="*/ 1759056 w 12192000"/>
              <a:gd name="connsiteY137" fmla="*/ 2125608 h 2237474"/>
              <a:gd name="connsiteX138" fmla="*/ 1637948 w 12192000"/>
              <a:gd name="connsiteY138" fmla="*/ 2172597 h 2237474"/>
              <a:gd name="connsiteX139" fmla="*/ 1434549 w 12192000"/>
              <a:gd name="connsiteY139" fmla="*/ 2234522 h 2237474"/>
              <a:gd name="connsiteX140" fmla="*/ 1398481 w 12192000"/>
              <a:gd name="connsiteY140" fmla="*/ 2237074 h 2237474"/>
              <a:gd name="connsiteX141" fmla="*/ 1398407 w 12192000"/>
              <a:gd name="connsiteY141" fmla="*/ 2237095 h 2237474"/>
              <a:gd name="connsiteX142" fmla="*/ 1370962 w 12192000"/>
              <a:gd name="connsiteY142" fmla="*/ 2237474 h 2237474"/>
              <a:gd name="connsiteX143" fmla="*/ 1356367 w 12192000"/>
              <a:gd name="connsiteY143" fmla="*/ 2235089 h 2237474"/>
              <a:gd name="connsiteX144" fmla="*/ 1324828 w 12192000"/>
              <a:gd name="connsiteY144" fmla="*/ 2231968 h 2237474"/>
              <a:gd name="connsiteX145" fmla="*/ 1297744 w 12192000"/>
              <a:gd name="connsiteY145" fmla="*/ 2235849 h 2237474"/>
              <a:gd name="connsiteX146" fmla="*/ 1286236 w 12192000"/>
              <a:gd name="connsiteY146" fmla="*/ 2233135 h 2237474"/>
              <a:gd name="connsiteX147" fmla="*/ 1283504 w 12192000"/>
              <a:gd name="connsiteY147" fmla="*/ 2233797 h 2237474"/>
              <a:gd name="connsiteX148" fmla="*/ 1279765 w 12192000"/>
              <a:gd name="connsiteY148" fmla="*/ 2229639 h 2237474"/>
              <a:gd name="connsiteX149" fmla="*/ 1195347 w 12192000"/>
              <a:gd name="connsiteY149" fmla="*/ 2212354 h 2237474"/>
              <a:gd name="connsiteX150" fmla="*/ 970251 w 12192000"/>
              <a:gd name="connsiteY150" fmla="*/ 2221029 h 2237474"/>
              <a:gd name="connsiteX151" fmla="*/ 812914 w 12192000"/>
              <a:gd name="connsiteY151" fmla="*/ 2202752 h 2237474"/>
              <a:gd name="connsiteX152" fmla="*/ 800195 w 12192000"/>
              <a:gd name="connsiteY152" fmla="*/ 2209407 h 2237474"/>
              <a:gd name="connsiteX153" fmla="*/ 784978 w 12192000"/>
              <a:gd name="connsiteY153" fmla="*/ 2212360 h 2237474"/>
              <a:gd name="connsiteX154" fmla="*/ 681987 w 12192000"/>
              <a:gd name="connsiteY154" fmla="*/ 2216757 h 2237474"/>
              <a:gd name="connsiteX155" fmla="*/ 669923 w 12192000"/>
              <a:gd name="connsiteY155" fmla="*/ 2211682 h 2237474"/>
              <a:gd name="connsiteX156" fmla="*/ 648680 w 12192000"/>
              <a:gd name="connsiteY156" fmla="*/ 2206229 h 2237474"/>
              <a:gd name="connsiteX157" fmla="*/ 597225 w 12192000"/>
              <a:gd name="connsiteY157" fmla="*/ 2180999 h 2237474"/>
              <a:gd name="connsiteX158" fmla="*/ 558449 w 12192000"/>
              <a:gd name="connsiteY158" fmla="*/ 2182346 h 2237474"/>
              <a:gd name="connsiteX159" fmla="*/ 550517 w 12192000"/>
              <a:gd name="connsiteY159" fmla="*/ 2182060 h 2237474"/>
              <a:gd name="connsiteX160" fmla="*/ 550309 w 12192000"/>
              <a:gd name="connsiteY160" fmla="*/ 2181825 h 2237474"/>
              <a:gd name="connsiteX161" fmla="*/ 541836 w 12192000"/>
              <a:gd name="connsiteY161" fmla="*/ 2181063 h 2237474"/>
              <a:gd name="connsiteX162" fmla="*/ 536057 w 12192000"/>
              <a:gd name="connsiteY162" fmla="*/ 2181537 h 2237474"/>
              <a:gd name="connsiteX163" fmla="*/ 520671 w 12192000"/>
              <a:gd name="connsiteY163" fmla="*/ 2180980 h 2237474"/>
              <a:gd name="connsiteX164" fmla="*/ 515024 w 12192000"/>
              <a:gd name="connsiteY164" fmla="*/ 2179258 h 2237474"/>
              <a:gd name="connsiteX165" fmla="*/ 512278 w 12192000"/>
              <a:gd name="connsiteY165" fmla="*/ 2176369 h 2237474"/>
              <a:gd name="connsiteX166" fmla="*/ 480419 w 12192000"/>
              <a:gd name="connsiteY166" fmla="*/ 2167807 h 2237474"/>
              <a:gd name="connsiteX167" fmla="*/ 413835 w 12192000"/>
              <a:gd name="connsiteY167" fmla="*/ 2156783 h 2237474"/>
              <a:gd name="connsiteX168" fmla="*/ 376513 w 12192000"/>
              <a:gd name="connsiteY168" fmla="*/ 2154014 h 2237474"/>
              <a:gd name="connsiteX169" fmla="*/ 273386 w 12192000"/>
              <a:gd name="connsiteY169" fmla="*/ 2142551 h 2237474"/>
              <a:gd name="connsiteX170" fmla="*/ 169207 w 12192000"/>
              <a:gd name="connsiteY170" fmla="*/ 2128100 h 2237474"/>
              <a:gd name="connsiteX171" fmla="*/ 93149 w 12192000"/>
              <a:gd name="connsiteY171" fmla="*/ 2105324 h 2237474"/>
              <a:gd name="connsiteX172" fmla="*/ 88109 w 12192000"/>
              <a:gd name="connsiteY172" fmla="*/ 2106704 h 2237474"/>
              <a:gd name="connsiteX173" fmla="*/ 80022 w 12192000"/>
              <a:gd name="connsiteY173" fmla="*/ 2107254 h 2237474"/>
              <a:gd name="connsiteX174" fmla="*/ 79717 w 12192000"/>
              <a:gd name="connsiteY174" fmla="*/ 2107046 h 2237474"/>
              <a:gd name="connsiteX175" fmla="*/ 72352 w 12192000"/>
              <a:gd name="connsiteY175" fmla="*/ 2107991 h 2237474"/>
              <a:gd name="connsiteX176" fmla="*/ 37645 w 12192000"/>
              <a:gd name="connsiteY176" fmla="*/ 2115401 h 2237474"/>
              <a:gd name="connsiteX177" fmla="*/ 4572 w 12192000"/>
              <a:gd name="connsiteY177" fmla="*/ 2111091 h 2237474"/>
              <a:gd name="connsiteX178" fmla="*/ 0 w 12192000"/>
              <a:gd name="connsiteY178" fmla="*/ 2110468 h 2237474"/>
              <a:gd name="connsiteX179" fmla="*/ 0 w 12192000"/>
              <a:gd name="connsiteY17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578178 w 12192000"/>
              <a:gd name="connsiteY120" fmla="*/ 1990531 h 2237474"/>
              <a:gd name="connsiteX121" fmla="*/ 2476147 w 12192000"/>
              <a:gd name="connsiteY121" fmla="*/ 1998305 h 2237474"/>
              <a:gd name="connsiteX122" fmla="*/ 2373568 w 12192000"/>
              <a:gd name="connsiteY122" fmla="*/ 2003219 h 2237474"/>
              <a:gd name="connsiteX123" fmla="*/ 2287219 w 12192000"/>
              <a:gd name="connsiteY123" fmla="*/ 1998750 h 2237474"/>
              <a:gd name="connsiteX124" fmla="*/ 2243069 w 12192000"/>
              <a:gd name="connsiteY124" fmla="*/ 2015111 h 2237474"/>
              <a:gd name="connsiteX125" fmla="*/ 2186609 w 12192000"/>
              <a:gd name="connsiteY125" fmla="*/ 2008263 h 2237474"/>
              <a:gd name="connsiteX126" fmla="*/ 2164831 w 12192000"/>
              <a:gd name="connsiteY126" fmla="*/ 2010143 h 2237474"/>
              <a:gd name="connsiteX127" fmla="*/ 2152836 w 12192000"/>
              <a:gd name="connsiteY127" fmla="*/ 2010048 h 2237474"/>
              <a:gd name="connsiteX128" fmla="*/ 2117102 w 12192000"/>
              <a:gd name="connsiteY128" fmla="*/ 2023004 h 2237474"/>
              <a:gd name="connsiteX129" fmla="*/ 2111935 w 12192000"/>
              <a:gd name="connsiteY129" fmla="*/ 2023163 h 2237474"/>
              <a:gd name="connsiteX130" fmla="*/ 2089991 w 12192000"/>
              <a:gd name="connsiteY130" fmla="*/ 2034193 h 2237474"/>
              <a:gd name="connsiteX131" fmla="*/ 2058061 w 12192000"/>
              <a:gd name="connsiteY131" fmla="*/ 2047942 h 2237474"/>
              <a:gd name="connsiteX132" fmla="*/ 2055737 w 12192000"/>
              <a:gd name="connsiteY132" fmla="*/ 2047704 h 2237474"/>
              <a:gd name="connsiteX133" fmla="*/ 2042244 w 12192000"/>
              <a:gd name="connsiteY133" fmla="*/ 2055560 h 2237474"/>
              <a:gd name="connsiteX134" fmla="*/ 1976224 w 12192000"/>
              <a:gd name="connsiteY134" fmla="*/ 2074257 h 2237474"/>
              <a:gd name="connsiteX135" fmla="*/ 1877728 w 12192000"/>
              <a:gd name="connsiteY135" fmla="*/ 2101004 h 2237474"/>
              <a:gd name="connsiteX136" fmla="*/ 1759056 w 12192000"/>
              <a:gd name="connsiteY136" fmla="*/ 2125608 h 2237474"/>
              <a:gd name="connsiteX137" fmla="*/ 1637948 w 12192000"/>
              <a:gd name="connsiteY137" fmla="*/ 2172597 h 2237474"/>
              <a:gd name="connsiteX138" fmla="*/ 1434549 w 12192000"/>
              <a:gd name="connsiteY138" fmla="*/ 2234522 h 2237474"/>
              <a:gd name="connsiteX139" fmla="*/ 1398481 w 12192000"/>
              <a:gd name="connsiteY139" fmla="*/ 2237074 h 2237474"/>
              <a:gd name="connsiteX140" fmla="*/ 1398407 w 12192000"/>
              <a:gd name="connsiteY140" fmla="*/ 2237095 h 2237474"/>
              <a:gd name="connsiteX141" fmla="*/ 1370962 w 12192000"/>
              <a:gd name="connsiteY141" fmla="*/ 2237474 h 2237474"/>
              <a:gd name="connsiteX142" fmla="*/ 1356367 w 12192000"/>
              <a:gd name="connsiteY142" fmla="*/ 2235089 h 2237474"/>
              <a:gd name="connsiteX143" fmla="*/ 1324828 w 12192000"/>
              <a:gd name="connsiteY143" fmla="*/ 2231968 h 2237474"/>
              <a:gd name="connsiteX144" fmla="*/ 1297744 w 12192000"/>
              <a:gd name="connsiteY144" fmla="*/ 2235849 h 2237474"/>
              <a:gd name="connsiteX145" fmla="*/ 1286236 w 12192000"/>
              <a:gd name="connsiteY145" fmla="*/ 2233135 h 2237474"/>
              <a:gd name="connsiteX146" fmla="*/ 1283504 w 12192000"/>
              <a:gd name="connsiteY146" fmla="*/ 2233797 h 2237474"/>
              <a:gd name="connsiteX147" fmla="*/ 1279765 w 12192000"/>
              <a:gd name="connsiteY147" fmla="*/ 2229639 h 2237474"/>
              <a:gd name="connsiteX148" fmla="*/ 1195347 w 12192000"/>
              <a:gd name="connsiteY148" fmla="*/ 2212354 h 2237474"/>
              <a:gd name="connsiteX149" fmla="*/ 970251 w 12192000"/>
              <a:gd name="connsiteY149" fmla="*/ 2221029 h 2237474"/>
              <a:gd name="connsiteX150" fmla="*/ 812914 w 12192000"/>
              <a:gd name="connsiteY150" fmla="*/ 2202752 h 2237474"/>
              <a:gd name="connsiteX151" fmla="*/ 800195 w 12192000"/>
              <a:gd name="connsiteY151" fmla="*/ 2209407 h 2237474"/>
              <a:gd name="connsiteX152" fmla="*/ 784978 w 12192000"/>
              <a:gd name="connsiteY152" fmla="*/ 2212360 h 2237474"/>
              <a:gd name="connsiteX153" fmla="*/ 681987 w 12192000"/>
              <a:gd name="connsiteY153" fmla="*/ 2216757 h 2237474"/>
              <a:gd name="connsiteX154" fmla="*/ 669923 w 12192000"/>
              <a:gd name="connsiteY154" fmla="*/ 2211682 h 2237474"/>
              <a:gd name="connsiteX155" fmla="*/ 648680 w 12192000"/>
              <a:gd name="connsiteY155" fmla="*/ 2206229 h 2237474"/>
              <a:gd name="connsiteX156" fmla="*/ 597225 w 12192000"/>
              <a:gd name="connsiteY156" fmla="*/ 2180999 h 2237474"/>
              <a:gd name="connsiteX157" fmla="*/ 558449 w 12192000"/>
              <a:gd name="connsiteY157" fmla="*/ 2182346 h 2237474"/>
              <a:gd name="connsiteX158" fmla="*/ 550517 w 12192000"/>
              <a:gd name="connsiteY158" fmla="*/ 2182060 h 2237474"/>
              <a:gd name="connsiteX159" fmla="*/ 550309 w 12192000"/>
              <a:gd name="connsiteY159" fmla="*/ 2181825 h 2237474"/>
              <a:gd name="connsiteX160" fmla="*/ 541836 w 12192000"/>
              <a:gd name="connsiteY160" fmla="*/ 2181063 h 2237474"/>
              <a:gd name="connsiteX161" fmla="*/ 536057 w 12192000"/>
              <a:gd name="connsiteY161" fmla="*/ 2181537 h 2237474"/>
              <a:gd name="connsiteX162" fmla="*/ 520671 w 12192000"/>
              <a:gd name="connsiteY162" fmla="*/ 2180980 h 2237474"/>
              <a:gd name="connsiteX163" fmla="*/ 515024 w 12192000"/>
              <a:gd name="connsiteY163" fmla="*/ 2179258 h 2237474"/>
              <a:gd name="connsiteX164" fmla="*/ 512278 w 12192000"/>
              <a:gd name="connsiteY164" fmla="*/ 2176369 h 2237474"/>
              <a:gd name="connsiteX165" fmla="*/ 480419 w 12192000"/>
              <a:gd name="connsiteY165" fmla="*/ 2167807 h 2237474"/>
              <a:gd name="connsiteX166" fmla="*/ 413835 w 12192000"/>
              <a:gd name="connsiteY166" fmla="*/ 2156783 h 2237474"/>
              <a:gd name="connsiteX167" fmla="*/ 376513 w 12192000"/>
              <a:gd name="connsiteY167" fmla="*/ 2154014 h 2237474"/>
              <a:gd name="connsiteX168" fmla="*/ 273386 w 12192000"/>
              <a:gd name="connsiteY168" fmla="*/ 2142551 h 2237474"/>
              <a:gd name="connsiteX169" fmla="*/ 169207 w 12192000"/>
              <a:gd name="connsiteY169" fmla="*/ 2128100 h 2237474"/>
              <a:gd name="connsiteX170" fmla="*/ 93149 w 12192000"/>
              <a:gd name="connsiteY170" fmla="*/ 2105324 h 2237474"/>
              <a:gd name="connsiteX171" fmla="*/ 88109 w 12192000"/>
              <a:gd name="connsiteY171" fmla="*/ 2106704 h 2237474"/>
              <a:gd name="connsiteX172" fmla="*/ 80022 w 12192000"/>
              <a:gd name="connsiteY172" fmla="*/ 2107254 h 2237474"/>
              <a:gd name="connsiteX173" fmla="*/ 79717 w 12192000"/>
              <a:gd name="connsiteY173" fmla="*/ 2107046 h 2237474"/>
              <a:gd name="connsiteX174" fmla="*/ 72352 w 12192000"/>
              <a:gd name="connsiteY174" fmla="*/ 2107991 h 2237474"/>
              <a:gd name="connsiteX175" fmla="*/ 37645 w 12192000"/>
              <a:gd name="connsiteY175" fmla="*/ 2115401 h 2237474"/>
              <a:gd name="connsiteX176" fmla="*/ 4572 w 12192000"/>
              <a:gd name="connsiteY176" fmla="*/ 2111091 h 2237474"/>
              <a:gd name="connsiteX177" fmla="*/ 0 w 12192000"/>
              <a:gd name="connsiteY177" fmla="*/ 2110468 h 2237474"/>
              <a:gd name="connsiteX178" fmla="*/ 0 w 12192000"/>
              <a:gd name="connsiteY17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48833 w 12192000"/>
              <a:gd name="connsiteY115" fmla="*/ 1986323 h 2237474"/>
              <a:gd name="connsiteX116" fmla="*/ 2748661 w 12192000"/>
              <a:gd name="connsiteY116" fmla="*/ 1986122 h 2237474"/>
              <a:gd name="connsiteX117" fmla="*/ 2718916 w 12192000"/>
              <a:gd name="connsiteY117" fmla="*/ 1990867 h 2237474"/>
              <a:gd name="connsiteX118" fmla="*/ 2713522 w 12192000"/>
              <a:gd name="connsiteY118" fmla="*/ 1990173 h 2237474"/>
              <a:gd name="connsiteX119" fmla="*/ 2578178 w 12192000"/>
              <a:gd name="connsiteY119" fmla="*/ 1990531 h 2237474"/>
              <a:gd name="connsiteX120" fmla="*/ 2476147 w 12192000"/>
              <a:gd name="connsiteY120" fmla="*/ 1998305 h 2237474"/>
              <a:gd name="connsiteX121" fmla="*/ 2373568 w 12192000"/>
              <a:gd name="connsiteY121" fmla="*/ 2003219 h 2237474"/>
              <a:gd name="connsiteX122" fmla="*/ 2287219 w 12192000"/>
              <a:gd name="connsiteY122" fmla="*/ 1998750 h 2237474"/>
              <a:gd name="connsiteX123" fmla="*/ 2243069 w 12192000"/>
              <a:gd name="connsiteY123" fmla="*/ 2015111 h 2237474"/>
              <a:gd name="connsiteX124" fmla="*/ 2186609 w 12192000"/>
              <a:gd name="connsiteY124" fmla="*/ 2008263 h 2237474"/>
              <a:gd name="connsiteX125" fmla="*/ 2164831 w 12192000"/>
              <a:gd name="connsiteY125" fmla="*/ 2010143 h 2237474"/>
              <a:gd name="connsiteX126" fmla="*/ 2152836 w 12192000"/>
              <a:gd name="connsiteY126" fmla="*/ 2010048 h 2237474"/>
              <a:gd name="connsiteX127" fmla="*/ 2117102 w 12192000"/>
              <a:gd name="connsiteY127" fmla="*/ 2023004 h 2237474"/>
              <a:gd name="connsiteX128" fmla="*/ 2111935 w 12192000"/>
              <a:gd name="connsiteY128" fmla="*/ 2023163 h 2237474"/>
              <a:gd name="connsiteX129" fmla="*/ 2089991 w 12192000"/>
              <a:gd name="connsiteY129" fmla="*/ 2034193 h 2237474"/>
              <a:gd name="connsiteX130" fmla="*/ 2058061 w 12192000"/>
              <a:gd name="connsiteY130" fmla="*/ 2047942 h 2237474"/>
              <a:gd name="connsiteX131" fmla="*/ 2055737 w 12192000"/>
              <a:gd name="connsiteY131" fmla="*/ 2047704 h 2237474"/>
              <a:gd name="connsiteX132" fmla="*/ 2042244 w 12192000"/>
              <a:gd name="connsiteY132" fmla="*/ 2055560 h 2237474"/>
              <a:gd name="connsiteX133" fmla="*/ 1976224 w 12192000"/>
              <a:gd name="connsiteY133" fmla="*/ 2074257 h 2237474"/>
              <a:gd name="connsiteX134" fmla="*/ 1877728 w 12192000"/>
              <a:gd name="connsiteY134" fmla="*/ 2101004 h 2237474"/>
              <a:gd name="connsiteX135" fmla="*/ 1759056 w 12192000"/>
              <a:gd name="connsiteY135" fmla="*/ 2125608 h 2237474"/>
              <a:gd name="connsiteX136" fmla="*/ 1637948 w 12192000"/>
              <a:gd name="connsiteY136" fmla="*/ 2172597 h 2237474"/>
              <a:gd name="connsiteX137" fmla="*/ 1434549 w 12192000"/>
              <a:gd name="connsiteY137" fmla="*/ 2234522 h 2237474"/>
              <a:gd name="connsiteX138" fmla="*/ 1398481 w 12192000"/>
              <a:gd name="connsiteY138" fmla="*/ 2237074 h 2237474"/>
              <a:gd name="connsiteX139" fmla="*/ 1398407 w 12192000"/>
              <a:gd name="connsiteY139" fmla="*/ 2237095 h 2237474"/>
              <a:gd name="connsiteX140" fmla="*/ 1370962 w 12192000"/>
              <a:gd name="connsiteY140" fmla="*/ 2237474 h 2237474"/>
              <a:gd name="connsiteX141" fmla="*/ 1356367 w 12192000"/>
              <a:gd name="connsiteY141" fmla="*/ 2235089 h 2237474"/>
              <a:gd name="connsiteX142" fmla="*/ 1324828 w 12192000"/>
              <a:gd name="connsiteY142" fmla="*/ 2231968 h 2237474"/>
              <a:gd name="connsiteX143" fmla="*/ 1297744 w 12192000"/>
              <a:gd name="connsiteY143" fmla="*/ 2235849 h 2237474"/>
              <a:gd name="connsiteX144" fmla="*/ 1286236 w 12192000"/>
              <a:gd name="connsiteY144" fmla="*/ 2233135 h 2237474"/>
              <a:gd name="connsiteX145" fmla="*/ 1283504 w 12192000"/>
              <a:gd name="connsiteY145" fmla="*/ 2233797 h 2237474"/>
              <a:gd name="connsiteX146" fmla="*/ 1279765 w 12192000"/>
              <a:gd name="connsiteY146" fmla="*/ 2229639 h 2237474"/>
              <a:gd name="connsiteX147" fmla="*/ 1195347 w 12192000"/>
              <a:gd name="connsiteY147" fmla="*/ 2212354 h 2237474"/>
              <a:gd name="connsiteX148" fmla="*/ 970251 w 12192000"/>
              <a:gd name="connsiteY148" fmla="*/ 2221029 h 2237474"/>
              <a:gd name="connsiteX149" fmla="*/ 812914 w 12192000"/>
              <a:gd name="connsiteY149" fmla="*/ 2202752 h 2237474"/>
              <a:gd name="connsiteX150" fmla="*/ 800195 w 12192000"/>
              <a:gd name="connsiteY150" fmla="*/ 2209407 h 2237474"/>
              <a:gd name="connsiteX151" fmla="*/ 784978 w 12192000"/>
              <a:gd name="connsiteY151" fmla="*/ 2212360 h 2237474"/>
              <a:gd name="connsiteX152" fmla="*/ 681987 w 12192000"/>
              <a:gd name="connsiteY152" fmla="*/ 2216757 h 2237474"/>
              <a:gd name="connsiteX153" fmla="*/ 669923 w 12192000"/>
              <a:gd name="connsiteY153" fmla="*/ 2211682 h 2237474"/>
              <a:gd name="connsiteX154" fmla="*/ 648680 w 12192000"/>
              <a:gd name="connsiteY154" fmla="*/ 2206229 h 2237474"/>
              <a:gd name="connsiteX155" fmla="*/ 597225 w 12192000"/>
              <a:gd name="connsiteY155" fmla="*/ 2180999 h 2237474"/>
              <a:gd name="connsiteX156" fmla="*/ 558449 w 12192000"/>
              <a:gd name="connsiteY156" fmla="*/ 2182346 h 2237474"/>
              <a:gd name="connsiteX157" fmla="*/ 550517 w 12192000"/>
              <a:gd name="connsiteY157" fmla="*/ 2182060 h 2237474"/>
              <a:gd name="connsiteX158" fmla="*/ 550309 w 12192000"/>
              <a:gd name="connsiteY158" fmla="*/ 2181825 h 2237474"/>
              <a:gd name="connsiteX159" fmla="*/ 541836 w 12192000"/>
              <a:gd name="connsiteY159" fmla="*/ 2181063 h 2237474"/>
              <a:gd name="connsiteX160" fmla="*/ 536057 w 12192000"/>
              <a:gd name="connsiteY160" fmla="*/ 2181537 h 2237474"/>
              <a:gd name="connsiteX161" fmla="*/ 520671 w 12192000"/>
              <a:gd name="connsiteY161" fmla="*/ 2180980 h 2237474"/>
              <a:gd name="connsiteX162" fmla="*/ 515024 w 12192000"/>
              <a:gd name="connsiteY162" fmla="*/ 2179258 h 2237474"/>
              <a:gd name="connsiteX163" fmla="*/ 512278 w 12192000"/>
              <a:gd name="connsiteY163" fmla="*/ 2176369 h 2237474"/>
              <a:gd name="connsiteX164" fmla="*/ 480419 w 12192000"/>
              <a:gd name="connsiteY164" fmla="*/ 2167807 h 2237474"/>
              <a:gd name="connsiteX165" fmla="*/ 413835 w 12192000"/>
              <a:gd name="connsiteY165" fmla="*/ 2156783 h 2237474"/>
              <a:gd name="connsiteX166" fmla="*/ 376513 w 12192000"/>
              <a:gd name="connsiteY166" fmla="*/ 2154014 h 2237474"/>
              <a:gd name="connsiteX167" fmla="*/ 273386 w 12192000"/>
              <a:gd name="connsiteY167" fmla="*/ 2142551 h 2237474"/>
              <a:gd name="connsiteX168" fmla="*/ 169207 w 12192000"/>
              <a:gd name="connsiteY168" fmla="*/ 2128100 h 2237474"/>
              <a:gd name="connsiteX169" fmla="*/ 93149 w 12192000"/>
              <a:gd name="connsiteY169" fmla="*/ 2105324 h 2237474"/>
              <a:gd name="connsiteX170" fmla="*/ 88109 w 12192000"/>
              <a:gd name="connsiteY170" fmla="*/ 2106704 h 2237474"/>
              <a:gd name="connsiteX171" fmla="*/ 80022 w 12192000"/>
              <a:gd name="connsiteY171" fmla="*/ 2107254 h 2237474"/>
              <a:gd name="connsiteX172" fmla="*/ 79717 w 12192000"/>
              <a:gd name="connsiteY172" fmla="*/ 2107046 h 2237474"/>
              <a:gd name="connsiteX173" fmla="*/ 72352 w 12192000"/>
              <a:gd name="connsiteY173" fmla="*/ 2107991 h 2237474"/>
              <a:gd name="connsiteX174" fmla="*/ 37645 w 12192000"/>
              <a:gd name="connsiteY174" fmla="*/ 2115401 h 2237474"/>
              <a:gd name="connsiteX175" fmla="*/ 4572 w 12192000"/>
              <a:gd name="connsiteY175" fmla="*/ 2111091 h 2237474"/>
              <a:gd name="connsiteX176" fmla="*/ 0 w 12192000"/>
              <a:gd name="connsiteY176" fmla="*/ 2110468 h 2237474"/>
              <a:gd name="connsiteX177" fmla="*/ 0 w 12192000"/>
              <a:gd name="connsiteY17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48833 w 12192000"/>
              <a:gd name="connsiteY115" fmla="*/ 1986323 h 2237474"/>
              <a:gd name="connsiteX116" fmla="*/ 2718916 w 12192000"/>
              <a:gd name="connsiteY116" fmla="*/ 1990867 h 2237474"/>
              <a:gd name="connsiteX117" fmla="*/ 2713522 w 12192000"/>
              <a:gd name="connsiteY117" fmla="*/ 1990173 h 2237474"/>
              <a:gd name="connsiteX118" fmla="*/ 2578178 w 12192000"/>
              <a:gd name="connsiteY118" fmla="*/ 1990531 h 2237474"/>
              <a:gd name="connsiteX119" fmla="*/ 2476147 w 12192000"/>
              <a:gd name="connsiteY119" fmla="*/ 1998305 h 2237474"/>
              <a:gd name="connsiteX120" fmla="*/ 2373568 w 12192000"/>
              <a:gd name="connsiteY120" fmla="*/ 2003219 h 2237474"/>
              <a:gd name="connsiteX121" fmla="*/ 2287219 w 12192000"/>
              <a:gd name="connsiteY121" fmla="*/ 1998750 h 2237474"/>
              <a:gd name="connsiteX122" fmla="*/ 2243069 w 12192000"/>
              <a:gd name="connsiteY122" fmla="*/ 2015111 h 2237474"/>
              <a:gd name="connsiteX123" fmla="*/ 2186609 w 12192000"/>
              <a:gd name="connsiteY123" fmla="*/ 2008263 h 2237474"/>
              <a:gd name="connsiteX124" fmla="*/ 2164831 w 12192000"/>
              <a:gd name="connsiteY124" fmla="*/ 2010143 h 2237474"/>
              <a:gd name="connsiteX125" fmla="*/ 2152836 w 12192000"/>
              <a:gd name="connsiteY125" fmla="*/ 2010048 h 2237474"/>
              <a:gd name="connsiteX126" fmla="*/ 2117102 w 12192000"/>
              <a:gd name="connsiteY126" fmla="*/ 2023004 h 2237474"/>
              <a:gd name="connsiteX127" fmla="*/ 2111935 w 12192000"/>
              <a:gd name="connsiteY127" fmla="*/ 2023163 h 2237474"/>
              <a:gd name="connsiteX128" fmla="*/ 2089991 w 12192000"/>
              <a:gd name="connsiteY128" fmla="*/ 2034193 h 2237474"/>
              <a:gd name="connsiteX129" fmla="*/ 2058061 w 12192000"/>
              <a:gd name="connsiteY129" fmla="*/ 2047942 h 2237474"/>
              <a:gd name="connsiteX130" fmla="*/ 2055737 w 12192000"/>
              <a:gd name="connsiteY130" fmla="*/ 2047704 h 2237474"/>
              <a:gd name="connsiteX131" fmla="*/ 2042244 w 12192000"/>
              <a:gd name="connsiteY131" fmla="*/ 2055560 h 2237474"/>
              <a:gd name="connsiteX132" fmla="*/ 1976224 w 12192000"/>
              <a:gd name="connsiteY132" fmla="*/ 2074257 h 2237474"/>
              <a:gd name="connsiteX133" fmla="*/ 1877728 w 12192000"/>
              <a:gd name="connsiteY133" fmla="*/ 2101004 h 2237474"/>
              <a:gd name="connsiteX134" fmla="*/ 1759056 w 12192000"/>
              <a:gd name="connsiteY134" fmla="*/ 2125608 h 2237474"/>
              <a:gd name="connsiteX135" fmla="*/ 1637948 w 12192000"/>
              <a:gd name="connsiteY135" fmla="*/ 2172597 h 2237474"/>
              <a:gd name="connsiteX136" fmla="*/ 1434549 w 12192000"/>
              <a:gd name="connsiteY136" fmla="*/ 2234522 h 2237474"/>
              <a:gd name="connsiteX137" fmla="*/ 1398481 w 12192000"/>
              <a:gd name="connsiteY137" fmla="*/ 2237074 h 2237474"/>
              <a:gd name="connsiteX138" fmla="*/ 1398407 w 12192000"/>
              <a:gd name="connsiteY138" fmla="*/ 2237095 h 2237474"/>
              <a:gd name="connsiteX139" fmla="*/ 1370962 w 12192000"/>
              <a:gd name="connsiteY139" fmla="*/ 2237474 h 2237474"/>
              <a:gd name="connsiteX140" fmla="*/ 1356367 w 12192000"/>
              <a:gd name="connsiteY140" fmla="*/ 2235089 h 2237474"/>
              <a:gd name="connsiteX141" fmla="*/ 1324828 w 12192000"/>
              <a:gd name="connsiteY141" fmla="*/ 2231968 h 2237474"/>
              <a:gd name="connsiteX142" fmla="*/ 1297744 w 12192000"/>
              <a:gd name="connsiteY142" fmla="*/ 2235849 h 2237474"/>
              <a:gd name="connsiteX143" fmla="*/ 1286236 w 12192000"/>
              <a:gd name="connsiteY143" fmla="*/ 2233135 h 2237474"/>
              <a:gd name="connsiteX144" fmla="*/ 1283504 w 12192000"/>
              <a:gd name="connsiteY144" fmla="*/ 2233797 h 2237474"/>
              <a:gd name="connsiteX145" fmla="*/ 1279765 w 12192000"/>
              <a:gd name="connsiteY145" fmla="*/ 2229639 h 2237474"/>
              <a:gd name="connsiteX146" fmla="*/ 1195347 w 12192000"/>
              <a:gd name="connsiteY146" fmla="*/ 2212354 h 2237474"/>
              <a:gd name="connsiteX147" fmla="*/ 970251 w 12192000"/>
              <a:gd name="connsiteY147" fmla="*/ 2221029 h 2237474"/>
              <a:gd name="connsiteX148" fmla="*/ 812914 w 12192000"/>
              <a:gd name="connsiteY148" fmla="*/ 2202752 h 2237474"/>
              <a:gd name="connsiteX149" fmla="*/ 800195 w 12192000"/>
              <a:gd name="connsiteY149" fmla="*/ 2209407 h 2237474"/>
              <a:gd name="connsiteX150" fmla="*/ 784978 w 12192000"/>
              <a:gd name="connsiteY150" fmla="*/ 2212360 h 2237474"/>
              <a:gd name="connsiteX151" fmla="*/ 681987 w 12192000"/>
              <a:gd name="connsiteY151" fmla="*/ 2216757 h 2237474"/>
              <a:gd name="connsiteX152" fmla="*/ 669923 w 12192000"/>
              <a:gd name="connsiteY152" fmla="*/ 2211682 h 2237474"/>
              <a:gd name="connsiteX153" fmla="*/ 648680 w 12192000"/>
              <a:gd name="connsiteY153" fmla="*/ 2206229 h 2237474"/>
              <a:gd name="connsiteX154" fmla="*/ 597225 w 12192000"/>
              <a:gd name="connsiteY154" fmla="*/ 2180999 h 2237474"/>
              <a:gd name="connsiteX155" fmla="*/ 558449 w 12192000"/>
              <a:gd name="connsiteY155" fmla="*/ 2182346 h 2237474"/>
              <a:gd name="connsiteX156" fmla="*/ 550517 w 12192000"/>
              <a:gd name="connsiteY156" fmla="*/ 2182060 h 2237474"/>
              <a:gd name="connsiteX157" fmla="*/ 550309 w 12192000"/>
              <a:gd name="connsiteY157" fmla="*/ 2181825 h 2237474"/>
              <a:gd name="connsiteX158" fmla="*/ 541836 w 12192000"/>
              <a:gd name="connsiteY158" fmla="*/ 2181063 h 2237474"/>
              <a:gd name="connsiteX159" fmla="*/ 536057 w 12192000"/>
              <a:gd name="connsiteY159" fmla="*/ 2181537 h 2237474"/>
              <a:gd name="connsiteX160" fmla="*/ 520671 w 12192000"/>
              <a:gd name="connsiteY160" fmla="*/ 2180980 h 2237474"/>
              <a:gd name="connsiteX161" fmla="*/ 515024 w 12192000"/>
              <a:gd name="connsiteY161" fmla="*/ 2179258 h 2237474"/>
              <a:gd name="connsiteX162" fmla="*/ 512278 w 12192000"/>
              <a:gd name="connsiteY162" fmla="*/ 2176369 h 2237474"/>
              <a:gd name="connsiteX163" fmla="*/ 480419 w 12192000"/>
              <a:gd name="connsiteY163" fmla="*/ 2167807 h 2237474"/>
              <a:gd name="connsiteX164" fmla="*/ 413835 w 12192000"/>
              <a:gd name="connsiteY164" fmla="*/ 2156783 h 2237474"/>
              <a:gd name="connsiteX165" fmla="*/ 376513 w 12192000"/>
              <a:gd name="connsiteY165" fmla="*/ 2154014 h 2237474"/>
              <a:gd name="connsiteX166" fmla="*/ 273386 w 12192000"/>
              <a:gd name="connsiteY166" fmla="*/ 2142551 h 2237474"/>
              <a:gd name="connsiteX167" fmla="*/ 169207 w 12192000"/>
              <a:gd name="connsiteY167" fmla="*/ 2128100 h 2237474"/>
              <a:gd name="connsiteX168" fmla="*/ 93149 w 12192000"/>
              <a:gd name="connsiteY168" fmla="*/ 2105324 h 2237474"/>
              <a:gd name="connsiteX169" fmla="*/ 88109 w 12192000"/>
              <a:gd name="connsiteY169" fmla="*/ 2106704 h 2237474"/>
              <a:gd name="connsiteX170" fmla="*/ 80022 w 12192000"/>
              <a:gd name="connsiteY170" fmla="*/ 2107254 h 2237474"/>
              <a:gd name="connsiteX171" fmla="*/ 79717 w 12192000"/>
              <a:gd name="connsiteY171" fmla="*/ 2107046 h 2237474"/>
              <a:gd name="connsiteX172" fmla="*/ 72352 w 12192000"/>
              <a:gd name="connsiteY172" fmla="*/ 2107991 h 2237474"/>
              <a:gd name="connsiteX173" fmla="*/ 37645 w 12192000"/>
              <a:gd name="connsiteY173" fmla="*/ 2115401 h 2237474"/>
              <a:gd name="connsiteX174" fmla="*/ 4572 w 12192000"/>
              <a:gd name="connsiteY174" fmla="*/ 2111091 h 2237474"/>
              <a:gd name="connsiteX175" fmla="*/ 0 w 12192000"/>
              <a:gd name="connsiteY175" fmla="*/ 2110468 h 2237474"/>
              <a:gd name="connsiteX176" fmla="*/ 0 w 12192000"/>
              <a:gd name="connsiteY17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18916 w 12192000"/>
              <a:gd name="connsiteY115" fmla="*/ 1990867 h 2237474"/>
              <a:gd name="connsiteX116" fmla="*/ 2713522 w 12192000"/>
              <a:gd name="connsiteY116" fmla="*/ 1990173 h 2237474"/>
              <a:gd name="connsiteX117" fmla="*/ 2578178 w 12192000"/>
              <a:gd name="connsiteY117" fmla="*/ 1990531 h 2237474"/>
              <a:gd name="connsiteX118" fmla="*/ 2476147 w 12192000"/>
              <a:gd name="connsiteY118" fmla="*/ 1998305 h 2237474"/>
              <a:gd name="connsiteX119" fmla="*/ 2373568 w 12192000"/>
              <a:gd name="connsiteY119" fmla="*/ 2003219 h 2237474"/>
              <a:gd name="connsiteX120" fmla="*/ 2287219 w 12192000"/>
              <a:gd name="connsiteY120" fmla="*/ 1998750 h 2237474"/>
              <a:gd name="connsiteX121" fmla="*/ 2243069 w 12192000"/>
              <a:gd name="connsiteY121" fmla="*/ 2015111 h 2237474"/>
              <a:gd name="connsiteX122" fmla="*/ 2186609 w 12192000"/>
              <a:gd name="connsiteY122" fmla="*/ 2008263 h 2237474"/>
              <a:gd name="connsiteX123" fmla="*/ 2164831 w 12192000"/>
              <a:gd name="connsiteY123" fmla="*/ 2010143 h 2237474"/>
              <a:gd name="connsiteX124" fmla="*/ 2152836 w 12192000"/>
              <a:gd name="connsiteY124" fmla="*/ 2010048 h 2237474"/>
              <a:gd name="connsiteX125" fmla="*/ 2117102 w 12192000"/>
              <a:gd name="connsiteY125" fmla="*/ 2023004 h 2237474"/>
              <a:gd name="connsiteX126" fmla="*/ 2111935 w 12192000"/>
              <a:gd name="connsiteY126" fmla="*/ 2023163 h 2237474"/>
              <a:gd name="connsiteX127" fmla="*/ 2089991 w 12192000"/>
              <a:gd name="connsiteY127" fmla="*/ 2034193 h 2237474"/>
              <a:gd name="connsiteX128" fmla="*/ 2058061 w 12192000"/>
              <a:gd name="connsiteY128" fmla="*/ 2047942 h 2237474"/>
              <a:gd name="connsiteX129" fmla="*/ 2055737 w 12192000"/>
              <a:gd name="connsiteY129" fmla="*/ 2047704 h 2237474"/>
              <a:gd name="connsiteX130" fmla="*/ 2042244 w 12192000"/>
              <a:gd name="connsiteY130" fmla="*/ 2055560 h 2237474"/>
              <a:gd name="connsiteX131" fmla="*/ 1976224 w 12192000"/>
              <a:gd name="connsiteY131" fmla="*/ 2074257 h 2237474"/>
              <a:gd name="connsiteX132" fmla="*/ 1877728 w 12192000"/>
              <a:gd name="connsiteY132" fmla="*/ 2101004 h 2237474"/>
              <a:gd name="connsiteX133" fmla="*/ 1759056 w 12192000"/>
              <a:gd name="connsiteY133" fmla="*/ 2125608 h 2237474"/>
              <a:gd name="connsiteX134" fmla="*/ 1637948 w 12192000"/>
              <a:gd name="connsiteY134" fmla="*/ 2172597 h 2237474"/>
              <a:gd name="connsiteX135" fmla="*/ 1434549 w 12192000"/>
              <a:gd name="connsiteY135" fmla="*/ 2234522 h 2237474"/>
              <a:gd name="connsiteX136" fmla="*/ 1398481 w 12192000"/>
              <a:gd name="connsiteY136" fmla="*/ 2237074 h 2237474"/>
              <a:gd name="connsiteX137" fmla="*/ 1398407 w 12192000"/>
              <a:gd name="connsiteY137" fmla="*/ 2237095 h 2237474"/>
              <a:gd name="connsiteX138" fmla="*/ 1370962 w 12192000"/>
              <a:gd name="connsiteY138" fmla="*/ 2237474 h 2237474"/>
              <a:gd name="connsiteX139" fmla="*/ 1356367 w 12192000"/>
              <a:gd name="connsiteY139" fmla="*/ 2235089 h 2237474"/>
              <a:gd name="connsiteX140" fmla="*/ 1324828 w 12192000"/>
              <a:gd name="connsiteY140" fmla="*/ 2231968 h 2237474"/>
              <a:gd name="connsiteX141" fmla="*/ 1297744 w 12192000"/>
              <a:gd name="connsiteY141" fmla="*/ 2235849 h 2237474"/>
              <a:gd name="connsiteX142" fmla="*/ 1286236 w 12192000"/>
              <a:gd name="connsiteY142" fmla="*/ 2233135 h 2237474"/>
              <a:gd name="connsiteX143" fmla="*/ 1283504 w 12192000"/>
              <a:gd name="connsiteY143" fmla="*/ 2233797 h 2237474"/>
              <a:gd name="connsiteX144" fmla="*/ 1279765 w 12192000"/>
              <a:gd name="connsiteY144" fmla="*/ 2229639 h 2237474"/>
              <a:gd name="connsiteX145" fmla="*/ 1195347 w 12192000"/>
              <a:gd name="connsiteY145" fmla="*/ 2212354 h 2237474"/>
              <a:gd name="connsiteX146" fmla="*/ 970251 w 12192000"/>
              <a:gd name="connsiteY146" fmla="*/ 2221029 h 2237474"/>
              <a:gd name="connsiteX147" fmla="*/ 812914 w 12192000"/>
              <a:gd name="connsiteY147" fmla="*/ 2202752 h 2237474"/>
              <a:gd name="connsiteX148" fmla="*/ 800195 w 12192000"/>
              <a:gd name="connsiteY148" fmla="*/ 2209407 h 2237474"/>
              <a:gd name="connsiteX149" fmla="*/ 784978 w 12192000"/>
              <a:gd name="connsiteY149" fmla="*/ 2212360 h 2237474"/>
              <a:gd name="connsiteX150" fmla="*/ 681987 w 12192000"/>
              <a:gd name="connsiteY150" fmla="*/ 2216757 h 2237474"/>
              <a:gd name="connsiteX151" fmla="*/ 669923 w 12192000"/>
              <a:gd name="connsiteY151" fmla="*/ 2211682 h 2237474"/>
              <a:gd name="connsiteX152" fmla="*/ 648680 w 12192000"/>
              <a:gd name="connsiteY152" fmla="*/ 2206229 h 2237474"/>
              <a:gd name="connsiteX153" fmla="*/ 597225 w 12192000"/>
              <a:gd name="connsiteY153" fmla="*/ 2180999 h 2237474"/>
              <a:gd name="connsiteX154" fmla="*/ 558449 w 12192000"/>
              <a:gd name="connsiteY154" fmla="*/ 2182346 h 2237474"/>
              <a:gd name="connsiteX155" fmla="*/ 550517 w 12192000"/>
              <a:gd name="connsiteY155" fmla="*/ 2182060 h 2237474"/>
              <a:gd name="connsiteX156" fmla="*/ 550309 w 12192000"/>
              <a:gd name="connsiteY156" fmla="*/ 2181825 h 2237474"/>
              <a:gd name="connsiteX157" fmla="*/ 541836 w 12192000"/>
              <a:gd name="connsiteY157" fmla="*/ 2181063 h 2237474"/>
              <a:gd name="connsiteX158" fmla="*/ 536057 w 12192000"/>
              <a:gd name="connsiteY158" fmla="*/ 2181537 h 2237474"/>
              <a:gd name="connsiteX159" fmla="*/ 520671 w 12192000"/>
              <a:gd name="connsiteY159" fmla="*/ 2180980 h 2237474"/>
              <a:gd name="connsiteX160" fmla="*/ 515024 w 12192000"/>
              <a:gd name="connsiteY160" fmla="*/ 2179258 h 2237474"/>
              <a:gd name="connsiteX161" fmla="*/ 512278 w 12192000"/>
              <a:gd name="connsiteY161" fmla="*/ 2176369 h 2237474"/>
              <a:gd name="connsiteX162" fmla="*/ 480419 w 12192000"/>
              <a:gd name="connsiteY162" fmla="*/ 2167807 h 2237474"/>
              <a:gd name="connsiteX163" fmla="*/ 413835 w 12192000"/>
              <a:gd name="connsiteY163" fmla="*/ 2156783 h 2237474"/>
              <a:gd name="connsiteX164" fmla="*/ 376513 w 12192000"/>
              <a:gd name="connsiteY164" fmla="*/ 2154014 h 2237474"/>
              <a:gd name="connsiteX165" fmla="*/ 273386 w 12192000"/>
              <a:gd name="connsiteY165" fmla="*/ 2142551 h 2237474"/>
              <a:gd name="connsiteX166" fmla="*/ 169207 w 12192000"/>
              <a:gd name="connsiteY166" fmla="*/ 2128100 h 2237474"/>
              <a:gd name="connsiteX167" fmla="*/ 93149 w 12192000"/>
              <a:gd name="connsiteY167" fmla="*/ 2105324 h 2237474"/>
              <a:gd name="connsiteX168" fmla="*/ 88109 w 12192000"/>
              <a:gd name="connsiteY168" fmla="*/ 2106704 h 2237474"/>
              <a:gd name="connsiteX169" fmla="*/ 80022 w 12192000"/>
              <a:gd name="connsiteY169" fmla="*/ 2107254 h 2237474"/>
              <a:gd name="connsiteX170" fmla="*/ 79717 w 12192000"/>
              <a:gd name="connsiteY170" fmla="*/ 2107046 h 2237474"/>
              <a:gd name="connsiteX171" fmla="*/ 72352 w 12192000"/>
              <a:gd name="connsiteY171" fmla="*/ 2107991 h 2237474"/>
              <a:gd name="connsiteX172" fmla="*/ 37645 w 12192000"/>
              <a:gd name="connsiteY172" fmla="*/ 2115401 h 2237474"/>
              <a:gd name="connsiteX173" fmla="*/ 4572 w 12192000"/>
              <a:gd name="connsiteY173" fmla="*/ 2111091 h 2237474"/>
              <a:gd name="connsiteX174" fmla="*/ 0 w 12192000"/>
              <a:gd name="connsiteY174" fmla="*/ 2110468 h 2237474"/>
              <a:gd name="connsiteX175" fmla="*/ 0 w 12192000"/>
              <a:gd name="connsiteY17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86236 w 12192000"/>
              <a:gd name="connsiteY141" fmla="*/ 2233135 h 2237474"/>
              <a:gd name="connsiteX142" fmla="*/ 1283504 w 12192000"/>
              <a:gd name="connsiteY142" fmla="*/ 2233797 h 2237474"/>
              <a:gd name="connsiteX143" fmla="*/ 1279765 w 12192000"/>
              <a:gd name="connsiteY143" fmla="*/ 2229639 h 2237474"/>
              <a:gd name="connsiteX144" fmla="*/ 1195347 w 12192000"/>
              <a:gd name="connsiteY144" fmla="*/ 2212354 h 2237474"/>
              <a:gd name="connsiteX145" fmla="*/ 970251 w 12192000"/>
              <a:gd name="connsiteY145" fmla="*/ 2221029 h 2237474"/>
              <a:gd name="connsiteX146" fmla="*/ 812914 w 12192000"/>
              <a:gd name="connsiteY146" fmla="*/ 2202752 h 2237474"/>
              <a:gd name="connsiteX147" fmla="*/ 800195 w 12192000"/>
              <a:gd name="connsiteY147" fmla="*/ 2209407 h 2237474"/>
              <a:gd name="connsiteX148" fmla="*/ 784978 w 12192000"/>
              <a:gd name="connsiteY148" fmla="*/ 2212360 h 2237474"/>
              <a:gd name="connsiteX149" fmla="*/ 681987 w 12192000"/>
              <a:gd name="connsiteY149" fmla="*/ 2216757 h 2237474"/>
              <a:gd name="connsiteX150" fmla="*/ 669923 w 12192000"/>
              <a:gd name="connsiteY150" fmla="*/ 2211682 h 2237474"/>
              <a:gd name="connsiteX151" fmla="*/ 648680 w 12192000"/>
              <a:gd name="connsiteY151" fmla="*/ 2206229 h 2237474"/>
              <a:gd name="connsiteX152" fmla="*/ 597225 w 12192000"/>
              <a:gd name="connsiteY152" fmla="*/ 2180999 h 2237474"/>
              <a:gd name="connsiteX153" fmla="*/ 558449 w 12192000"/>
              <a:gd name="connsiteY153" fmla="*/ 2182346 h 2237474"/>
              <a:gd name="connsiteX154" fmla="*/ 550517 w 12192000"/>
              <a:gd name="connsiteY154" fmla="*/ 2182060 h 2237474"/>
              <a:gd name="connsiteX155" fmla="*/ 550309 w 12192000"/>
              <a:gd name="connsiteY155" fmla="*/ 2181825 h 2237474"/>
              <a:gd name="connsiteX156" fmla="*/ 541836 w 12192000"/>
              <a:gd name="connsiteY156" fmla="*/ 2181063 h 2237474"/>
              <a:gd name="connsiteX157" fmla="*/ 536057 w 12192000"/>
              <a:gd name="connsiteY157" fmla="*/ 2181537 h 2237474"/>
              <a:gd name="connsiteX158" fmla="*/ 520671 w 12192000"/>
              <a:gd name="connsiteY158" fmla="*/ 2180980 h 2237474"/>
              <a:gd name="connsiteX159" fmla="*/ 515024 w 12192000"/>
              <a:gd name="connsiteY159" fmla="*/ 2179258 h 2237474"/>
              <a:gd name="connsiteX160" fmla="*/ 512278 w 12192000"/>
              <a:gd name="connsiteY160" fmla="*/ 2176369 h 2237474"/>
              <a:gd name="connsiteX161" fmla="*/ 480419 w 12192000"/>
              <a:gd name="connsiteY161" fmla="*/ 2167807 h 2237474"/>
              <a:gd name="connsiteX162" fmla="*/ 413835 w 12192000"/>
              <a:gd name="connsiteY162" fmla="*/ 2156783 h 2237474"/>
              <a:gd name="connsiteX163" fmla="*/ 376513 w 12192000"/>
              <a:gd name="connsiteY163" fmla="*/ 2154014 h 2237474"/>
              <a:gd name="connsiteX164" fmla="*/ 273386 w 12192000"/>
              <a:gd name="connsiteY164" fmla="*/ 2142551 h 2237474"/>
              <a:gd name="connsiteX165" fmla="*/ 169207 w 12192000"/>
              <a:gd name="connsiteY165" fmla="*/ 2128100 h 2237474"/>
              <a:gd name="connsiteX166" fmla="*/ 93149 w 12192000"/>
              <a:gd name="connsiteY166" fmla="*/ 2105324 h 2237474"/>
              <a:gd name="connsiteX167" fmla="*/ 88109 w 12192000"/>
              <a:gd name="connsiteY167" fmla="*/ 2106704 h 2237474"/>
              <a:gd name="connsiteX168" fmla="*/ 80022 w 12192000"/>
              <a:gd name="connsiteY168" fmla="*/ 2107254 h 2237474"/>
              <a:gd name="connsiteX169" fmla="*/ 79717 w 12192000"/>
              <a:gd name="connsiteY169" fmla="*/ 2107046 h 2237474"/>
              <a:gd name="connsiteX170" fmla="*/ 72352 w 12192000"/>
              <a:gd name="connsiteY170" fmla="*/ 2107991 h 2237474"/>
              <a:gd name="connsiteX171" fmla="*/ 37645 w 12192000"/>
              <a:gd name="connsiteY171" fmla="*/ 2115401 h 2237474"/>
              <a:gd name="connsiteX172" fmla="*/ 4572 w 12192000"/>
              <a:gd name="connsiteY172" fmla="*/ 2111091 h 2237474"/>
              <a:gd name="connsiteX173" fmla="*/ 0 w 12192000"/>
              <a:gd name="connsiteY173" fmla="*/ 2110468 h 2237474"/>
              <a:gd name="connsiteX174" fmla="*/ 0 w 12192000"/>
              <a:gd name="connsiteY17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86236 w 12192000"/>
              <a:gd name="connsiteY141" fmla="*/ 2233135 h 2237474"/>
              <a:gd name="connsiteX142" fmla="*/ 1279765 w 12192000"/>
              <a:gd name="connsiteY142" fmla="*/ 2229639 h 2237474"/>
              <a:gd name="connsiteX143" fmla="*/ 1195347 w 12192000"/>
              <a:gd name="connsiteY143" fmla="*/ 2212354 h 2237474"/>
              <a:gd name="connsiteX144" fmla="*/ 970251 w 12192000"/>
              <a:gd name="connsiteY144" fmla="*/ 2221029 h 2237474"/>
              <a:gd name="connsiteX145" fmla="*/ 812914 w 12192000"/>
              <a:gd name="connsiteY145" fmla="*/ 2202752 h 2237474"/>
              <a:gd name="connsiteX146" fmla="*/ 800195 w 12192000"/>
              <a:gd name="connsiteY146" fmla="*/ 2209407 h 2237474"/>
              <a:gd name="connsiteX147" fmla="*/ 784978 w 12192000"/>
              <a:gd name="connsiteY147" fmla="*/ 2212360 h 2237474"/>
              <a:gd name="connsiteX148" fmla="*/ 681987 w 12192000"/>
              <a:gd name="connsiteY148" fmla="*/ 2216757 h 2237474"/>
              <a:gd name="connsiteX149" fmla="*/ 669923 w 12192000"/>
              <a:gd name="connsiteY149" fmla="*/ 2211682 h 2237474"/>
              <a:gd name="connsiteX150" fmla="*/ 648680 w 12192000"/>
              <a:gd name="connsiteY150" fmla="*/ 2206229 h 2237474"/>
              <a:gd name="connsiteX151" fmla="*/ 597225 w 12192000"/>
              <a:gd name="connsiteY151" fmla="*/ 2180999 h 2237474"/>
              <a:gd name="connsiteX152" fmla="*/ 558449 w 12192000"/>
              <a:gd name="connsiteY152" fmla="*/ 2182346 h 2237474"/>
              <a:gd name="connsiteX153" fmla="*/ 550517 w 12192000"/>
              <a:gd name="connsiteY153" fmla="*/ 2182060 h 2237474"/>
              <a:gd name="connsiteX154" fmla="*/ 550309 w 12192000"/>
              <a:gd name="connsiteY154" fmla="*/ 2181825 h 2237474"/>
              <a:gd name="connsiteX155" fmla="*/ 541836 w 12192000"/>
              <a:gd name="connsiteY155" fmla="*/ 2181063 h 2237474"/>
              <a:gd name="connsiteX156" fmla="*/ 536057 w 12192000"/>
              <a:gd name="connsiteY156" fmla="*/ 2181537 h 2237474"/>
              <a:gd name="connsiteX157" fmla="*/ 520671 w 12192000"/>
              <a:gd name="connsiteY157" fmla="*/ 2180980 h 2237474"/>
              <a:gd name="connsiteX158" fmla="*/ 515024 w 12192000"/>
              <a:gd name="connsiteY158" fmla="*/ 2179258 h 2237474"/>
              <a:gd name="connsiteX159" fmla="*/ 512278 w 12192000"/>
              <a:gd name="connsiteY159" fmla="*/ 2176369 h 2237474"/>
              <a:gd name="connsiteX160" fmla="*/ 480419 w 12192000"/>
              <a:gd name="connsiteY160" fmla="*/ 2167807 h 2237474"/>
              <a:gd name="connsiteX161" fmla="*/ 413835 w 12192000"/>
              <a:gd name="connsiteY161" fmla="*/ 2156783 h 2237474"/>
              <a:gd name="connsiteX162" fmla="*/ 376513 w 12192000"/>
              <a:gd name="connsiteY162" fmla="*/ 2154014 h 2237474"/>
              <a:gd name="connsiteX163" fmla="*/ 273386 w 12192000"/>
              <a:gd name="connsiteY163" fmla="*/ 2142551 h 2237474"/>
              <a:gd name="connsiteX164" fmla="*/ 169207 w 12192000"/>
              <a:gd name="connsiteY164" fmla="*/ 2128100 h 2237474"/>
              <a:gd name="connsiteX165" fmla="*/ 93149 w 12192000"/>
              <a:gd name="connsiteY165" fmla="*/ 2105324 h 2237474"/>
              <a:gd name="connsiteX166" fmla="*/ 88109 w 12192000"/>
              <a:gd name="connsiteY166" fmla="*/ 2106704 h 2237474"/>
              <a:gd name="connsiteX167" fmla="*/ 80022 w 12192000"/>
              <a:gd name="connsiteY167" fmla="*/ 2107254 h 2237474"/>
              <a:gd name="connsiteX168" fmla="*/ 79717 w 12192000"/>
              <a:gd name="connsiteY168" fmla="*/ 2107046 h 2237474"/>
              <a:gd name="connsiteX169" fmla="*/ 72352 w 12192000"/>
              <a:gd name="connsiteY169" fmla="*/ 2107991 h 2237474"/>
              <a:gd name="connsiteX170" fmla="*/ 37645 w 12192000"/>
              <a:gd name="connsiteY170" fmla="*/ 2115401 h 2237474"/>
              <a:gd name="connsiteX171" fmla="*/ 4572 w 12192000"/>
              <a:gd name="connsiteY171" fmla="*/ 2111091 h 2237474"/>
              <a:gd name="connsiteX172" fmla="*/ 0 w 12192000"/>
              <a:gd name="connsiteY172" fmla="*/ 2110468 h 2237474"/>
              <a:gd name="connsiteX173" fmla="*/ 0 w 12192000"/>
              <a:gd name="connsiteY17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79765 w 12192000"/>
              <a:gd name="connsiteY141" fmla="*/ 2229639 h 2237474"/>
              <a:gd name="connsiteX142" fmla="*/ 1195347 w 12192000"/>
              <a:gd name="connsiteY142" fmla="*/ 2212354 h 2237474"/>
              <a:gd name="connsiteX143" fmla="*/ 970251 w 12192000"/>
              <a:gd name="connsiteY143" fmla="*/ 2221029 h 2237474"/>
              <a:gd name="connsiteX144" fmla="*/ 812914 w 12192000"/>
              <a:gd name="connsiteY144" fmla="*/ 2202752 h 2237474"/>
              <a:gd name="connsiteX145" fmla="*/ 800195 w 12192000"/>
              <a:gd name="connsiteY145" fmla="*/ 2209407 h 2237474"/>
              <a:gd name="connsiteX146" fmla="*/ 784978 w 12192000"/>
              <a:gd name="connsiteY146" fmla="*/ 2212360 h 2237474"/>
              <a:gd name="connsiteX147" fmla="*/ 681987 w 12192000"/>
              <a:gd name="connsiteY147" fmla="*/ 2216757 h 2237474"/>
              <a:gd name="connsiteX148" fmla="*/ 669923 w 12192000"/>
              <a:gd name="connsiteY148" fmla="*/ 2211682 h 2237474"/>
              <a:gd name="connsiteX149" fmla="*/ 648680 w 12192000"/>
              <a:gd name="connsiteY149" fmla="*/ 2206229 h 2237474"/>
              <a:gd name="connsiteX150" fmla="*/ 597225 w 12192000"/>
              <a:gd name="connsiteY150" fmla="*/ 2180999 h 2237474"/>
              <a:gd name="connsiteX151" fmla="*/ 558449 w 12192000"/>
              <a:gd name="connsiteY151" fmla="*/ 2182346 h 2237474"/>
              <a:gd name="connsiteX152" fmla="*/ 550517 w 12192000"/>
              <a:gd name="connsiteY152" fmla="*/ 2182060 h 2237474"/>
              <a:gd name="connsiteX153" fmla="*/ 550309 w 12192000"/>
              <a:gd name="connsiteY153" fmla="*/ 2181825 h 2237474"/>
              <a:gd name="connsiteX154" fmla="*/ 541836 w 12192000"/>
              <a:gd name="connsiteY154" fmla="*/ 2181063 h 2237474"/>
              <a:gd name="connsiteX155" fmla="*/ 536057 w 12192000"/>
              <a:gd name="connsiteY155" fmla="*/ 2181537 h 2237474"/>
              <a:gd name="connsiteX156" fmla="*/ 520671 w 12192000"/>
              <a:gd name="connsiteY156" fmla="*/ 2180980 h 2237474"/>
              <a:gd name="connsiteX157" fmla="*/ 515024 w 12192000"/>
              <a:gd name="connsiteY157" fmla="*/ 2179258 h 2237474"/>
              <a:gd name="connsiteX158" fmla="*/ 512278 w 12192000"/>
              <a:gd name="connsiteY158" fmla="*/ 2176369 h 2237474"/>
              <a:gd name="connsiteX159" fmla="*/ 480419 w 12192000"/>
              <a:gd name="connsiteY159" fmla="*/ 2167807 h 2237474"/>
              <a:gd name="connsiteX160" fmla="*/ 413835 w 12192000"/>
              <a:gd name="connsiteY160" fmla="*/ 2156783 h 2237474"/>
              <a:gd name="connsiteX161" fmla="*/ 376513 w 12192000"/>
              <a:gd name="connsiteY161" fmla="*/ 2154014 h 2237474"/>
              <a:gd name="connsiteX162" fmla="*/ 273386 w 12192000"/>
              <a:gd name="connsiteY162" fmla="*/ 2142551 h 2237474"/>
              <a:gd name="connsiteX163" fmla="*/ 169207 w 12192000"/>
              <a:gd name="connsiteY163" fmla="*/ 2128100 h 2237474"/>
              <a:gd name="connsiteX164" fmla="*/ 93149 w 12192000"/>
              <a:gd name="connsiteY164" fmla="*/ 2105324 h 2237474"/>
              <a:gd name="connsiteX165" fmla="*/ 88109 w 12192000"/>
              <a:gd name="connsiteY165" fmla="*/ 2106704 h 2237474"/>
              <a:gd name="connsiteX166" fmla="*/ 80022 w 12192000"/>
              <a:gd name="connsiteY166" fmla="*/ 2107254 h 2237474"/>
              <a:gd name="connsiteX167" fmla="*/ 79717 w 12192000"/>
              <a:gd name="connsiteY167" fmla="*/ 2107046 h 2237474"/>
              <a:gd name="connsiteX168" fmla="*/ 72352 w 12192000"/>
              <a:gd name="connsiteY168" fmla="*/ 2107991 h 2237474"/>
              <a:gd name="connsiteX169" fmla="*/ 37645 w 12192000"/>
              <a:gd name="connsiteY169" fmla="*/ 2115401 h 2237474"/>
              <a:gd name="connsiteX170" fmla="*/ 4572 w 12192000"/>
              <a:gd name="connsiteY170" fmla="*/ 2111091 h 2237474"/>
              <a:gd name="connsiteX171" fmla="*/ 0 w 12192000"/>
              <a:gd name="connsiteY171" fmla="*/ 2110468 h 2237474"/>
              <a:gd name="connsiteX172" fmla="*/ 0 w 12192000"/>
              <a:gd name="connsiteY17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79765 w 12192000"/>
              <a:gd name="connsiteY140" fmla="*/ 2229639 h 2237474"/>
              <a:gd name="connsiteX141" fmla="*/ 1195347 w 12192000"/>
              <a:gd name="connsiteY141" fmla="*/ 2212354 h 2237474"/>
              <a:gd name="connsiteX142" fmla="*/ 970251 w 12192000"/>
              <a:gd name="connsiteY142" fmla="*/ 2221029 h 2237474"/>
              <a:gd name="connsiteX143" fmla="*/ 812914 w 12192000"/>
              <a:gd name="connsiteY143" fmla="*/ 2202752 h 2237474"/>
              <a:gd name="connsiteX144" fmla="*/ 800195 w 12192000"/>
              <a:gd name="connsiteY144" fmla="*/ 2209407 h 2237474"/>
              <a:gd name="connsiteX145" fmla="*/ 784978 w 12192000"/>
              <a:gd name="connsiteY145" fmla="*/ 2212360 h 2237474"/>
              <a:gd name="connsiteX146" fmla="*/ 681987 w 12192000"/>
              <a:gd name="connsiteY146" fmla="*/ 2216757 h 2237474"/>
              <a:gd name="connsiteX147" fmla="*/ 669923 w 12192000"/>
              <a:gd name="connsiteY147" fmla="*/ 2211682 h 2237474"/>
              <a:gd name="connsiteX148" fmla="*/ 648680 w 12192000"/>
              <a:gd name="connsiteY148" fmla="*/ 2206229 h 2237474"/>
              <a:gd name="connsiteX149" fmla="*/ 597225 w 12192000"/>
              <a:gd name="connsiteY149" fmla="*/ 2180999 h 2237474"/>
              <a:gd name="connsiteX150" fmla="*/ 558449 w 12192000"/>
              <a:gd name="connsiteY150" fmla="*/ 2182346 h 2237474"/>
              <a:gd name="connsiteX151" fmla="*/ 550517 w 12192000"/>
              <a:gd name="connsiteY151" fmla="*/ 2182060 h 2237474"/>
              <a:gd name="connsiteX152" fmla="*/ 550309 w 12192000"/>
              <a:gd name="connsiteY152" fmla="*/ 2181825 h 2237474"/>
              <a:gd name="connsiteX153" fmla="*/ 541836 w 12192000"/>
              <a:gd name="connsiteY153" fmla="*/ 2181063 h 2237474"/>
              <a:gd name="connsiteX154" fmla="*/ 536057 w 12192000"/>
              <a:gd name="connsiteY154" fmla="*/ 2181537 h 2237474"/>
              <a:gd name="connsiteX155" fmla="*/ 520671 w 12192000"/>
              <a:gd name="connsiteY155" fmla="*/ 2180980 h 2237474"/>
              <a:gd name="connsiteX156" fmla="*/ 515024 w 12192000"/>
              <a:gd name="connsiteY156" fmla="*/ 2179258 h 2237474"/>
              <a:gd name="connsiteX157" fmla="*/ 512278 w 12192000"/>
              <a:gd name="connsiteY157" fmla="*/ 2176369 h 2237474"/>
              <a:gd name="connsiteX158" fmla="*/ 480419 w 12192000"/>
              <a:gd name="connsiteY158" fmla="*/ 2167807 h 2237474"/>
              <a:gd name="connsiteX159" fmla="*/ 413835 w 12192000"/>
              <a:gd name="connsiteY159" fmla="*/ 2156783 h 2237474"/>
              <a:gd name="connsiteX160" fmla="*/ 376513 w 12192000"/>
              <a:gd name="connsiteY160" fmla="*/ 2154014 h 2237474"/>
              <a:gd name="connsiteX161" fmla="*/ 273386 w 12192000"/>
              <a:gd name="connsiteY161" fmla="*/ 2142551 h 2237474"/>
              <a:gd name="connsiteX162" fmla="*/ 169207 w 12192000"/>
              <a:gd name="connsiteY162" fmla="*/ 2128100 h 2237474"/>
              <a:gd name="connsiteX163" fmla="*/ 93149 w 12192000"/>
              <a:gd name="connsiteY163" fmla="*/ 2105324 h 2237474"/>
              <a:gd name="connsiteX164" fmla="*/ 88109 w 12192000"/>
              <a:gd name="connsiteY164" fmla="*/ 2106704 h 2237474"/>
              <a:gd name="connsiteX165" fmla="*/ 80022 w 12192000"/>
              <a:gd name="connsiteY165" fmla="*/ 2107254 h 2237474"/>
              <a:gd name="connsiteX166" fmla="*/ 79717 w 12192000"/>
              <a:gd name="connsiteY166" fmla="*/ 2107046 h 2237474"/>
              <a:gd name="connsiteX167" fmla="*/ 72352 w 12192000"/>
              <a:gd name="connsiteY167" fmla="*/ 2107991 h 2237474"/>
              <a:gd name="connsiteX168" fmla="*/ 37645 w 12192000"/>
              <a:gd name="connsiteY168" fmla="*/ 2115401 h 2237474"/>
              <a:gd name="connsiteX169" fmla="*/ 4572 w 12192000"/>
              <a:gd name="connsiteY169" fmla="*/ 2111091 h 2237474"/>
              <a:gd name="connsiteX170" fmla="*/ 0 w 12192000"/>
              <a:gd name="connsiteY170" fmla="*/ 2110468 h 2237474"/>
              <a:gd name="connsiteX171" fmla="*/ 0 w 12192000"/>
              <a:gd name="connsiteY17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877728 w 12192000"/>
              <a:gd name="connsiteY130" fmla="*/ 2101004 h 2237474"/>
              <a:gd name="connsiteX131" fmla="*/ 1759056 w 12192000"/>
              <a:gd name="connsiteY131" fmla="*/ 2125608 h 2237474"/>
              <a:gd name="connsiteX132" fmla="*/ 1637948 w 12192000"/>
              <a:gd name="connsiteY132" fmla="*/ 2172597 h 2237474"/>
              <a:gd name="connsiteX133" fmla="*/ 1434549 w 12192000"/>
              <a:gd name="connsiteY133" fmla="*/ 2234522 h 2237474"/>
              <a:gd name="connsiteX134" fmla="*/ 1398481 w 12192000"/>
              <a:gd name="connsiteY134" fmla="*/ 2237074 h 2237474"/>
              <a:gd name="connsiteX135" fmla="*/ 1398407 w 12192000"/>
              <a:gd name="connsiteY135" fmla="*/ 2237095 h 2237474"/>
              <a:gd name="connsiteX136" fmla="*/ 1370962 w 12192000"/>
              <a:gd name="connsiteY136" fmla="*/ 2237474 h 2237474"/>
              <a:gd name="connsiteX137" fmla="*/ 1356367 w 12192000"/>
              <a:gd name="connsiteY137" fmla="*/ 2235089 h 2237474"/>
              <a:gd name="connsiteX138" fmla="*/ 1324828 w 12192000"/>
              <a:gd name="connsiteY138" fmla="*/ 2231968 h 2237474"/>
              <a:gd name="connsiteX139" fmla="*/ 1279765 w 12192000"/>
              <a:gd name="connsiteY139" fmla="*/ 2229639 h 2237474"/>
              <a:gd name="connsiteX140" fmla="*/ 1195347 w 12192000"/>
              <a:gd name="connsiteY140" fmla="*/ 2212354 h 2237474"/>
              <a:gd name="connsiteX141" fmla="*/ 970251 w 12192000"/>
              <a:gd name="connsiteY141" fmla="*/ 2221029 h 2237474"/>
              <a:gd name="connsiteX142" fmla="*/ 812914 w 12192000"/>
              <a:gd name="connsiteY142" fmla="*/ 2202752 h 2237474"/>
              <a:gd name="connsiteX143" fmla="*/ 800195 w 12192000"/>
              <a:gd name="connsiteY143" fmla="*/ 2209407 h 2237474"/>
              <a:gd name="connsiteX144" fmla="*/ 784978 w 12192000"/>
              <a:gd name="connsiteY144" fmla="*/ 2212360 h 2237474"/>
              <a:gd name="connsiteX145" fmla="*/ 681987 w 12192000"/>
              <a:gd name="connsiteY145" fmla="*/ 2216757 h 2237474"/>
              <a:gd name="connsiteX146" fmla="*/ 669923 w 12192000"/>
              <a:gd name="connsiteY146" fmla="*/ 2211682 h 2237474"/>
              <a:gd name="connsiteX147" fmla="*/ 648680 w 12192000"/>
              <a:gd name="connsiteY147" fmla="*/ 2206229 h 2237474"/>
              <a:gd name="connsiteX148" fmla="*/ 597225 w 12192000"/>
              <a:gd name="connsiteY148" fmla="*/ 2180999 h 2237474"/>
              <a:gd name="connsiteX149" fmla="*/ 558449 w 12192000"/>
              <a:gd name="connsiteY149" fmla="*/ 2182346 h 2237474"/>
              <a:gd name="connsiteX150" fmla="*/ 550517 w 12192000"/>
              <a:gd name="connsiteY150" fmla="*/ 2182060 h 2237474"/>
              <a:gd name="connsiteX151" fmla="*/ 550309 w 12192000"/>
              <a:gd name="connsiteY151" fmla="*/ 2181825 h 2237474"/>
              <a:gd name="connsiteX152" fmla="*/ 541836 w 12192000"/>
              <a:gd name="connsiteY152" fmla="*/ 2181063 h 2237474"/>
              <a:gd name="connsiteX153" fmla="*/ 536057 w 12192000"/>
              <a:gd name="connsiteY153" fmla="*/ 2181537 h 2237474"/>
              <a:gd name="connsiteX154" fmla="*/ 520671 w 12192000"/>
              <a:gd name="connsiteY154" fmla="*/ 2180980 h 2237474"/>
              <a:gd name="connsiteX155" fmla="*/ 515024 w 12192000"/>
              <a:gd name="connsiteY155" fmla="*/ 2179258 h 2237474"/>
              <a:gd name="connsiteX156" fmla="*/ 512278 w 12192000"/>
              <a:gd name="connsiteY156" fmla="*/ 2176369 h 2237474"/>
              <a:gd name="connsiteX157" fmla="*/ 480419 w 12192000"/>
              <a:gd name="connsiteY157" fmla="*/ 2167807 h 2237474"/>
              <a:gd name="connsiteX158" fmla="*/ 413835 w 12192000"/>
              <a:gd name="connsiteY158" fmla="*/ 2156783 h 2237474"/>
              <a:gd name="connsiteX159" fmla="*/ 376513 w 12192000"/>
              <a:gd name="connsiteY159" fmla="*/ 2154014 h 2237474"/>
              <a:gd name="connsiteX160" fmla="*/ 273386 w 12192000"/>
              <a:gd name="connsiteY160" fmla="*/ 2142551 h 2237474"/>
              <a:gd name="connsiteX161" fmla="*/ 169207 w 12192000"/>
              <a:gd name="connsiteY161" fmla="*/ 2128100 h 2237474"/>
              <a:gd name="connsiteX162" fmla="*/ 93149 w 12192000"/>
              <a:gd name="connsiteY162" fmla="*/ 2105324 h 2237474"/>
              <a:gd name="connsiteX163" fmla="*/ 88109 w 12192000"/>
              <a:gd name="connsiteY163" fmla="*/ 2106704 h 2237474"/>
              <a:gd name="connsiteX164" fmla="*/ 80022 w 12192000"/>
              <a:gd name="connsiteY164" fmla="*/ 2107254 h 2237474"/>
              <a:gd name="connsiteX165" fmla="*/ 79717 w 12192000"/>
              <a:gd name="connsiteY165" fmla="*/ 2107046 h 2237474"/>
              <a:gd name="connsiteX166" fmla="*/ 72352 w 12192000"/>
              <a:gd name="connsiteY166" fmla="*/ 2107991 h 2237474"/>
              <a:gd name="connsiteX167" fmla="*/ 37645 w 12192000"/>
              <a:gd name="connsiteY167" fmla="*/ 2115401 h 2237474"/>
              <a:gd name="connsiteX168" fmla="*/ 4572 w 12192000"/>
              <a:gd name="connsiteY168" fmla="*/ 2111091 h 2237474"/>
              <a:gd name="connsiteX169" fmla="*/ 0 w 12192000"/>
              <a:gd name="connsiteY169" fmla="*/ 2110468 h 2237474"/>
              <a:gd name="connsiteX170" fmla="*/ 0 w 12192000"/>
              <a:gd name="connsiteY17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877728 w 12192000"/>
              <a:gd name="connsiteY130" fmla="*/ 2101004 h 2237474"/>
              <a:gd name="connsiteX131" fmla="*/ 1759056 w 12192000"/>
              <a:gd name="connsiteY131" fmla="*/ 2125608 h 2237474"/>
              <a:gd name="connsiteX132" fmla="*/ 1637948 w 12192000"/>
              <a:gd name="connsiteY132" fmla="*/ 2172597 h 2237474"/>
              <a:gd name="connsiteX133" fmla="*/ 1434549 w 12192000"/>
              <a:gd name="connsiteY133" fmla="*/ 2234522 h 2237474"/>
              <a:gd name="connsiteX134" fmla="*/ 1398481 w 12192000"/>
              <a:gd name="connsiteY134" fmla="*/ 2237074 h 2237474"/>
              <a:gd name="connsiteX135" fmla="*/ 1398407 w 12192000"/>
              <a:gd name="connsiteY135" fmla="*/ 2237095 h 2237474"/>
              <a:gd name="connsiteX136" fmla="*/ 1370962 w 12192000"/>
              <a:gd name="connsiteY136" fmla="*/ 2237474 h 2237474"/>
              <a:gd name="connsiteX137" fmla="*/ 1356367 w 12192000"/>
              <a:gd name="connsiteY137" fmla="*/ 2235089 h 2237474"/>
              <a:gd name="connsiteX138" fmla="*/ 1324828 w 12192000"/>
              <a:gd name="connsiteY138" fmla="*/ 2231968 h 2237474"/>
              <a:gd name="connsiteX139" fmla="*/ 1279765 w 12192000"/>
              <a:gd name="connsiteY139" fmla="*/ 2229639 h 2237474"/>
              <a:gd name="connsiteX140" fmla="*/ 1195347 w 12192000"/>
              <a:gd name="connsiteY140" fmla="*/ 2212354 h 2237474"/>
              <a:gd name="connsiteX141" fmla="*/ 970251 w 12192000"/>
              <a:gd name="connsiteY141" fmla="*/ 2221029 h 2237474"/>
              <a:gd name="connsiteX142" fmla="*/ 812914 w 12192000"/>
              <a:gd name="connsiteY142" fmla="*/ 2202752 h 2237474"/>
              <a:gd name="connsiteX143" fmla="*/ 800195 w 12192000"/>
              <a:gd name="connsiteY143" fmla="*/ 2209407 h 2237474"/>
              <a:gd name="connsiteX144" fmla="*/ 784978 w 12192000"/>
              <a:gd name="connsiteY144" fmla="*/ 2212360 h 2237474"/>
              <a:gd name="connsiteX145" fmla="*/ 681987 w 12192000"/>
              <a:gd name="connsiteY145" fmla="*/ 2216757 h 2237474"/>
              <a:gd name="connsiteX146" fmla="*/ 669923 w 12192000"/>
              <a:gd name="connsiteY146" fmla="*/ 2211682 h 2237474"/>
              <a:gd name="connsiteX147" fmla="*/ 648680 w 12192000"/>
              <a:gd name="connsiteY147" fmla="*/ 2206229 h 2237474"/>
              <a:gd name="connsiteX148" fmla="*/ 597225 w 12192000"/>
              <a:gd name="connsiteY148" fmla="*/ 2180999 h 2237474"/>
              <a:gd name="connsiteX149" fmla="*/ 558449 w 12192000"/>
              <a:gd name="connsiteY149" fmla="*/ 2182346 h 2237474"/>
              <a:gd name="connsiteX150" fmla="*/ 550517 w 12192000"/>
              <a:gd name="connsiteY150" fmla="*/ 2182060 h 2237474"/>
              <a:gd name="connsiteX151" fmla="*/ 550309 w 12192000"/>
              <a:gd name="connsiteY151" fmla="*/ 2181825 h 2237474"/>
              <a:gd name="connsiteX152" fmla="*/ 541836 w 12192000"/>
              <a:gd name="connsiteY152" fmla="*/ 2181063 h 2237474"/>
              <a:gd name="connsiteX153" fmla="*/ 536057 w 12192000"/>
              <a:gd name="connsiteY153" fmla="*/ 2181537 h 2237474"/>
              <a:gd name="connsiteX154" fmla="*/ 520671 w 12192000"/>
              <a:gd name="connsiteY154" fmla="*/ 2180980 h 2237474"/>
              <a:gd name="connsiteX155" fmla="*/ 515024 w 12192000"/>
              <a:gd name="connsiteY155" fmla="*/ 2179258 h 2237474"/>
              <a:gd name="connsiteX156" fmla="*/ 512278 w 12192000"/>
              <a:gd name="connsiteY156" fmla="*/ 2176369 h 2237474"/>
              <a:gd name="connsiteX157" fmla="*/ 480419 w 12192000"/>
              <a:gd name="connsiteY157" fmla="*/ 2167807 h 2237474"/>
              <a:gd name="connsiteX158" fmla="*/ 413835 w 12192000"/>
              <a:gd name="connsiteY158" fmla="*/ 2156783 h 2237474"/>
              <a:gd name="connsiteX159" fmla="*/ 376513 w 12192000"/>
              <a:gd name="connsiteY159" fmla="*/ 2154014 h 2237474"/>
              <a:gd name="connsiteX160" fmla="*/ 273386 w 12192000"/>
              <a:gd name="connsiteY160" fmla="*/ 2142551 h 2237474"/>
              <a:gd name="connsiteX161" fmla="*/ 169207 w 12192000"/>
              <a:gd name="connsiteY161" fmla="*/ 2128100 h 2237474"/>
              <a:gd name="connsiteX162" fmla="*/ 93149 w 12192000"/>
              <a:gd name="connsiteY162" fmla="*/ 2105324 h 2237474"/>
              <a:gd name="connsiteX163" fmla="*/ 88109 w 12192000"/>
              <a:gd name="connsiteY163" fmla="*/ 2106704 h 2237474"/>
              <a:gd name="connsiteX164" fmla="*/ 80022 w 12192000"/>
              <a:gd name="connsiteY164" fmla="*/ 2107254 h 2237474"/>
              <a:gd name="connsiteX165" fmla="*/ 79717 w 12192000"/>
              <a:gd name="connsiteY165" fmla="*/ 2107046 h 2237474"/>
              <a:gd name="connsiteX166" fmla="*/ 72352 w 12192000"/>
              <a:gd name="connsiteY166" fmla="*/ 2107991 h 2237474"/>
              <a:gd name="connsiteX167" fmla="*/ 37645 w 12192000"/>
              <a:gd name="connsiteY167" fmla="*/ 2115401 h 2237474"/>
              <a:gd name="connsiteX168" fmla="*/ 4572 w 12192000"/>
              <a:gd name="connsiteY168" fmla="*/ 2111091 h 2237474"/>
              <a:gd name="connsiteX169" fmla="*/ 0 w 12192000"/>
              <a:gd name="connsiteY169" fmla="*/ 2110468 h 2237474"/>
              <a:gd name="connsiteX170" fmla="*/ 0 w 12192000"/>
              <a:gd name="connsiteY17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42244 w 12192000"/>
              <a:gd name="connsiteY128" fmla="*/ 2055560 h 2237474"/>
              <a:gd name="connsiteX129" fmla="*/ 1877728 w 12192000"/>
              <a:gd name="connsiteY129" fmla="*/ 2101004 h 2237474"/>
              <a:gd name="connsiteX130" fmla="*/ 1759056 w 12192000"/>
              <a:gd name="connsiteY130" fmla="*/ 2125608 h 2237474"/>
              <a:gd name="connsiteX131" fmla="*/ 1637948 w 12192000"/>
              <a:gd name="connsiteY131" fmla="*/ 2172597 h 2237474"/>
              <a:gd name="connsiteX132" fmla="*/ 1434549 w 12192000"/>
              <a:gd name="connsiteY132" fmla="*/ 2234522 h 2237474"/>
              <a:gd name="connsiteX133" fmla="*/ 1398481 w 12192000"/>
              <a:gd name="connsiteY133" fmla="*/ 2237074 h 2237474"/>
              <a:gd name="connsiteX134" fmla="*/ 1398407 w 12192000"/>
              <a:gd name="connsiteY134" fmla="*/ 2237095 h 2237474"/>
              <a:gd name="connsiteX135" fmla="*/ 1370962 w 12192000"/>
              <a:gd name="connsiteY135" fmla="*/ 2237474 h 2237474"/>
              <a:gd name="connsiteX136" fmla="*/ 1356367 w 12192000"/>
              <a:gd name="connsiteY136" fmla="*/ 2235089 h 2237474"/>
              <a:gd name="connsiteX137" fmla="*/ 1324828 w 12192000"/>
              <a:gd name="connsiteY137" fmla="*/ 2231968 h 2237474"/>
              <a:gd name="connsiteX138" fmla="*/ 1279765 w 12192000"/>
              <a:gd name="connsiteY138" fmla="*/ 2229639 h 2237474"/>
              <a:gd name="connsiteX139" fmla="*/ 1195347 w 12192000"/>
              <a:gd name="connsiteY139" fmla="*/ 2212354 h 2237474"/>
              <a:gd name="connsiteX140" fmla="*/ 970251 w 12192000"/>
              <a:gd name="connsiteY140" fmla="*/ 2221029 h 2237474"/>
              <a:gd name="connsiteX141" fmla="*/ 812914 w 12192000"/>
              <a:gd name="connsiteY141" fmla="*/ 2202752 h 2237474"/>
              <a:gd name="connsiteX142" fmla="*/ 800195 w 12192000"/>
              <a:gd name="connsiteY142" fmla="*/ 2209407 h 2237474"/>
              <a:gd name="connsiteX143" fmla="*/ 784978 w 12192000"/>
              <a:gd name="connsiteY143" fmla="*/ 2212360 h 2237474"/>
              <a:gd name="connsiteX144" fmla="*/ 681987 w 12192000"/>
              <a:gd name="connsiteY144" fmla="*/ 2216757 h 2237474"/>
              <a:gd name="connsiteX145" fmla="*/ 669923 w 12192000"/>
              <a:gd name="connsiteY145" fmla="*/ 2211682 h 2237474"/>
              <a:gd name="connsiteX146" fmla="*/ 648680 w 12192000"/>
              <a:gd name="connsiteY146" fmla="*/ 2206229 h 2237474"/>
              <a:gd name="connsiteX147" fmla="*/ 597225 w 12192000"/>
              <a:gd name="connsiteY147" fmla="*/ 2180999 h 2237474"/>
              <a:gd name="connsiteX148" fmla="*/ 558449 w 12192000"/>
              <a:gd name="connsiteY148" fmla="*/ 2182346 h 2237474"/>
              <a:gd name="connsiteX149" fmla="*/ 550517 w 12192000"/>
              <a:gd name="connsiteY149" fmla="*/ 2182060 h 2237474"/>
              <a:gd name="connsiteX150" fmla="*/ 550309 w 12192000"/>
              <a:gd name="connsiteY150" fmla="*/ 2181825 h 2237474"/>
              <a:gd name="connsiteX151" fmla="*/ 541836 w 12192000"/>
              <a:gd name="connsiteY151" fmla="*/ 2181063 h 2237474"/>
              <a:gd name="connsiteX152" fmla="*/ 536057 w 12192000"/>
              <a:gd name="connsiteY152" fmla="*/ 2181537 h 2237474"/>
              <a:gd name="connsiteX153" fmla="*/ 520671 w 12192000"/>
              <a:gd name="connsiteY153" fmla="*/ 2180980 h 2237474"/>
              <a:gd name="connsiteX154" fmla="*/ 515024 w 12192000"/>
              <a:gd name="connsiteY154" fmla="*/ 2179258 h 2237474"/>
              <a:gd name="connsiteX155" fmla="*/ 512278 w 12192000"/>
              <a:gd name="connsiteY155" fmla="*/ 2176369 h 2237474"/>
              <a:gd name="connsiteX156" fmla="*/ 480419 w 12192000"/>
              <a:gd name="connsiteY156" fmla="*/ 2167807 h 2237474"/>
              <a:gd name="connsiteX157" fmla="*/ 413835 w 12192000"/>
              <a:gd name="connsiteY157" fmla="*/ 2156783 h 2237474"/>
              <a:gd name="connsiteX158" fmla="*/ 376513 w 12192000"/>
              <a:gd name="connsiteY158" fmla="*/ 2154014 h 2237474"/>
              <a:gd name="connsiteX159" fmla="*/ 273386 w 12192000"/>
              <a:gd name="connsiteY159" fmla="*/ 2142551 h 2237474"/>
              <a:gd name="connsiteX160" fmla="*/ 169207 w 12192000"/>
              <a:gd name="connsiteY160" fmla="*/ 2128100 h 2237474"/>
              <a:gd name="connsiteX161" fmla="*/ 93149 w 12192000"/>
              <a:gd name="connsiteY161" fmla="*/ 2105324 h 2237474"/>
              <a:gd name="connsiteX162" fmla="*/ 88109 w 12192000"/>
              <a:gd name="connsiteY162" fmla="*/ 2106704 h 2237474"/>
              <a:gd name="connsiteX163" fmla="*/ 80022 w 12192000"/>
              <a:gd name="connsiteY163" fmla="*/ 2107254 h 2237474"/>
              <a:gd name="connsiteX164" fmla="*/ 79717 w 12192000"/>
              <a:gd name="connsiteY164" fmla="*/ 2107046 h 2237474"/>
              <a:gd name="connsiteX165" fmla="*/ 72352 w 12192000"/>
              <a:gd name="connsiteY165" fmla="*/ 2107991 h 2237474"/>
              <a:gd name="connsiteX166" fmla="*/ 37645 w 12192000"/>
              <a:gd name="connsiteY166" fmla="*/ 2115401 h 2237474"/>
              <a:gd name="connsiteX167" fmla="*/ 4572 w 12192000"/>
              <a:gd name="connsiteY167" fmla="*/ 2111091 h 2237474"/>
              <a:gd name="connsiteX168" fmla="*/ 0 w 12192000"/>
              <a:gd name="connsiteY168" fmla="*/ 2110468 h 2237474"/>
              <a:gd name="connsiteX169" fmla="*/ 0 w 12192000"/>
              <a:gd name="connsiteY16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17102 w 12192000"/>
              <a:gd name="connsiteY123" fmla="*/ 2023004 h 2237474"/>
              <a:gd name="connsiteX124" fmla="*/ 2111935 w 12192000"/>
              <a:gd name="connsiteY124" fmla="*/ 2023163 h 2237474"/>
              <a:gd name="connsiteX125" fmla="*/ 2089991 w 12192000"/>
              <a:gd name="connsiteY125" fmla="*/ 2034193 h 2237474"/>
              <a:gd name="connsiteX126" fmla="*/ 2058061 w 12192000"/>
              <a:gd name="connsiteY126" fmla="*/ 2047942 h 2237474"/>
              <a:gd name="connsiteX127" fmla="*/ 2042244 w 12192000"/>
              <a:gd name="connsiteY127" fmla="*/ 2055560 h 2237474"/>
              <a:gd name="connsiteX128" fmla="*/ 1877728 w 12192000"/>
              <a:gd name="connsiteY128" fmla="*/ 2101004 h 2237474"/>
              <a:gd name="connsiteX129" fmla="*/ 1759056 w 12192000"/>
              <a:gd name="connsiteY129" fmla="*/ 2125608 h 2237474"/>
              <a:gd name="connsiteX130" fmla="*/ 1637948 w 12192000"/>
              <a:gd name="connsiteY130" fmla="*/ 2172597 h 2237474"/>
              <a:gd name="connsiteX131" fmla="*/ 1434549 w 12192000"/>
              <a:gd name="connsiteY131" fmla="*/ 2234522 h 2237474"/>
              <a:gd name="connsiteX132" fmla="*/ 1398481 w 12192000"/>
              <a:gd name="connsiteY132" fmla="*/ 2237074 h 2237474"/>
              <a:gd name="connsiteX133" fmla="*/ 1398407 w 12192000"/>
              <a:gd name="connsiteY133" fmla="*/ 2237095 h 2237474"/>
              <a:gd name="connsiteX134" fmla="*/ 1370962 w 12192000"/>
              <a:gd name="connsiteY134" fmla="*/ 2237474 h 2237474"/>
              <a:gd name="connsiteX135" fmla="*/ 1356367 w 12192000"/>
              <a:gd name="connsiteY135" fmla="*/ 2235089 h 2237474"/>
              <a:gd name="connsiteX136" fmla="*/ 1324828 w 12192000"/>
              <a:gd name="connsiteY136" fmla="*/ 2231968 h 2237474"/>
              <a:gd name="connsiteX137" fmla="*/ 1279765 w 12192000"/>
              <a:gd name="connsiteY137" fmla="*/ 2229639 h 2237474"/>
              <a:gd name="connsiteX138" fmla="*/ 1195347 w 12192000"/>
              <a:gd name="connsiteY138" fmla="*/ 2212354 h 2237474"/>
              <a:gd name="connsiteX139" fmla="*/ 970251 w 12192000"/>
              <a:gd name="connsiteY139" fmla="*/ 2221029 h 2237474"/>
              <a:gd name="connsiteX140" fmla="*/ 812914 w 12192000"/>
              <a:gd name="connsiteY140" fmla="*/ 2202752 h 2237474"/>
              <a:gd name="connsiteX141" fmla="*/ 800195 w 12192000"/>
              <a:gd name="connsiteY141" fmla="*/ 2209407 h 2237474"/>
              <a:gd name="connsiteX142" fmla="*/ 784978 w 12192000"/>
              <a:gd name="connsiteY142" fmla="*/ 2212360 h 2237474"/>
              <a:gd name="connsiteX143" fmla="*/ 681987 w 12192000"/>
              <a:gd name="connsiteY143" fmla="*/ 2216757 h 2237474"/>
              <a:gd name="connsiteX144" fmla="*/ 669923 w 12192000"/>
              <a:gd name="connsiteY144" fmla="*/ 2211682 h 2237474"/>
              <a:gd name="connsiteX145" fmla="*/ 648680 w 12192000"/>
              <a:gd name="connsiteY145" fmla="*/ 2206229 h 2237474"/>
              <a:gd name="connsiteX146" fmla="*/ 597225 w 12192000"/>
              <a:gd name="connsiteY146" fmla="*/ 2180999 h 2237474"/>
              <a:gd name="connsiteX147" fmla="*/ 558449 w 12192000"/>
              <a:gd name="connsiteY147" fmla="*/ 2182346 h 2237474"/>
              <a:gd name="connsiteX148" fmla="*/ 550517 w 12192000"/>
              <a:gd name="connsiteY148" fmla="*/ 2182060 h 2237474"/>
              <a:gd name="connsiteX149" fmla="*/ 550309 w 12192000"/>
              <a:gd name="connsiteY149" fmla="*/ 2181825 h 2237474"/>
              <a:gd name="connsiteX150" fmla="*/ 541836 w 12192000"/>
              <a:gd name="connsiteY150" fmla="*/ 2181063 h 2237474"/>
              <a:gd name="connsiteX151" fmla="*/ 536057 w 12192000"/>
              <a:gd name="connsiteY151" fmla="*/ 2181537 h 2237474"/>
              <a:gd name="connsiteX152" fmla="*/ 520671 w 12192000"/>
              <a:gd name="connsiteY152" fmla="*/ 2180980 h 2237474"/>
              <a:gd name="connsiteX153" fmla="*/ 515024 w 12192000"/>
              <a:gd name="connsiteY153" fmla="*/ 2179258 h 2237474"/>
              <a:gd name="connsiteX154" fmla="*/ 512278 w 12192000"/>
              <a:gd name="connsiteY154" fmla="*/ 2176369 h 2237474"/>
              <a:gd name="connsiteX155" fmla="*/ 480419 w 12192000"/>
              <a:gd name="connsiteY155" fmla="*/ 2167807 h 2237474"/>
              <a:gd name="connsiteX156" fmla="*/ 413835 w 12192000"/>
              <a:gd name="connsiteY156" fmla="*/ 2156783 h 2237474"/>
              <a:gd name="connsiteX157" fmla="*/ 376513 w 12192000"/>
              <a:gd name="connsiteY157" fmla="*/ 2154014 h 2237474"/>
              <a:gd name="connsiteX158" fmla="*/ 273386 w 12192000"/>
              <a:gd name="connsiteY158" fmla="*/ 2142551 h 2237474"/>
              <a:gd name="connsiteX159" fmla="*/ 169207 w 12192000"/>
              <a:gd name="connsiteY159" fmla="*/ 2128100 h 2237474"/>
              <a:gd name="connsiteX160" fmla="*/ 93149 w 12192000"/>
              <a:gd name="connsiteY160" fmla="*/ 2105324 h 2237474"/>
              <a:gd name="connsiteX161" fmla="*/ 88109 w 12192000"/>
              <a:gd name="connsiteY161" fmla="*/ 2106704 h 2237474"/>
              <a:gd name="connsiteX162" fmla="*/ 80022 w 12192000"/>
              <a:gd name="connsiteY162" fmla="*/ 2107254 h 2237474"/>
              <a:gd name="connsiteX163" fmla="*/ 79717 w 12192000"/>
              <a:gd name="connsiteY163" fmla="*/ 2107046 h 2237474"/>
              <a:gd name="connsiteX164" fmla="*/ 72352 w 12192000"/>
              <a:gd name="connsiteY164" fmla="*/ 2107991 h 2237474"/>
              <a:gd name="connsiteX165" fmla="*/ 37645 w 12192000"/>
              <a:gd name="connsiteY165" fmla="*/ 2115401 h 2237474"/>
              <a:gd name="connsiteX166" fmla="*/ 4572 w 12192000"/>
              <a:gd name="connsiteY166" fmla="*/ 2111091 h 2237474"/>
              <a:gd name="connsiteX167" fmla="*/ 0 w 12192000"/>
              <a:gd name="connsiteY167" fmla="*/ 2110468 h 2237474"/>
              <a:gd name="connsiteX168" fmla="*/ 0 w 12192000"/>
              <a:gd name="connsiteY16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17102 w 12192000"/>
              <a:gd name="connsiteY123" fmla="*/ 2023004 h 2237474"/>
              <a:gd name="connsiteX124" fmla="*/ 2089991 w 12192000"/>
              <a:gd name="connsiteY124" fmla="*/ 2034193 h 2237474"/>
              <a:gd name="connsiteX125" fmla="*/ 2058061 w 12192000"/>
              <a:gd name="connsiteY125" fmla="*/ 2047942 h 2237474"/>
              <a:gd name="connsiteX126" fmla="*/ 2042244 w 12192000"/>
              <a:gd name="connsiteY126" fmla="*/ 2055560 h 2237474"/>
              <a:gd name="connsiteX127" fmla="*/ 1877728 w 12192000"/>
              <a:gd name="connsiteY127" fmla="*/ 2101004 h 2237474"/>
              <a:gd name="connsiteX128" fmla="*/ 1759056 w 12192000"/>
              <a:gd name="connsiteY128" fmla="*/ 2125608 h 2237474"/>
              <a:gd name="connsiteX129" fmla="*/ 1637948 w 12192000"/>
              <a:gd name="connsiteY129" fmla="*/ 2172597 h 2237474"/>
              <a:gd name="connsiteX130" fmla="*/ 1434549 w 12192000"/>
              <a:gd name="connsiteY130" fmla="*/ 2234522 h 2237474"/>
              <a:gd name="connsiteX131" fmla="*/ 1398481 w 12192000"/>
              <a:gd name="connsiteY131" fmla="*/ 2237074 h 2237474"/>
              <a:gd name="connsiteX132" fmla="*/ 1398407 w 12192000"/>
              <a:gd name="connsiteY132" fmla="*/ 2237095 h 2237474"/>
              <a:gd name="connsiteX133" fmla="*/ 1370962 w 12192000"/>
              <a:gd name="connsiteY133" fmla="*/ 2237474 h 2237474"/>
              <a:gd name="connsiteX134" fmla="*/ 1356367 w 12192000"/>
              <a:gd name="connsiteY134" fmla="*/ 2235089 h 2237474"/>
              <a:gd name="connsiteX135" fmla="*/ 1324828 w 12192000"/>
              <a:gd name="connsiteY135" fmla="*/ 2231968 h 2237474"/>
              <a:gd name="connsiteX136" fmla="*/ 1279765 w 12192000"/>
              <a:gd name="connsiteY136" fmla="*/ 2229639 h 2237474"/>
              <a:gd name="connsiteX137" fmla="*/ 1195347 w 12192000"/>
              <a:gd name="connsiteY137" fmla="*/ 2212354 h 2237474"/>
              <a:gd name="connsiteX138" fmla="*/ 970251 w 12192000"/>
              <a:gd name="connsiteY138" fmla="*/ 2221029 h 2237474"/>
              <a:gd name="connsiteX139" fmla="*/ 812914 w 12192000"/>
              <a:gd name="connsiteY139" fmla="*/ 2202752 h 2237474"/>
              <a:gd name="connsiteX140" fmla="*/ 800195 w 12192000"/>
              <a:gd name="connsiteY140" fmla="*/ 2209407 h 2237474"/>
              <a:gd name="connsiteX141" fmla="*/ 784978 w 12192000"/>
              <a:gd name="connsiteY141" fmla="*/ 2212360 h 2237474"/>
              <a:gd name="connsiteX142" fmla="*/ 681987 w 12192000"/>
              <a:gd name="connsiteY142" fmla="*/ 2216757 h 2237474"/>
              <a:gd name="connsiteX143" fmla="*/ 669923 w 12192000"/>
              <a:gd name="connsiteY143" fmla="*/ 2211682 h 2237474"/>
              <a:gd name="connsiteX144" fmla="*/ 648680 w 12192000"/>
              <a:gd name="connsiteY144" fmla="*/ 2206229 h 2237474"/>
              <a:gd name="connsiteX145" fmla="*/ 597225 w 12192000"/>
              <a:gd name="connsiteY145" fmla="*/ 2180999 h 2237474"/>
              <a:gd name="connsiteX146" fmla="*/ 558449 w 12192000"/>
              <a:gd name="connsiteY146" fmla="*/ 2182346 h 2237474"/>
              <a:gd name="connsiteX147" fmla="*/ 550517 w 12192000"/>
              <a:gd name="connsiteY147" fmla="*/ 2182060 h 2237474"/>
              <a:gd name="connsiteX148" fmla="*/ 550309 w 12192000"/>
              <a:gd name="connsiteY148" fmla="*/ 2181825 h 2237474"/>
              <a:gd name="connsiteX149" fmla="*/ 541836 w 12192000"/>
              <a:gd name="connsiteY149" fmla="*/ 2181063 h 2237474"/>
              <a:gd name="connsiteX150" fmla="*/ 536057 w 12192000"/>
              <a:gd name="connsiteY150" fmla="*/ 2181537 h 2237474"/>
              <a:gd name="connsiteX151" fmla="*/ 520671 w 12192000"/>
              <a:gd name="connsiteY151" fmla="*/ 2180980 h 2237474"/>
              <a:gd name="connsiteX152" fmla="*/ 515024 w 12192000"/>
              <a:gd name="connsiteY152" fmla="*/ 2179258 h 2237474"/>
              <a:gd name="connsiteX153" fmla="*/ 512278 w 12192000"/>
              <a:gd name="connsiteY153" fmla="*/ 2176369 h 2237474"/>
              <a:gd name="connsiteX154" fmla="*/ 480419 w 12192000"/>
              <a:gd name="connsiteY154" fmla="*/ 2167807 h 2237474"/>
              <a:gd name="connsiteX155" fmla="*/ 413835 w 12192000"/>
              <a:gd name="connsiteY155" fmla="*/ 2156783 h 2237474"/>
              <a:gd name="connsiteX156" fmla="*/ 376513 w 12192000"/>
              <a:gd name="connsiteY156" fmla="*/ 2154014 h 2237474"/>
              <a:gd name="connsiteX157" fmla="*/ 273386 w 12192000"/>
              <a:gd name="connsiteY157" fmla="*/ 2142551 h 2237474"/>
              <a:gd name="connsiteX158" fmla="*/ 169207 w 12192000"/>
              <a:gd name="connsiteY158" fmla="*/ 2128100 h 2237474"/>
              <a:gd name="connsiteX159" fmla="*/ 93149 w 12192000"/>
              <a:gd name="connsiteY159" fmla="*/ 2105324 h 2237474"/>
              <a:gd name="connsiteX160" fmla="*/ 88109 w 12192000"/>
              <a:gd name="connsiteY160" fmla="*/ 2106704 h 2237474"/>
              <a:gd name="connsiteX161" fmla="*/ 80022 w 12192000"/>
              <a:gd name="connsiteY161" fmla="*/ 2107254 h 2237474"/>
              <a:gd name="connsiteX162" fmla="*/ 79717 w 12192000"/>
              <a:gd name="connsiteY162" fmla="*/ 2107046 h 2237474"/>
              <a:gd name="connsiteX163" fmla="*/ 72352 w 12192000"/>
              <a:gd name="connsiteY163" fmla="*/ 2107991 h 2237474"/>
              <a:gd name="connsiteX164" fmla="*/ 37645 w 12192000"/>
              <a:gd name="connsiteY164" fmla="*/ 2115401 h 2237474"/>
              <a:gd name="connsiteX165" fmla="*/ 4572 w 12192000"/>
              <a:gd name="connsiteY165" fmla="*/ 2111091 h 2237474"/>
              <a:gd name="connsiteX166" fmla="*/ 0 w 12192000"/>
              <a:gd name="connsiteY166" fmla="*/ 2110468 h 2237474"/>
              <a:gd name="connsiteX167" fmla="*/ 0 w 12192000"/>
              <a:gd name="connsiteY16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089991 w 12192000"/>
              <a:gd name="connsiteY123" fmla="*/ 2034193 h 2237474"/>
              <a:gd name="connsiteX124" fmla="*/ 2058061 w 12192000"/>
              <a:gd name="connsiteY124" fmla="*/ 2047942 h 2237474"/>
              <a:gd name="connsiteX125" fmla="*/ 2042244 w 12192000"/>
              <a:gd name="connsiteY125" fmla="*/ 2055560 h 2237474"/>
              <a:gd name="connsiteX126" fmla="*/ 1877728 w 12192000"/>
              <a:gd name="connsiteY126" fmla="*/ 2101004 h 2237474"/>
              <a:gd name="connsiteX127" fmla="*/ 1759056 w 12192000"/>
              <a:gd name="connsiteY127" fmla="*/ 2125608 h 2237474"/>
              <a:gd name="connsiteX128" fmla="*/ 1637948 w 12192000"/>
              <a:gd name="connsiteY128" fmla="*/ 2172597 h 2237474"/>
              <a:gd name="connsiteX129" fmla="*/ 1434549 w 12192000"/>
              <a:gd name="connsiteY129" fmla="*/ 2234522 h 2237474"/>
              <a:gd name="connsiteX130" fmla="*/ 1398481 w 12192000"/>
              <a:gd name="connsiteY130" fmla="*/ 2237074 h 2237474"/>
              <a:gd name="connsiteX131" fmla="*/ 1398407 w 12192000"/>
              <a:gd name="connsiteY131" fmla="*/ 2237095 h 2237474"/>
              <a:gd name="connsiteX132" fmla="*/ 1370962 w 12192000"/>
              <a:gd name="connsiteY132" fmla="*/ 2237474 h 2237474"/>
              <a:gd name="connsiteX133" fmla="*/ 1356367 w 12192000"/>
              <a:gd name="connsiteY133" fmla="*/ 2235089 h 2237474"/>
              <a:gd name="connsiteX134" fmla="*/ 1324828 w 12192000"/>
              <a:gd name="connsiteY134" fmla="*/ 2231968 h 2237474"/>
              <a:gd name="connsiteX135" fmla="*/ 1279765 w 12192000"/>
              <a:gd name="connsiteY135" fmla="*/ 2229639 h 2237474"/>
              <a:gd name="connsiteX136" fmla="*/ 1195347 w 12192000"/>
              <a:gd name="connsiteY136" fmla="*/ 2212354 h 2237474"/>
              <a:gd name="connsiteX137" fmla="*/ 970251 w 12192000"/>
              <a:gd name="connsiteY137" fmla="*/ 2221029 h 2237474"/>
              <a:gd name="connsiteX138" fmla="*/ 812914 w 12192000"/>
              <a:gd name="connsiteY138" fmla="*/ 2202752 h 2237474"/>
              <a:gd name="connsiteX139" fmla="*/ 800195 w 12192000"/>
              <a:gd name="connsiteY139" fmla="*/ 2209407 h 2237474"/>
              <a:gd name="connsiteX140" fmla="*/ 784978 w 12192000"/>
              <a:gd name="connsiteY140" fmla="*/ 2212360 h 2237474"/>
              <a:gd name="connsiteX141" fmla="*/ 681987 w 12192000"/>
              <a:gd name="connsiteY141" fmla="*/ 2216757 h 2237474"/>
              <a:gd name="connsiteX142" fmla="*/ 669923 w 12192000"/>
              <a:gd name="connsiteY142" fmla="*/ 2211682 h 2237474"/>
              <a:gd name="connsiteX143" fmla="*/ 648680 w 12192000"/>
              <a:gd name="connsiteY143" fmla="*/ 2206229 h 2237474"/>
              <a:gd name="connsiteX144" fmla="*/ 597225 w 12192000"/>
              <a:gd name="connsiteY144" fmla="*/ 2180999 h 2237474"/>
              <a:gd name="connsiteX145" fmla="*/ 558449 w 12192000"/>
              <a:gd name="connsiteY145" fmla="*/ 2182346 h 2237474"/>
              <a:gd name="connsiteX146" fmla="*/ 550517 w 12192000"/>
              <a:gd name="connsiteY146" fmla="*/ 2182060 h 2237474"/>
              <a:gd name="connsiteX147" fmla="*/ 550309 w 12192000"/>
              <a:gd name="connsiteY147" fmla="*/ 2181825 h 2237474"/>
              <a:gd name="connsiteX148" fmla="*/ 541836 w 12192000"/>
              <a:gd name="connsiteY148" fmla="*/ 2181063 h 2237474"/>
              <a:gd name="connsiteX149" fmla="*/ 536057 w 12192000"/>
              <a:gd name="connsiteY149" fmla="*/ 2181537 h 2237474"/>
              <a:gd name="connsiteX150" fmla="*/ 520671 w 12192000"/>
              <a:gd name="connsiteY150" fmla="*/ 2180980 h 2237474"/>
              <a:gd name="connsiteX151" fmla="*/ 515024 w 12192000"/>
              <a:gd name="connsiteY151" fmla="*/ 2179258 h 2237474"/>
              <a:gd name="connsiteX152" fmla="*/ 512278 w 12192000"/>
              <a:gd name="connsiteY152" fmla="*/ 2176369 h 2237474"/>
              <a:gd name="connsiteX153" fmla="*/ 480419 w 12192000"/>
              <a:gd name="connsiteY153" fmla="*/ 2167807 h 2237474"/>
              <a:gd name="connsiteX154" fmla="*/ 413835 w 12192000"/>
              <a:gd name="connsiteY154" fmla="*/ 2156783 h 2237474"/>
              <a:gd name="connsiteX155" fmla="*/ 376513 w 12192000"/>
              <a:gd name="connsiteY155" fmla="*/ 2154014 h 2237474"/>
              <a:gd name="connsiteX156" fmla="*/ 273386 w 12192000"/>
              <a:gd name="connsiteY156" fmla="*/ 2142551 h 2237474"/>
              <a:gd name="connsiteX157" fmla="*/ 169207 w 12192000"/>
              <a:gd name="connsiteY157" fmla="*/ 2128100 h 2237474"/>
              <a:gd name="connsiteX158" fmla="*/ 93149 w 12192000"/>
              <a:gd name="connsiteY158" fmla="*/ 2105324 h 2237474"/>
              <a:gd name="connsiteX159" fmla="*/ 88109 w 12192000"/>
              <a:gd name="connsiteY159" fmla="*/ 2106704 h 2237474"/>
              <a:gd name="connsiteX160" fmla="*/ 80022 w 12192000"/>
              <a:gd name="connsiteY160" fmla="*/ 2107254 h 2237474"/>
              <a:gd name="connsiteX161" fmla="*/ 79717 w 12192000"/>
              <a:gd name="connsiteY161" fmla="*/ 2107046 h 2237474"/>
              <a:gd name="connsiteX162" fmla="*/ 72352 w 12192000"/>
              <a:gd name="connsiteY162" fmla="*/ 2107991 h 2237474"/>
              <a:gd name="connsiteX163" fmla="*/ 37645 w 12192000"/>
              <a:gd name="connsiteY163" fmla="*/ 2115401 h 2237474"/>
              <a:gd name="connsiteX164" fmla="*/ 4572 w 12192000"/>
              <a:gd name="connsiteY164" fmla="*/ 2111091 h 2237474"/>
              <a:gd name="connsiteX165" fmla="*/ 0 w 12192000"/>
              <a:gd name="connsiteY165" fmla="*/ 2110468 h 2237474"/>
              <a:gd name="connsiteX166" fmla="*/ 0 w 12192000"/>
              <a:gd name="connsiteY16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085228 w 12192000"/>
              <a:gd name="connsiteY123" fmla="*/ 2046431 h 2237474"/>
              <a:gd name="connsiteX124" fmla="*/ 2058061 w 12192000"/>
              <a:gd name="connsiteY124" fmla="*/ 2047942 h 2237474"/>
              <a:gd name="connsiteX125" fmla="*/ 2042244 w 12192000"/>
              <a:gd name="connsiteY125" fmla="*/ 2055560 h 2237474"/>
              <a:gd name="connsiteX126" fmla="*/ 1877728 w 12192000"/>
              <a:gd name="connsiteY126" fmla="*/ 2101004 h 2237474"/>
              <a:gd name="connsiteX127" fmla="*/ 1759056 w 12192000"/>
              <a:gd name="connsiteY127" fmla="*/ 2125608 h 2237474"/>
              <a:gd name="connsiteX128" fmla="*/ 1637948 w 12192000"/>
              <a:gd name="connsiteY128" fmla="*/ 2172597 h 2237474"/>
              <a:gd name="connsiteX129" fmla="*/ 1434549 w 12192000"/>
              <a:gd name="connsiteY129" fmla="*/ 2234522 h 2237474"/>
              <a:gd name="connsiteX130" fmla="*/ 1398481 w 12192000"/>
              <a:gd name="connsiteY130" fmla="*/ 2237074 h 2237474"/>
              <a:gd name="connsiteX131" fmla="*/ 1398407 w 12192000"/>
              <a:gd name="connsiteY131" fmla="*/ 2237095 h 2237474"/>
              <a:gd name="connsiteX132" fmla="*/ 1370962 w 12192000"/>
              <a:gd name="connsiteY132" fmla="*/ 2237474 h 2237474"/>
              <a:gd name="connsiteX133" fmla="*/ 1356367 w 12192000"/>
              <a:gd name="connsiteY133" fmla="*/ 2235089 h 2237474"/>
              <a:gd name="connsiteX134" fmla="*/ 1324828 w 12192000"/>
              <a:gd name="connsiteY134" fmla="*/ 2231968 h 2237474"/>
              <a:gd name="connsiteX135" fmla="*/ 1279765 w 12192000"/>
              <a:gd name="connsiteY135" fmla="*/ 2229639 h 2237474"/>
              <a:gd name="connsiteX136" fmla="*/ 1195347 w 12192000"/>
              <a:gd name="connsiteY136" fmla="*/ 2212354 h 2237474"/>
              <a:gd name="connsiteX137" fmla="*/ 970251 w 12192000"/>
              <a:gd name="connsiteY137" fmla="*/ 2221029 h 2237474"/>
              <a:gd name="connsiteX138" fmla="*/ 812914 w 12192000"/>
              <a:gd name="connsiteY138" fmla="*/ 2202752 h 2237474"/>
              <a:gd name="connsiteX139" fmla="*/ 800195 w 12192000"/>
              <a:gd name="connsiteY139" fmla="*/ 2209407 h 2237474"/>
              <a:gd name="connsiteX140" fmla="*/ 784978 w 12192000"/>
              <a:gd name="connsiteY140" fmla="*/ 2212360 h 2237474"/>
              <a:gd name="connsiteX141" fmla="*/ 681987 w 12192000"/>
              <a:gd name="connsiteY141" fmla="*/ 2216757 h 2237474"/>
              <a:gd name="connsiteX142" fmla="*/ 669923 w 12192000"/>
              <a:gd name="connsiteY142" fmla="*/ 2211682 h 2237474"/>
              <a:gd name="connsiteX143" fmla="*/ 648680 w 12192000"/>
              <a:gd name="connsiteY143" fmla="*/ 2206229 h 2237474"/>
              <a:gd name="connsiteX144" fmla="*/ 597225 w 12192000"/>
              <a:gd name="connsiteY144" fmla="*/ 2180999 h 2237474"/>
              <a:gd name="connsiteX145" fmla="*/ 558449 w 12192000"/>
              <a:gd name="connsiteY145" fmla="*/ 2182346 h 2237474"/>
              <a:gd name="connsiteX146" fmla="*/ 550517 w 12192000"/>
              <a:gd name="connsiteY146" fmla="*/ 2182060 h 2237474"/>
              <a:gd name="connsiteX147" fmla="*/ 550309 w 12192000"/>
              <a:gd name="connsiteY147" fmla="*/ 2181825 h 2237474"/>
              <a:gd name="connsiteX148" fmla="*/ 541836 w 12192000"/>
              <a:gd name="connsiteY148" fmla="*/ 2181063 h 2237474"/>
              <a:gd name="connsiteX149" fmla="*/ 536057 w 12192000"/>
              <a:gd name="connsiteY149" fmla="*/ 2181537 h 2237474"/>
              <a:gd name="connsiteX150" fmla="*/ 520671 w 12192000"/>
              <a:gd name="connsiteY150" fmla="*/ 2180980 h 2237474"/>
              <a:gd name="connsiteX151" fmla="*/ 515024 w 12192000"/>
              <a:gd name="connsiteY151" fmla="*/ 2179258 h 2237474"/>
              <a:gd name="connsiteX152" fmla="*/ 512278 w 12192000"/>
              <a:gd name="connsiteY152" fmla="*/ 2176369 h 2237474"/>
              <a:gd name="connsiteX153" fmla="*/ 480419 w 12192000"/>
              <a:gd name="connsiteY153" fmla="*/ 2167807 h 2237474"/>
              <a:gd name="connsiteX154" fmla="*/ 413835 w 12192000"/>
              <a:gd name="connsiteY154" fmla="*/ 2156783 h 2237474"/>
              <a:gd name="connsiteX155" fmla="*/ 376513 w 12192000"/>
              <a:gd name="connsiteY155" fmla="*/ 2154014 h 2237474"/>
              <a:gd name="connsiteX156" fmla="*/ 273386 w 12192000"/>
              <a:gd name="connsiteY156" fmla="*/ 2142551 h 2237474"/>
              <a:gd name="connsiteX157" fmla="*/ 169207 w 12192000"/>
              <a:gd name="connsiteY157" fmla="*/ 2128100 h 2237474"/>
              <a:gd name="connsiteX158" fmla="*/ 93149 w 12192000"/>
              <a:gd name="connsiteY158" fmla="*/ 2105324 h 2237474"/>
              <a:gd name="connsiteX159" fmla="*/ 88109 w 12192000"/>
              <a:gd name="connsiteY159" fmla="*/ 2106704 h 2237474"/>
              <a:gd name="connsiteX160" fmla="*/ 80022 w 12192000"/>
              <a:gd name="connsiteY160" fmla="*/ 2107254 h 2237474"/>
              <a:gd name="connsiteX161" fmla="*/ 79717 w 12192000"/>
              <a:gd name="connsiteY161" fmla="*/ 2107046 h 2237474"/>
              <a:gd name="connsiteX162" fmla="*/ 72352 w 12192000"/>
              <a:gd name="connsiteY162" fmla="*/ 2107991 h 2237474"/>
              <a:gd name="connsiteX163" fmla="*/ 37645 w 12192000"/>
              <a:gd name="connsiteY163" fmla="*/ 2115401 h 2237474"/>
              <a:gd name="connsiteX164" fmla="*/ 4572 w 12192000"/>
              <a:gd name="connsiteY164" fmla="*/ 2111091 h 2237474"/>
              <a:gd name="connsiteX165" fmla="*/ 0 w 12192000"/>
              <a:gd name="connsiteY165" fmla="*/ 2110468 h 2237474"/>
              <a:gd name="connsiteX166" fmla="*/ 0 w 12192000"/>
              <a:gd name="connsiteY16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81987 w 12192000"/>
              <a:gd name="connsiteY140" fmla="*/ 2216757 h 2237474"/>
              <a:gd name="connsiteX141" fmla="*/ 669923 w 12192000"/>
              <a:gd name="connsiteY141" fmla="*/ 2211682 h 2237474"/>
              <a:gd name="connsiteX142" fmla="*/ 648680 w 12192000"/>
              <a:gd name="connsiteY142" fmla="*/ 2206229 h 2237474"/>
              <a:gd name="connsiteX143" fmla="*/ 597225 w 12192000"/>
              <a:gd name="connsiteY143" fmla="*/ 2180999 h 2237474"/>
              <a:gd name="connsiteX144" fmla="*/ 558449 w 12192000"/>
              <a:gd name="connsiteY144" fmla="*/ 2182346 h 2237474"/>
              <a:gd name="connsiteX145" fmla="*/ 550517 w 12192000"/>
              <a:gd name="connsiteY145" fmla="*/ 2182060 h 2237474"/>
              <a:gd name="connsiteX146" fmla="*/ 550309 w 12192000"/>
              <a:gd name="connsiteY146" fmla="*/ 2181825 h 2237474"/>
              <a:gd name="connsiteX147" fmla="*/ 541836 w 12192000"/>
              <a:gd name="connsiteY147" fmla="*/ 2181063 h 2237474"/>
              <a:gd name="connsiteX148" fmla="*/ 536057 w 12192000"/>
              <a:gd name="connsiteY148" fmla="*/ 2181537 h 2237474"/>
              <a:gd name="connsiteX149" fmla="*/ 520671 w 12192000"/>
              <a:gd name="connsiteY149" fmla="*/ 2180980 h 2237474"/>
              <a:gd name="connsiteX150" fmla="*/ 515024 w 12192000"/>
              <a:gd name="connsiteY150" fmla="*/ 2179258 h 2237474"/>
              <a:gd name="connsiteX151" fmla="*/ 512278 w 12192000"/>
              <a:gd name="connsiteY151" fmla="*/ 2176369 h 2237474"/>
              <a:gd name="connsiteX152" fmla="*/ 480419 w 12192000"/>
              <a:gd name="connsiteY152" fmla="*/ 2167807 h 2237474"/>
              <a:gd name="connsiteX153" fmla="*/ 413835 w 12192000"/>
              <a:gd name="connsiteY153" fmla="*/ 2156783 h 2237474"/>
              <a:gd name="connsiteX154" fmla="*/ 376513 w 12192000"/>
              <a:gd name="connsiteY154" fmla="*/ 2154014 h 2237474"/>
              <a:gd name="connsiteX155" fmla="*/ 273386 w 12192000"/>
              <a:gd name="connsiteY155" fmla="*/ 2142551 h 2237474"/>
              <a:gd name="connsiteX156" fmla="*/ 169207 w 12192000"/>
              <a:gd name="connsiteY156" fmla="*/ 2128100 h 2237474"/>
              <a:gd name="connsiteX157" fmla="*/ 93149 w 12192000"/>
              <a:gd name="connsiteY157" fmla="*/ 2105324 h 2237474"/>
              <a:gd name="connsiteX158" fmla="*/ 88109 w 12192000"/>
              <a:gd name="connsiteY158" fmla="*/ 2106704 h 2237474"/>
              <a:gd name="connsiteX159" fmla="*/ 80022 w 12192000"/>
              <a:gd name="connsiteY159" fmla="*/ 2107254 h 2237474"/>
              <a:gd name="connsiteX160" fmla="*/ 79717 w 12192000"/>
              <a:gd name="connsiteY160" fmla="*/ 2107046 h 2237474"/>
              <a:gd name="connsiteX161" fmla="*/ 72352 w 12192000"/>
              <a:gd name="connsiteY161" fmla="*/ 2107991 h 2237474"/>
              <a:gd name="connsiteX162" fmla="*/ 37645 w 12192000"/>
              <a:gd name="connsiteY162" fmla="*/ 2115401 h 2237474"/>
              <a:gd name="connsiteX163" fmla="*/ 4572 w 12192000"/>
              <a:gd name="connsiteY163" fmla="*/ 2111091 h 2237474"/>
              <a:gd name="connsiteX164" fmla="*/ 0 w 12192000"/>
              <a:gd name="connsiteY164" fmla="*/ 2110468 h 2237474"/>
              <a:gd name="connsiteX165" fmla="*/ 0 w 12192000"/>
              <a:gd name="connsiteY16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81987 w 12192000"/>
              <a:gd name="connsiteY140" fmla="*/ 2216757 h 2237474"/>
              <a:gd name="connsiteX141" fmla="*/ 669923 w 12192000"/>
              <a:gd name="connsiteY141" fmla="*/ 2211682 h 2237474"/>
              <a:gd name="connsiteX142" fmla="*/ 648680 w 12192000"/>
              <a:gd name="connsiteY142" fmla="*/ 2206229 h 2237474"/>
              <a:gd name="connsiteX143" fmla="*/ 597225 w 12192000"/>
              <a:gd name="connsiteY143" fmla="*/ 2180999 h 2237474"/>
              <a:gd name="connsiteX144" fmla="*/ 558449 w 12192000"/>
              <a:gd name="connsiteY144" fmla="*/ 2182346 h 2237474"/>
              <a:gd name="connsiteX145" fmla="*/ 550517 w 12192000"/>
              <a:gd name="connsiteY145" fmla="*/ 2182060 h 2237474"/>
              <a:gd name="connsiteX146" fmla="*/ 550309 w 12192000"/>
              <a:gd name="connsiteY146" fmla="*/ 2181825 h 2237474"/>
              <a:gd name="connsiteX147" fmla="*/ 541836 w 12192000"/>
              <a:gd name="connsiteY147" fmla="*/ 2181063 h 2237474"/>
              <a:gd name="connsiteX148" fmla="*/ 536057 w 12192000"/>
              <a:gd name="connsiteY148" fmla="*/ 2181537 h 2237474"/>
              <a:gd name="connsiteX149" fmla="*/ 520671 w 12192000"/>
              <a:gd name="connsiteY149" fmla="*/ 2180980 h 2237474"/>
              <a:gd name="connsiteX150" fmla="*/ 515024 w 12192000"/>
              <a:gd name="connsiteY150" fmla="*/ 2179258 h 2237474"/>
              <a:gd name="connsiteX151" fmla="*/ 512278 w 12192000"/>
              <a:gd name="connsiteY151" fmla="*/ 2176369 h 2237474"/>
              <a:gd name="connsiteX152" fmla="*/ 480419 w 12192000"/>
              <a:gd name="connsiteY152" fmla="*/ 2167807 h 2237474"/>
              <a:gd name="connsiteX153" fmla="*/ 413835 w 12192000"/>
              <a:gd name="connsiteY153" fmla="*/ 2156783 h 2237474"/>
              <a:gd name="connsiteX154" fmla="*/ 376513 w 12192000"/>
              <a:gd name="connsiteY154" fmla="*/ 2154014 h 2237474"/>
              <a:gd name="connsiteX155" fmla="*/ 273386 w 12192000"/>
              <a:gd name="connsiteY155" fmla="*/ 2142551 h 2237474"/>
              <a:gd name="connsiteX156" fmla="*/ 169207 w 12192000"/>
              <a:gd name="connsiteY156" fmla="*/ 2128100 h 2237474"/>
              <a:gd name="connsiteX157" fmla="*/ 93149 w 12192000"/>
              <a:gd name="connsiteY157" fmla="*/ 2105324 h 2237474"/>
              <a:gd name="connsiteX158" fmla="*/ 88109 w 12192000"/>
              <a:gd name="connsiteY158" fmla="*/ 2106704 h 2237474"/>
              <a:gd name="connsiteX159" fmla="*/ 80022 w 12192000"/>
              <a:gd name="connsiteY159" fmla="*/ 2107254 h 2237474"/>
              <a:gd name="connsiteX160" fmla="*/ 79717 w 12192000"/>
              <a:gd name="connsiteY160" fmla="*/ 2107046 h 2237474"/>
              <a:gd name="connsiteX161" fmla="*/ 72352 w 12192000"/>
              <a:gd name="connsiteY161" fmla="*/ 2107991 h 2237474"/>
              <a:gd name="connsiteX162" fmla="*/ 37645 w 12192000"/>
              <a:gd name="connsiteY162" fmla="*/ 2115401 h 2237474"/>
              <a:gd name="connsiteX163" fmla="*/ 4572 w 12192000"/>
              <a:gd name="connsiteY163" fmla="*/ 2111091 h 2237474"/>
              <a:gd name="connsiteX164" fmla="*/ 0 w 12192000"/>
              <a:gd name="connsiteY164" fmla="*/ 2110468 h 2237474"/>
              <a:gd name="connsiteX165" fmla="*/ 0 w 12192000"/>
              <a:gd name="connsiteY16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41836 w 12192000"/>
              <a:gd name="connsiteY146" fmla="*/ 2181063 h 2237474"/>
              <a:gd name="connsiteX147" fmla="*/ 536057 w 12192000"/>
              <a:gd name="connsiteY147" fmla="*/ 2181537 h 2237474"/>
              <a:gd name="connsiteX148" fmla="*/ 520671 w 12192000"/>
              <a:gd name="connsiteY148" fmla="*/ 2180980 h 2237474"/>
              <a:gd name="connsiteX149" fmla="*/ 515024 w 12192000"/>
              <a:gd name="connsiteY149" fmla="*/ 2179258 h 2237474"/>
              <a:gd name="connsiteX150" fmla="*/ 512278 w 12192000"/>
              <a:gd name="connsiteY150" fmla="*/ 2176369 h 2237474"/>
              <a:gd name="connsiteX151" fmla="*/ 480419 w 12192000"/>
              <a:gd name="connsiteY151" fmla="*/ 2167807 h 2237474"/>
              <a:gd name="connsiteX152" fmla="*/ 413835 w 12192000"/>
              <a:gd name="connsiteY152" fmla="*/ 2156783 h 2237474"/>
              <a:gd name="connsiteX153" fmla="*/ 376513 w 12192000"/>
              <a:gd name="connsiteY153" fmla="*/ 2154014 h 2237474"/>
              <a:gd name="connsiteX154" fmla="*/ 273386 w 12192000"/>
              <a:gd name="connsiteY154" fmla="*/ 2142551 h 2237474"/>
              <a:gd name="connsiteX155" fmla="*/ 169207 w 12192000"/>
              <a:gd name="connsiteY155" fmla="*/ 2128100 h 2237474"/>
              <a:gd name="connsiteX156" fmla="*/ 93149 w 12192000"/>
              <a:gd name="connsiteY156" fmla="*/ 2105324 h 2237474"/>
              <a:gd name="connsiteX157" fmla="*/ 88109 w 12192000"/>
              <a:gd name="connsiteY157" fmla="*/ 2106704 h 2237474"/>
              <a:gd name="connsiteX158" fmla="*/ 80022 w 12192000"/>
              <a:gd name="connsiteY158" fmla="*/ 2107254 h 2237474"/>
              <a:gd name="connsiteX159" fmla="*/ 79717 w 12192000"/>
              <a:gd name="connsiteY159" fmla="*/ 2107046 h 2237474"/>
              <a:gd name="connsiteX160" fmla="*/ 72352 w 12192000"/>
              <a:gd name="connsiteY160" fmla="*/ 2107991 h 2237474"/>
              <a:gd name="connsiteX161" fmla="*/ 37645 w 12192000"/>
              <a:gd name="connsiteY161" fmla="*/ 2115401 h 2237474"/>
              <a:gd name="connsiteX162" fmla="*/ 4572 w 12192000"/>
              <a:gd name="connsiteY162" fmla="*/ 2111091 h 2237474"/>
              <a:gd name="connsiteX163" fmla="*/ 0 w 12192000"/>
              <a:gd name="connsiteY163" fmla="*/ 2110468 h 2237474"/>
              <a:gd name="connsiteX164" fmla="*/ 0 w 12192000"/>
              <a:gd name="connsiteY16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41836 w 12192000"/>
              <a:gd name="connsiteY146" fmla="*/ 2181063 h 2237474"/>
              <a:gd name="connsiteX147" fmla="*/ 520671 w 12192000"/>
              <a:gd name="connsiteY147" fmla="*/ 2180980 h 2237474"/>
              <a:gd name="connsiteX148" fmla="*/ 515024 w 12192000"/>
              <a:gd name="connsiteY148" fmla="*/ 2179258 h 2237474"/>
              <a:gd name="connsiteX149" fmla="*/ 512278 w 12192000"/>
              <a:gd name="connsiteY149" fmla="*/ 2176369 h 2237474"/>
              <a:gd name="connsiteX150" fmla="*/ 480419 w 12192000"/>
              <a:gd name="connsiteY150" fmla="*/ 2167807 h 2237474"/>
              <a:gd name="connsiteX151" fmla="*/ 413835 w 12192000"/>
              <a:gd name="connsiteY151" fmla="*/ 2156783 h 2237474"/>
              <a:gd name="connsiteX152" fmla="*/ 376513 w 12192000"/>
              <a:gd name="connsiteY152" fmla="*/ 2154014 h 2237474"/>
              <a:gd name="connsiteX153" fmla="*/ 273386 w 12192000"/>
              <a:gd name="connsiteY153" fmla="*/ 2142551 h 2237474"/>
              <a:gd name="connsiteX154" fmla="*/ 169207 w 12192000"/>
              <a:gd name="connsiteY154" fmla="*/ 2128100 h 2237474"/>
              <a:gd name="connsiteX155" fmla="*/ 93149 w 12192000"/>
              <a:gd name="connsiteY155" fmla="*/ 2105324 h 2237474"/>
              <a:gd name="connsiteX156" fmla="*/ 88109 w 12192000"/>
              <a:gd name="connsiteY156" fmla="*/ 2106704 h 2237474"/>
              <a:gd name="connsiteX157" fmla="*/ 80022 w 12192000"/>
              <a:gd name="connsiteY157" fmla="*/ 2107254 h 2237474"/>
              <a:gd name="connsiteX158" fmla="*/ 79717 w 12192000"/>
              <a:gd name="connsiteY158" fmla="*/ 2107046 h 2237474"/>
              <a:gd name="connsiteX159" fmla="*/ 72352 w 12192000"/>
              <a:gd name="connsiteY159" fmla="*/ 2107991 h 2237474"/>
              <a:gd name="connsiteX160" fmla="*/ 37645 w 12192000"/>
              <a:gd name="connsiteY160" fmla="*/ 2115401 h 2237474"/>
              <a:gd name="connsiteX161" fmla="*/ 4572 w 12192000"/>
              <a:gd name="connsiteY161" fmla="*/ 2111091 h 2237474"/>
              <a:gd name="connsiteX162" fmla="*/ 0 w 12192000"/>
              <a:gd name="connsiteY162" fmla="*/ 2110468 h 2237474"/>
              <a:gd name="connsiteX163" fmla="*/ 0 w 12192000"/>
              <a:gd name="connsiteY16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512278 w 12192000"/>
              <a:gd name="connsiteY148" fmla="*/ 2176369 h 2237474"/>
              <a:gd name="connsiteX149" fmla="*/ 480419 w 12192000"/>
              <a:gd name="connsiteY149" fmla="*/ 2167807 h 2237474"/>
              <a:gd name="connsiteX150" fmla="*/ 413835 w 12192000"/>
              <a:gd name="connsiteY150" fmla="*/ 2156783 h 2237474"/>
              <a:gd name="connsiteX151" fmla="*/ 376513 w 12192000"/>
              <a:gd name="connsiteY151" fmla="*/ 2154014 h 2237474"/>
              <a:gd name="connsiteX152" fmla="*/ 273386 w 12192000"/>
              <a:gd name="connsiteY152" fmla="*/ 2142551 h 2237474"/>
              <a:gd name="connsiteX153" fmla="*/ 169207 w 12192000"/>
              <a:gd name="connsiteY153" fmla="*/ 2128100 h 2237474"/>
              <a:gd name="connsiteX154" fmla="*/ 93149 w 12192000"/>
              <a:gd name="connsiteY154" fmla="*/ 2105324 h 2237474"/>
              <a:gd name="connsiteX155" fmla="*/ 88109 w 12192000"/>
              <a:gd name="connsiteY155" fmla="*/ 2106704 h 2237474"/>
              <a:gd name="connsiteX156" fmla="*/ 80022 w 12192000"/>
              <a:gd name="connsiteY156" fmla="*/ 2107254 h 2237474"/>
              <a:gd name="connsiteX157" fmla="*/ 79717 w 12192000"/>
              <a:gd name="connsiteY157" fmla="*/ 2107046 h 2237474"/>
              <a:gd name="connsiteX158" fmla="*/ 72352 w 12192000"/>
              <a:gd name="connsiteY158" fmla="*/ 2107991 h 2237474"/>
              <a:gd name="connsiteX159" fmla="*/ 37645 w 12192000"/>
              <a:gd name="connsiteY159" fmla="*/ 2115401 h 2237474"/>
              <a:gd name="connsiteX160" fmla="*/ 4572 w 12192000"/>
              <a:gd name="connsiteY160" fmla="*/ 2111091 h 2237474"/>
              <a:gd name="connsiteX161" fmla="*/ 0 w 12192000"/>
              <a:gd name="connsiteY161" fmla="*/ 2110468 h 2237474"/>
              <a:gd name="connsiteX162" fmla="*/ 0 w 12192000"/>
              <a:gd name="connsiteY16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80419 w 12192000"/>
              <a:gd name="connsiteY148" fmla="*/ 2167807 h 2237474"/>
              <a:gd name="connsiteX149" fmla="*/ 413835 w 12192000"/>
              <a:gd name="connsiteY149" fmla="*/ 2156783 h 2237474"/>
              <a:gd name="connsiteX150" fmla="*/ 376513 w 12192000"/>
              <a:gd name="connsiteY150" fmla="*/ 2154014 h 2237474"/>
              <a:gd name="connsiteX151" fmla="*/ 273386 w 12192000"/>
              <a:gd name="connsiteY151" fmla="*/ 2142551 h 2237474"/>
              <a:gd name="connsiteX152" fmla="*/ 169207 w 12192000"/>
              <a:gd name="connsiteY152" fmla="*/ 2128100 h 2237474"/>
              <a:gd name="connsiteX153" fmla="*/ 93149 w 12192000"/>
              <a:gd name="connsiteY153" fmla="*/ 2105324 h 2237474"/>
              <a:gd name="connsiteX154" fmla="*/ 88109 w 12192000"/>
              <a:gd name="connsiteY154" fmla="*/ 2106704 h 2237474"/>
              <a:gd name="connsiteX155" fmla="*/ 80022 w 12192000"/>
              <a:gd name="connsiteY155" fmla="*/ 2107254 h 2237474"/>
              <a:gd name="connsiteX156" fmla="*/ 79717 w 12192000"/>
              <a:gd name="connsiteY156" fmla="*/ 2107046 h 2237474"/>
              <a:gd name="connsiteX157" fmla="*/ 72352 w 12192000"/>
              <a:gd name="connsiteY157" fmla="*/ 2107991 h 2237474"/>
              <a:gd name="connsiteX158" fmla="*/ 37645 w 12192000"/>
              <a:gd name="connsiteY158" fmla="*/ 2115401 h 2237474"/>
              <a:gd name="connsiteX159" fmla="*/ 4572 w 12192000"/>
              <a:gd name="connsiteY159" fmla="*/ 2111091 h 2237474"/>
              <a:gd name="connsiteX160" fmla="*/ 0 w 12192000"/>
              <a:gd name="connsiteY160" fmla="*/ 2110468 h 2237474"/>
              <a:gd name="connsiteX161" fmla="*/ 0 w 12192000"/>
              <a:gd name="connsiteY16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8109 w 12192000"/>
              <a:gd name="connsiteY153" fmla="*/ 2106704 h 2237474"/>
              <a:gd name="connsiteX154" fmla="*/ 80022 w 12192000"/>
              <a:gd name="connsiteY154" fmla="*/ 2107254 h 2237474"/>
              <a:gd name="connsiteX155" fmla="*/ 79717 w 12192000"/>
              <a:gd name="connsiteY155" fmla="*/ 2107046 h 2237474"/>
              <a:gd name="connsiteX156" fmla="*/ 72352 w 12192000"/>
              <a:gd name="connsiteY156" fmla="*/ 2107991 h 2237474"/>
              <a:gd name="connsiteX157" fmla="*/ 37645 w 12192000"/>
              <a:gd name="connsiteY157" fmla="*/ 2115401 h 2237474"/>
              <a:gd name="connsiteX158" fmla="*/ 4572 w 12192000"/>
              <a:gd name="connsiteY158" fmla="*/ 2111091 h 2237474"/>
              <a:gd name="connsiteX159" fmla="*/ 0 w 12192000"/>
              <a:gd name="connsiteY159" fmla="*/ 2110468 h 2237474"/>
              <a:gd name="connsiteX160" fmla="*/ 0 w 12192000"/>
              <a:gd name="connsiteY16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8109 w 12192000"/>
              <a:gd name="connsiteY153" fmla="*/ 2106704 h 2237474"/>
              <a:gd name="connsiteX154" fmla="*/ 80022 w 12192000"/>
              <a:gd name="connsiteY154" fmla="*/ 2107254 h 2237474"/>
              <a:gd name="connsiteX155" fmla="*/ 72352 w 12192000"/>
              <a:gd name="connsiteY155" fmla="*/ 2107991 h 2237474"/>
              <a:gd name="connsiteX156" fmla="*/ 37645 w 12192000"/>
              <a:gd name="connsiteY156" fmla="*/ 2115401 h 2237474"/>
              <a:gd name="connsiteX157" fmla="*/ 4572 w 12192000"/>
              <a:gd name="connsiteY157" fmla="*/ 2111091 h 2237474"/>
              <a:gd name="connsiteX158" fmla="*/ 0 w 12192000"/>
              <a:gd name="connsiteY158" fmla="*/ 2110468 h 2237474"/>
              <a:gd name="connsiteX159" fmla="*/ 0 w 12192000"/>
              <a:gd name="connsiteY15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0022 w 12192000"/>
              <a:gd name="connsiteY153" fmla="*/ 2107254 h 2237474"/>
              <a:gd name="connsiteX154" fmla="*/ 72352 w 12192000"/>
              <a:gd name="connsiteY154" fmla="*/ 2107991 h 2237474"/>
              <a:gd name="connsiteX155" fmla="*/ 37645 w 12192000"/>
              <a:gd name="connsiteY155" fmla="*/ 2115401 h 2237474"/>
              <a:gd name="connsiteX156" fmla="*/ 4572 w 12192000"/>
              <a:gd name="connsiteY156" fmla="*/ 2111091 h 2237474"/>
              <a:gd name="connsiteX157" fmla="*/ 0 w 12192000"/>
              <a:gd name="connsiteY157" fmla="*/ 2110468 h 2237474"/>
              <a:gd name="connsiteX158" fmla="*/ 0 w 12192000"/>
              <a:gd name="connsiteY15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80022 w 12192000"/>
              <a:gd name="connsiteY152" fmla="*/ 2107254 h 2237474"/>
              <a:gd name="connsiteX153" fmla="*/ 72352 w 12192000"/>
              <a:gd name="connsiteY153" fmla="*/ 2107991 h 2237474"/>
              <a:gd name="connsiteX154" fmla="*/ 37645 w 12192000"/>
              <a:gd name="connsiteY154" fmla="*/ 2115401 h 2237474"/>
              <a:gd name="connsiteX155" fmla="*/ 4572 w 12192000"/>
              <a:gd name="connsiteY155" fmla="*/ 2111091 h 2237474"/>
              <a:gd name="connsiteX156" fmla="*/ 0 w 12192000"/>
              <a:gd name="connsiteY156" fmla="*/ 2110468 h 2237474"/>
              <a:gd name="connsiteX157" fmla="*/ 0 w 12192000"/>
              <a:gd name="connsiteY15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20671 w 12192000"/>
              <a:gd name="connsiteY145" fmla="*/ 2180980 h 2237474"/>
              <a:gd name="connsiteX146" fmla="*/ 515024 w 12192000"/>
              <a:gd name="connsiteY146" fmla="*/ 2179258 h 2237474"/>
              <a:gd name="connsiteX147" fmla="*/ 413835 w 12192000"/>
              <a:gd name="connsiteY147" fmla="*/ 2156783 h 2237474"/>
              <a:gd name="connsiteX148" fmla="*/ 376513 w 12192000"/>
              <a:gd name="connsiteY148" fmla="*/ 2154014 h 2237474"/>
              <a:gd name="connsiteX149" fmla="*/ 273386 w 12192000"/>
              <a:gd name="connsiteY149" fmla="*/ 2142551 h 2237474"/>
              <a:gd name="connsiteX150" fmla="*/ 169207 w 12192000"/>
              <a:gd name="connsiteY150" fmla="*/ 2128100 h 2237474"/>
              <a:gd name="connsiteX151" fmla="*/ 80022 w 12192000"/>
              <a:gd name="connsiteY151" fmla="*/ 2107254 h 2237474"/>
              <a:gd name="connsiteX152" fmla="*/ 72352 w 12192000"/>
              <a:gd name="connsiteY152" fmla="*/ 2107991 h 2237474"/>
              <a:gd name="connsiteX153" fmla="*/ 37645 w 12192000"/>
              <a:gd name="connsiteY153" fmla="*/ 2115401 h 2237474"/>
              <a:gd name="connsiteX154" fmla="*/ 4572 w 12192000"/>
              <a:gd name="connsiteY154" fmla="*/ 2111091 h 2237474"/>
              <a:gd name="connsiteX155" fmla="*/ 0 w 12192000"/>
              <a:gd name="connsiteY155" fmla="*/ 2110468 h 2237474"/>
              <a:gd name="connsiteX156" fmla="*/ 0 w 12192000"/>
              <a:gd name="connsiteY15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20671 w 12192000"/>
              <a:gd name="connsiteY144" fmla="*/ 2180980 h 2237474"/>
              <a:gd name="connsiteX145" fmla="*/ 515024 w 12192000"/>
              <a:gd name="connsiteY145" fmla="*/ 2179258 h 2237474"/>
              <a:gd name="connsiteX146" fmla="*/ 413835 w 12192000"/>
              <a:gd name="connsiteY146" fmla="*/ 2156783 h 2237474"/>
              <a:gd name="connsiteX147" fmla="*/ 376513 w 12192000"/>
              <a:gd name="connsiteY147" fmla="*/ 2154014 h 2237474"/>
              <a:gd name="connsiteX148" fmla="*/ 273386 w 12192000"/>
              <a:gd name="connsiteY148" fmla="*/ 2142551 h 2237474"/>
              <a:gd name="connsiteX149" fmla="*/ 169207 w 12192000"/>
              <a:gd name="connsiteY149" fmla="*/ 2128100 h 2237474"/>
              <a:gd name="connsiteX150" fmla="*/ 80022 w 12192000"/>
              <a:gd name="connsiteY150" fmla="*/ 2107254 h 2237474"/>
              <a:gd name="connsiteX151" fmla="*/ 72352 w 12192000"/>
              <a:gd name="connsiteY151" fmla="*/ 2107991 h 2237474"/>
              <a:gd name="connsiteX152" fmla="*/ 37645 w 12192000"/>
              <a:gd name="connsiteY152" fmla="*/ 2115401 h 2237474"/>
              <a:gd name="connsiteX153" fmla="*/ 4572 w 12192000"/>
              <a:gd name="connsiteY153" fmla="*/ 2111091 h 2237474"/>
              <a:gd name="connsiteX154" fmla="*/ 0 w 12192000"/>
              <a:gd name="connsiteY154" fmla="*/ 2110468 h 2237474"/>
              <a:gd name="connsiteX155" fmla="*/ 0 w 12192000"/>
              <a:gd name="connsiteY15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20671 w 12192000"/>
              <a:gd name="connsiteY143" fmla="*/ 2180980 h 2237474"/>
              <a:gd name="connsiteX144" fmla="*/ 515024 w 12192000"/>
              <a:gd name="connsiteY144" fmla="*/ 2179258 h 2237474"/>
              <a:gd name="connsiteX145" fmla="*/ 413835 w 12192000"/>
              <a:gd name="connsiteY145" fmla="*/ 2156783 h 2237474"/>
              <a:gd name="connsiteX146" fmla="*/ 376513 w 12192000"/>
              <a:gd name="connsiteY146" fmla="*/ 2154014 h 2237474"/>
              <a:gd name="connsiteX147" fmla="*/ 273386 w 12192000"/>
              <a:gd name="connsiteY147" fmla="*/ 2142551 h 2237474"/>
              <a:gd name="connsiteX148" fmla="*/ 169207 w 12192000"/>
              <a:gd name="connsiteY148" fmla="*/ 2128100 h 2237474"/>
              <a:gd name="connsiteX149" fmla="*/ 80022 w 12192000"/>
              <a:gd name="connsiteY149" fmla="*/ 2107254 h 2237474"/>
              <a:gd name="connsiteX150" fmla="*/ 72352 w 12192000"/>
              <a:gd name="connsiteY150" fmla="*/ 2107991 h 2237474"/>
              <a:gd name="connsiteX151" fmla="*/ 37645 w 12192000"/>
              <a:gd name="connsiteY151" fmla="*/ 2115401 h 2237474"/>
              <a:gd name="connsiteX152" fmla="*/ 4572 w 12192000"/>
              <a:gd name="connsiteY152" fmla="*/ 2111091 h 2237474"/>
              <a:gd name="connsiteX153" fmla="*/ 0 w 12192000"/>
              <a:gd name="connsiteY153" fmla="*/ 2110468 h 2237474"/>
              <a:gd name="connsiteX154" fmla="*/ 0 w 12192000"/>
              <a:gd name="connsiteY15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48680 w 12192000"/>
              <a:gd name="connsiteY140" fmla="*/ 2206229 h 2237474"/>
              <a:gd name="connsiteX141" fmla="*/ 597225 w 12192000"/>
              <a:gd name="connsiteY141" fmla="*/ 2180999 h 2237474"/>
              <a:gd name="connsiteX142" fmla="*/ 520671 w 12192000"/>
              <a:gd name="connsiteY142" fmla="*/ 2180980 h 2237474"/>
              <a:gd name="connsiteX143" fmla="*/ 515024 w 12192000"/>
              <a:gd name="connsiteY143" fmla="*/ 2179258 h 2237474"/>
              <a:gd name="connsiteX144" fmla="*/ 413835 w 12192000"/>
              <a:gd name="connsiteY144" fmla="*/ 2156783 h 2237474"/>
              <a:gd name="connsiteX145" fmla="*/ 376513 w 12192000"/>
              <a:gd name="connsiteY145" fmla="*/ 2154014 h 2237474"/>
              <a:gd name="connsiteX146" fmla="*/ 273386 w 12192000"/>
              <a:gd name="connsiteY146" fmla="*/ 2142551 h 2237474"/>
              <a:gd name="connsiteX147" fmla="*/ 169207 w 12192000"/>
              <a:gd name="connsiteY147" fmla="*/ 2128100 h 2237474"/>
              <a:gd name="connsiteX148" fmla="*/ 80022 w 12192000"/>
              <a:gd name="connsiteY148" fmla="*/ 2107254 h 2237474"/>
              <a:gd name="connsiteX149" fmla="*/ 72352 w 12192000"/>
              <a:gd name="connsiteY149" fmla="*/ 2107991 h 2237474"/>
              <a:gd name="connsiteX150" fmla="*/ 37645 w 12192000"/>
              <a:gd name="connsiteY150" fmla="*/ 2115401 h 2237474"/>
              <a:gd name="connsiteX151" fmla="*/ 4572 w 12192000"/>
              <a:gd name="connsiteY151" fmla="*/ 2111091 h 2237474"/>
              <a:gd name="connsiteX152" fmla="*/ 0 w 12192000"/>
              <a:gd name="connsiteY152" fmla="*/ 2110468 h 2237474"/>
              <a:gd name="connsiteX153" fmla="*/ 0 w 12192000"/>
              <a:gd name="connsiteY15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80022 w 12192000"/>
              <a:gd name="connsiteY147" fmla="*/ 2107254 h 2237474"/>
              <a:gd name="connsiteX148" fmla="*/ 72352 w 12192000"/>
              <a:gd name="connsiteY148" fmla="*/ 2107991 h 2237474"/>
              <a:gd name="connsiteX149" fmla="*/ 37645 w 12192000"/>
              <a:gd name="connsiteY149" fmla="*/ 2115401 h 2237474"/>
              <a:gd name="connsiteX150" fmla="*/ 4572 w 12192000"/>
              <a:gd name="connsiteY150" fmla="*/ 2111091 h 2237474"/>
              <a:gd name="connsiteX151" fmla="*/ 0 w 12192000"/>
              <a:gd name="connsiteY151" fmla="*/ 2110468 h 2237474"/>
              <a:gd name="connsiteX152" fmla="*/ 0 w 12192000"/>
              <a:gd name="connsiteY15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80022 w 12192000"/>
              <a:gd name="connsiteY147" fmla="*/ 2107254 h 2237474"/>
              <a:gd name="connsiteX148" fmla="*/ 37645 w 12192000"/>
              <a:gd name="connsiteY148" fmla="*/ 2115401 h 2237474"/>
              <a:gd name="connsiteX149" fmla="*/ 4572 w 12192000"/>
              <a:gd name="connsiteY149" fmla="*/ 2111091 h 2237474"/>
              <a:gd name="connsiteX150" fmla="*/ 0 w 12192000"/>
              <a:gd name="connsiteY150" fmla="*/ 2110468 h 2237474"/>
              <a:gd name="connsiteX151" fmla="*/ 0 w 12192000"/>
              <a:gd name="connsiteY15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77641 w 12192000"/>
              <a:gd name="connsiteY147" fmla="*/ 2126835 h 2237474"/>
              <a:gd name="connsiteX148" fmla="*/ 37645 w 12192000"/>
              <a:gd name="connsiteY148" fmla="*/ 2115401 h 2237474"/>
              <a:gd name="connsiteX149" fmla="*/ 4572 w 12192000"/>
              <a:gd name="connsiteY149" fmla="*/ 2111091 h 2237474"/>
              <a:gd name="connsiteX150" fmla="*/ 0 w 12192000"/>
              <a:gd name="connsiteY150" fmla="*/ 2110468 h 2237474"/>
              <a:gd name="connsiteX151" fmla="*/ 0 w 12192000"/>
              <a:gd name="connsiteY15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10095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10095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279765 w 12192000"/>
              <a:gd name="connsiteY133" fmla="*/ 2229639 h 2237474"/>
              <a:gd name="connsiteX134" fmla="*/ 1195347 w 12192000"/>
              <a:gd name="connsiteY134" fmla="*/ 2212354 h 2237474"/>
              <a:gd name="connsiteX135" fmla="*/ 970251 w 12192000"/>
              <a:gd name="connsiteY135" fmla="*/ 2221029 h 2237474"/>
              <a:gd name="connsiteX136" fmla="*/ 812914 w 12192000"/>
              <a:gd name="connsiteY136" fmla="*/ 2210095 h 2237474"/>
              <a:gd name="connsiteX137" fmla="*/ 776382 w 12192000"/>
              <a:gd name="connsiteY137" fmla="*/ 2204512 h 2237474"/>
              <a:gd name="connsiteX138" fmla="*/ 597225 w 12192000"/>
              <a:gd name="connsiteY138" fmla="*/ 2180999 h 2237474"/>
              <a:gd name="connsiteX139" fmla="*/ 520671 w 12192000"/>
              <a:gd name="connsiteY139" fmla="*/ 2180980 h 2237474"/>
              <a:gd name="connsiteX140" fmla="*/ 515024 w 12192000"/>
              <a:gd name="connsiteY140" fmla="*/ 2179258 h 2237474"/>
              <a:gd name="connsiteX141" fmla="*/ 413835 w 12192000"/>
              <a:gd name="connsiteY141" fmla="*/ 2156783 h 2237474"/>
              <a:gd name="connsiteX142" fmla="*/ 376513 w 12192000"/>
              <a:gd name="connsiteY142" fmla="*/ 2154014 h 2237474"/>
              <a:gd name="connsiteX143" fmla="*/ 273386 w 12192000"/>
              <a:gd name="connsiteY143" fmla="*/ 2142551 h 2237474"/>
              <a:gd name="connsiteX144" fmla="*/ 169207 w 12192000"/>
              <a:gd name="connsiteY144" fmla="*/ 2128100 h 2237474"/>
              <a:gd name="connsiteX145" fmla="*/ 77641 w 12192000"/>
              <a:gd name="connsiteY145" fmla="*/ 2126835 h 2237474"/>
              <a:gd name="connsiteX146" fmla="*/ 37645 w 12192000"/>
              <a:gd name="connsiteY146" fmla="*/ 2115401 h 2237474"/>
              <a:gd name="connsiteX147" fmla="*/ 4572 w 12192000"/>
              <a:gd name="connsiteY147" fmla="*/ 2111091 h 2237474"/>
              <a:gd name="connsiteX148" fmla="*/ 0 w 12192000"/>
              <a:gd name="connsiteY148" fmla="*/ 2110468 h 2237474"/>
              <a:gd name="connsiteX149" fmla="*/ 0 w 12192000"/>
              <a:gd name="connsiteY14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476147 w 12192000"/>
              <a:gd name="connsiteY115" fmla="*/ 1998305 h 2237474"/>
              <a:gd name="connsiteX116" fmla="*/ 2373568 w 12192000"/>
              <a:gd name="connsiteY116" fmla="*/ 2003219 h 2237474"/>
              <a:gd name="connsiteX117" fmla="*/ 2287219 w 12192000"/>
              <a:gd name="connsiteY117" fmla="*/ 1998750 h 2237474"/>
              <a:gd name="connsiteX118" fmla="*/ 2243069 w 12192000"/>
              <a:gd name="connsiteY118" fmla="*/ 2005321 h 2237474"/>
              <a:gd name="connsiteX119" fmla="*/ 2164831 w 12192000"/>
              <a:gd name="connsiteY119" fmla="*/ 2010143 h 2237474"/>
              <a:gd name="connsiteX120" fmla="*/ 2085228 w 12192000"/>
              <a:gd name="connsiteY120" fmla="*/ 2046431 h 2237474"/>
              <a:gd name="connsiteX121" fmla="*/ 2058061 w 12192000"/>
              <a:gd name="connsiteY121" fmla="*/ 2047942 h 2237474"/>
              <a:gd name="connsiteX122" fmla="*/ 2042244 w 12192000"/>
              <a:gd name="connsiteY122" fmla="*/ 2055560 h 2237474"/>
              <a:gd name="connsiteX123" fmla="*/ 1877728 w 12192000"/>
              <a:gd name="connsiteY123" fmla="*/ 2101004 h 2237474"/>
              <a:gd name="connsiteX124" fmla="*/ 1759056 w 12192000"/>
              <a:gd name="connsiteY124" fmla="*/ 2125608 h 2237474"/>
              <a:gd name="connsiteX125" fmla="*/ 1637948 w 12192000"/>
              <a:gd name="connsiteY125" fmla="*/ 2172597 h 2237474"/>
              <a:gd name="connsiteX126" fmla="*/ 1434549 w 12192000"/>
              <a:gd name="connsiteY126" fmla="*/ 2234522 h 2237474"/>
              <a:gd name="connsiteX127" fmla="*/ 1398481 w 12192000"/>
              <a:gd name="connsiteY127" fmla="*/ 2237074 h 2237474"/>
              <a:gd name="connsiteX128" fmla="*/ 1398407 w 12192000"/>
              <a:gd name="connsiteY128" fmla="*/ 2237095 h 2237474"/>
              <a:gd name="connsiteX129" fmla="*/ 1370962 w 12192000"/>
              <a:gd name="connsiteY129" fmla="*/ 2237474 h 2237474"/>
              <a:gd name="connsiteX130" fmla="*/ 1356367 w 12192000"/>
              <a:gd name="connsiteY130" fmla="*/ 2235089 h 2237474"/>
              <a:gd name="connsiteX131" fmla="*/ 1279765 w 12192000"/>
              <a:gd name="connsiteY131" fmla="*/ 2229639 h 2237474"/>
              <a:gd name="connsiteX132" fmla="*/ 1195347 w 12192000"/>
              <a:gd name="connsiteY132" fmla="*/ 2212354 h 2237474"/>
              <a:gd name="connsiteX133" fmla="*/ 970251 w 12192000"/>
              <a:gd name="connsiteY133" fmla="*/ 2221029 h 2237474"/>
              <a:gd name="connsiteX134" fmla="*/ 812914 w 12192000"/>
              <a:gd name="connsiteY134" fmla="*/ 2210095 h 2237474"/>
              <a:gd name="connsiteX135" fmla="*/ 776382 w 12192000"/>
              <a:gd name="connsiteY135" fmla="*/ 2204512 h 2237474"/>
              <a:gd name="connsiteX136" fmla="*/ 597225 w 12192000"/>
              <a:gd name="connsiteY136" fmla="*/ 2180999 h 2237474"/>
              <a:gd name="connsiteX137" fmla="*/ 520671 w 12192000"/>
              <a:gd name="connsiteY137" fmla="*/ 2180980 h 2237474"/>
              <a:gd name="connsiteX138" fmla="*/ 515024 w 12192000"/>
              <a:gd name="connsiteY138" fmla="*/ 2179258 h 2237474"/>
              <a:gd name="connsiteX139" fmla="*/ 413835 w 12192000"/>
              <a:gd name="connsiteY139" fmla="*/ 2156783 h 2237474"/>
              <a:gd name="connsiteX140" fmla="*/ 376513 w 12192000"/>
              <a:gd name="connsiteY140" fmla="*/ 2154014 h 2237474"/>
              <a:gd name="connsiteX141" fmla="*/ 273386 w 12192000"/>
              <a:gd name="connsiteY141" fmla="*/ 2142551 h 2237474"/>
              <a:gd name="connsiteX142" fmla="*/ 169207 w 12192000"/>
              <a:gd name="connsiteY142" fmla="*/ 2128100 h 2237474"/>
              <a:gd name="connsiteX143" fmla="*/ 77641 w 12192000"/>
              <a:gd name="connsiteY143" fmla="*/ 2126835 h 2237474"/>
              <a:gd name="connsiteX144" fmla="*/ 37645 w 12192000"/>
              <a:gd name="connsiteY144" fmla="*/ 2115401 h 2237474"/>
              <a:gd name="connsiteX145" fmla="*/ 4572 w 12192000"/>
              <a:gd name="connsiteY145" fmla="*/ 2111091 h 2237474"/>
              <a:gd name="connsiteX146" fmla="*/ 0 w 12192000"/>
              <a:gd name="connsiteY146" fmla="*/ 2110468 h 2237474"/>
              <a:gd name="connsiteX147" fmla="*/ 0 w 12192000"/>
              <a:gd name="connsiteY14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6900177 w 12192000"/>
              <a:gd name="connsiteY58" fmla="*/ 1636016 h 2237474"/>
              <a:gd name="connsiteX59" fmla="*/ 6795372 w 12192000"/>
              <a:gd name="connsiteY59" fmla="*/ 1644845 h 2237474"/>
              <a:gd name="connsiteX60" fmla="*/ 6692251 w 12192000"/>
              <a:gd name="connsiteY60" fmla="*/ 1656357 h 2237474"/>
              <a:gd name="connsiteX61" fmla="*/ 6655235 w 12192000"/>
              <a:gd name="connsiteY61" fmla="*/ 1661869 h 2237474"/>
              <a:gd name="connsiteX62" fmla="*/ 6554894 w 12192000"/>
              <a:gd name="connsiteY62" fmla="*/ 1664428 h 2237474"/>
              <a:gd name="connsiteX63" fmla="*/ 6516595 w 12192000"/>
              <a:gd name="connsiteY63" fmla="*/ 1667475 h 2237474"/>
              <a:gd name="connsiteX64" fmla="*/ 6508541 w 12192000"/>
              <a:gd name="connsiteY64" fmla="*/ 1668757 h 2237474"/>
              <a:gd name="connsiteX65" fmla="*/ 6471012 w 12192000"/>
              <a:gd name="connsiteY65" fmla="*/ 1678604 h 2237474"/>
              <a:gd name="connsiteX66" fmla="*/ 6364035 w 12192000"/>
              <a:gd name="connsiteY66" fmla="*/ 1667683 h 2237474"/>
              <a:gd name="connsiteX67" fmla="*/ 6280959 w 12192000"/>
              <a:gd name="connsiteY67" fmla="*/ 1689329 h 2237474"/>
              <a:gd name="connsiteX68" fmla="*/ 6243319 w 12192000"/>
              <a:gd name="connsiteY68" fmla="*/ 1695560 h 2237474"/>
              <a:gd name="connsiteX69" fmla="*/ 6098321 w 12192000"/>
              <a:gd name="connsiteY69" fmla="*/ 1721646 h 2237474"/>
              <a:gd name="connsiteX70" fmla="*/ 5880652 w 12192000"/>
              <a:gd name="connsiteY70" fmla="*/ 1779643 h 2237474"/>
              <a:gd name="connsiteX71" fmla="*/ 5785959 w 12192000"/>
              <a:gd name="connsiteY71" fmla="*/ 1775307 h 2237474"/>
              <a:gd name="connsiteX72" fmla="*/ 5643534 w 12192000"/>
              <a:gd name="connsiteY72" fmla="*/ 1802919 h 2237474"/>
              <a:gd name="connsiteX73" fmla="*/ 5518799 w 12192000"/>
              <a:gd name="connsiteY73" fmla="*/ 1818312 h 2237474"/>
              <a:gd name="connsiteX74" fmla="*/ 5505014 w 12192000"/>
              <a:gd name="connsiteY74" fmla="*/ 1819259 h 2237474"/>
              <a:gd name="connsiteX75" fmla="*/ 5453307 w 12192000"/>
              <a:gd name="connsiteY75" fmla="*/ 1815450 h 2237474"/>
              <a:gd name="connsiteX76" fmla="*/ 5221533 w 12192000"/>
              <a:gd name="connsiteY76" fmla="*/ 1846950 h 2237474"/>
              <a:gd name="connsiteX77" fmla="*/ 5149802 w 12192000"/>
              <a:gd name="connsiteY77" fmla="*/ 1844846 h 2237474"/>
              <a:gd name="connsiteX78" fmla="*/ 5114927 w 12192000"/>
              <a:gd name="connsiteY78" fmla="*/ 1847827 h 2237474"/>
              <a:gd name="connsiteX79" fmla="*/ 5108970 w 12192000"/>
              <a:gd name="connsiteY79" fmla="*/ 1847935 h 2237474"/>
              <a:gd name="connsiteX80" fmla="*/ 5067961 w 12192000"/>
              <a:gd name="connsiteY80" fmla="*/ 1845917 h 2237474"/>
              <a:gd name="connsiteX81" fmla="*/ 5007075 w 12192000"/>
              <a:gd name="connsiteY81" fmla="*/ 1838626 h 2237474"/>
              <a:gd name="connsiteX82" fmla="*/ 4944087 w 12192000"/>
              <a:gd name="connsiteY82" fmla="*/ 1823332 h 2237474"/>
              <a:gd name="connsiteX83" fmla="*/ 4907662 w 12192000"/>
              <a:gd name="connsiteY83" fmla="*/ 1816900 h 2237474"/>
              <a:gd name="connsiteX84" fmla="*/ 4882386 w 12192000"/>
              <a:gd name="connsiteY84" fmla="*/ 1809844 h 2237474"/>
              <a:gd name="connsiteX85" fmla="*/ 4811440 w 12192000"/>
              <a:gd name="connsiteY85" fmla="*/ 1804655 h 2237474"/>
              <a:gd name="connsiteX86" fmla="*/ 4691075 w 12192000"/>
              <a:gd name="connsiteY86" fmla="*/ 1801389 h 2237474"/>
              <a:gd name="connsiteX87" fmla="*/ 4640313 w 12192000"/>
              <a:gd name="connsiteY87" fmla="*/ 1784307 h 2237474"/>
              <a:gd name="connsiteX88" fmla="*/ 4536503 w 12192000"/>
              <a:gd name="connsiteY88" fmla="*/ 1785334 h 2237474"/>
              <a:gd name="connsiteX89" fmla="*/ 4513724 w 12192000"/>
              <a:gd name="connsiteY89" fmla="*/ 1791996 h 2237474"/>
              <a:gd name="connsiteX90" fmla="*/ 4459810 w 12192000"/>
              <a:gd name="connsiteY90" fmla="*/ 1797886 h 2237474"/>
              <a:gd name="connsiteX91" fmla="*/ 4379064 w 12192000"/>
              <a:gd name="connsiteY91" fmla="*/ 1817177 h 2237474"/>
              <a:gd name="connsiteX92" fmla="*/ 4290981 w 12192000"/>
              <a:gd name="connsiteY92" fmla="*/ 1839677 h 2237474"/>
              <a:gd name="connsiteX93" fmla="*/ 4238372 w 12192000"/>
              <a:gd name="connsiteY93" fmla="*/ 1851480 h 2237474"/>
              <a:gd name="connsiteX94" fmla="*/ 4232517 w 12192000"/>
              <a:gd name="connsiteY94" fmla="*/ 1852567 h 2237474"/>
              <a:gd name="connsiteX95" fmla="*/ 4191732 w 12192000"/>
              <a:gd name="connsiteY95" fmla="*/ 1857328 h 2237474"/>
              <a:gd name="connsiteX96" fmla="*/ 4065532 w 12192000"/>
              <a:gd name="connsiteY96" fmla="*/ 1855477 h 2237474"/>
              <a:gd name="connsiteX97" fmla="*/ 4028460 w 12192000"/>
              <a:gd name="connsiteY97" fmla="*/ 1855137 h 2237474"/>
              <a:gd name="connsiteX98" fmla="*/ 4002267 w 12192000"/>
              <a:gd name="connsiteY98" fmla="*/ 1852352 h 2237474"/>
              <a:gd name="connsiteX99" fmla="*/ 3931396 w 12192000"/>
              <a:gd name="connsiteY99" fmla="*/ 1858915 h 2237474"/>
              <a:gd name="connsiteX100" fmla="*/ 3812162 w 12192000"/>
              <a:gd name="connsiteY100" fmla="*/ 1875501 h 2237474"/>
              <a:gd name="connsiteX101" fmla="*/ 3758105 w 12192000"/>
              <a:gd name="connsiteY101" fmla="*/ 1871856 h 2237474"/>
              <a:gd name="connsiteX102" fmla="*/ 3715896 w 12192000"/>
              <a:gd name="connsiteY102" fmla="*/ 1881552 h 2237474"/>
              <a:gd name="connsiteX103" fmla="*/ 3567259 w 12192000"/>
              <a:gd name="connsiteY103" fmla="*/ 1893482 h 2237474"/>
              <a:gd name="connsiteX104" fmla="*/ 3405770 w 12192000"/>
              <a:gd name="connsiteY104" fmla="*/ 1904591 h 2237474"/>
              <a:gd name="connsiteX105" fmla="*/ 3280097 w 12192000"/>
              <a:gd name="connsiteY105" fmla="*/ 1919610 h 2237474"/>
              <a:gd name="connsiteX106" fmla="*/ 3009910 w 12192000"/>
              <a:gd name="connsiteY106" fmla="*/ 1957866 h 2237474"/>
              <a:gd name="connsiteX107" fmla="*/ 2995934 w 12192000"/>
              <a:gd name="connsiteY107" fmla="*/ 1967085 h 2237474"/>
              <a:gd name="connsiteX108" fmla="*/ 2942858 w 12192000"/>
              <a:gd name="connsiteY108" fmla="*/ 1981367 h 2237474"/>
              <a:gd name="connsiteX109" fmla="*/ 2875436 w 12192000"/>
              <a:gd name="connsiteY109" fmla="*/ 1996977 h 2237474"/>
              <a:gd name="connsiteX110" fmla="*/ 2874892 w 12192000"/>
              <a:gd name="connsiteY110" fmla="*/ 1996085 h 2237474"/>
              <a:gd name="connsiteX111" fmla="*/ 2843662 w 12192000"/>
              <a:gd name="connsiteY111" fmla="*/ 1992498 h 2237474"/>
              <a:gd name="connsiteX112" fmla="*/ 2718916 w 12192000"/>
              <a:gd name="connsiteY112" fmla="*/ 1990867 h 2237474"/>
              <a:gd name="connsiteX113" fmla="*/ 2713522 w 12192000"/>
              <a:gd name="connsiteY113" fmla="*/ 1990173 h 2237474"/>
              <a:gd name="connsiteX114" fmla="*/ 2476147 w 12192000"/>
              <a:gd name="connsiteY114" fmla="*/ 1998305 h 2237474"/>
              <a:gd name="connsiteX115" fmla="*/ 2373568 w 12192000"/>
              <a:gd name="connsiteY115" fmla="*/ 2003219 h 2237474"/>
              <a:gd name="connsiteX116" fmla="*/ 2287219 w 12192000"/>
              <a:gd name="connsiteY116" fmla="*/ 1998750 h 2237474"/>
              <a:gd name="connsiteX117" fmla="*/ 2243069 w 12192000"/>
              <a:gd name="connsiteY117" fmla="*/ 2005321 h 2237474"/>
              <a:gd name="connsiteX118" fmla="*/ 2164831 w 12192000"/>
              <a:gd name="connsiteY118" fmla="*/ 2010143 h 2237474"/>
              <a:gd name="connsiteX119" fmla="*/ 2085228 w 12192000"/>
              <a:gd name="connsiteY119" fmla="*/ 2046431 h 2237474"/>
              <a:gd name="connsiteX120" fmla="*/ 2058061 w 12192000"/>
              <a:gd name="connsiteY120" fmla="*/ 2047942 h 2237474"/>
              <a:gd name="connsiteX121" fmla="*/ 2042244 w 12192000"/>
              <a:gd name="connsiteY121" fmla="*/ 2055560 h 2237474"/>
              <a:gd name="connsiteX122" fmla="*/ 1877728 w 12192000"/>
              <a:gd name="connsiteY122" fmla="*/ 2101004 h 2237474"/>
              <a:gd name="connsiteX123" fmla="*/ 1759056 w 12192000"/>
              <a:gd name="connsiteY123" fmla="*/ 2125608 h 2237474"/>
              <a:gd name="connsiteX124" fmla="*/ 1637948 w 12192000"/>
              <a:gd name="connsiteY124" fmla="*/ 2172597 h 2237474"/>
              <a:gd name="connsiteX125" fmla="*/ 1434549 w 12192000"/>
              <a:gd name="connsiteY125" fmla="*/ 2234522 h 2237474"/>
              <a:gd name="connsiteX126" fmla="*/ 1398481 w 12192000"/>
              <a:gd name="connsiteY126" fmla="*/ 2237074 h 2237474"/>
              <a:gd name="connsiteX127" fmla="*/ 1398407 w 12192000"/>
              <a:gd name="connsiteY127" fmla="*/ 2237095 h 2237474"/>
              <a:gd name="connsiteX128" fmla="*/ 1370962 w 12192000"/>
              <a:gd name="connsiteY128" fmla="*/ 2237474 h 2237474"/>
              <a:gd name="connsiteX129" fmla="*/ 1356367 w 12192000"/>
              <a:gd name="connsiteY129" fmla="*/ 2235089 h 2237474"/>
              <a:gd name="connsiteX130" fmla="*/ 1279765 w 12192000"/>
              <a:gd name="connsiteY130" fmla="*/ 2229639 h 2237474"/>
              <a:gd name="connsiteX131" fmla="*/ 1195347 w 12192000"/>
              <a:gd name="connsiteY131" fmla="*/ 2212354 h 2237474"/>
              <a:gd name="connsiteX132" fmla="*/ 970251 w 12192000"/>
              <a:gd name="connsiteY132" fmla="*/ 2221029 h 2237474"/>
              <a:gd name="connsiteX133" fmla="*/ 812914 w 12192000"/>
              <a:gd name="connsiteY133" fmla="*/ 2210095 h 2237474"/>
              <a:gd name="connsiteX134" fmla="*/ 776382 w 12192000"/>
              <a:gd name="connsiteY134" fmla="*/ 2204512 h 2237474"/>
              <a:gd name="connsiteX135" fmla="*/ 597225 w 12192000"/>
              <a:gd name="connsiteY135" fmla="*/ 2180999 h 2237474"/>
              <a:gd name="connsiteX136" fmla="*/ 520671 w 12192000"/>
              <a:gd name="connsiteY136" fmla="*/ 2180980 h 2237474"/>
              <a:gd name="connsiteX137" fmla="*/ 515024 w 12192000"/>
              <a:gd name="connsiteY137" fmla="*/ 2179258 h 2237474"/>
              <a:gd name="connsiteX138" fmla="*/ 413835 w 12192000"/>
              <a:gd name="connsiteY138" fmla="*/ 2156783 h 2237474"/>
              <a:gd name="connsiteX139" fmla="*/ 376513 w 12192000"/>
              <a:gd name="connsiteY139" fmla="*/ 2154014 h 2237474"/>
              <a:gd name="connsiteX140" fmla="*/ 273386 w 12192000"/>
              <a:gd name="connsiteY140" fmla="*/ 2142551 h 2237474"/>
              <a:gd name="connsiteX141" fmla="*/ 169207 w 12192000"/>
              <a:gd name="connsiteY141" fmla="*/ 2128100 h 2237474"/>
              <a:gd name="connsiteX142" fmla="*/ 77641 w 12192000"/>
              <a:gd name="connsiteY142" fmla="*/ 2126835 h 2237474"/>
              <a:gd name="connsiteX143" fmla="*/ 37645 w 12192000"/>
              <a:gd name="connsiteY143" fmla="*/ 2115401 h 2237474"/>
              <a:gd name="connsiteX144" fmla="*/ 4572 w 12192000"/>
              <a:gd name="connsiteY144" fmla="*/ 2111091 h 2237474"/>
              <a:gd name="connsiteX145" fmla="*/ 0 w 12192000"/>
              <a:gd name="connsiteY145" fmla="*/ 2110468 h 2237474"/>
              <a:gd name="connsiteX146" fmla="*/ 0 w 12192000"/>
              <a:gd name="connsiteY14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074238 w 12192000"/>
              <a:gd name="connsiteY45" fmla="*/ 1301895 h 2237474"/>
              <a:gd name="connsiteX46" fmla="*/ 7942099 w 12192000"/>
              <a:gd name="connsiteY46" fmla="*/ 1336332 h 2237474"/>
              <a:gd name="connsiteX47" fmla="*/ 7902328 w 12192000"/>
              <a:gd name="connsiteY47" fmla="*/ 1345865 h 2237474"/>
              <a:gd name="connsiteX48" fmla="*/ 7840612 w 12192000"/>
              <a:gd name="connsiteY48" fmla="*/ 1369373 h 2237474"/>
              <a:gd name="connsiteX49" fmla="*/ 7786819 w 12192000"/>
              <a:gd name="connsiteY49" fmla="*/ 1378970 h 2237474"/>
              <a:gd name="connsiteX50" fmla="*/ 7548172 w 12192000"/>
              <a:gd name="connsiteY50" fmla="*/ 1417460 h 2237474"/>
              <a:gd name="connsiteX51" fmla="*/ 7483437 w 12192000"/>
              <a:gd name="connsiteY51" fmla="*/ 1478152 h 2237474"/>
              <a:gd name="connsiteX52" fmla="*/ 7377870 w 12192000"/>
              <a:gd name="connsiteY52" fmla="*/ 1523319 h 2237474"/>
              <a:gd name="connsiteX53" fmla="*/ 7230737 w 12192000"/>
              <a:gd name="connsiteY53" fmla="*/ 1562633 h 2237474"/>
              <a:gd name="connsiteX54" fmla="*/ 7224458 w 12192000"/>
              <a:gd name="connsiteY54" fmla="*/ 1573008 h 2237474"/>
              <a:gd name="connsiteX55" fmla="*/ 7183121 w 12192000"/>
              <a:gd name="connsiteY55" fmla="*/ 1595162 h 2237474"/>
              <a:gd name="connsiteX56" fmla="*/ 7164601 w 12192000"/>
              <a:gd name="connsiteY56" fmla="*/ 1606490 h 2237474"/>
              <a:gd name="connsiteX57" fmla="*/ 6900177 w 12192000"/>
              <a:gd name="connsiteY57" fmla="*/ 1636016 h 2237474"/>
              <a:gd name="connsiteX58" fmla="*/ 6795372 w 12192000"/>
              <a:gd name="connsiteY58" fmla="*/ 1644845 h 2237474"/>
              <a:gd name="connsiteX59" fmla="*/ 6692251 w 12192000"/>
              <a:gd name="connsiteY59" fmla="*/ 1656357 h 2237474"/>
              <a:gd name="connsiteX60" fmla="*/ 6655235 w 12192000"/>
              <a:gd name="connsiteY60" fmla="*/ 1661869 h 2237474"/>
              <a:gd name="connsiteX61" fmla="*/ 6554894 w 12192000"/>
              <a:gd name="connsiteY61" fmla="*/ 1664428 h 2237474"/>
              <a:gd name="connsiteX62" fmla="*/ 6516595 w 12192000"/>
              <a:gd name="connsiteY62" fmla="*/ 1667475 h 2237474"/>
              <a:gd name="connsiteX63" fmla="*/ 6508541 w 12192000"/>
              <a:gd name="connsiteY63" fmla="*/ 1668757 h 2237474"/>
              <a:gd name="connsiteX64" fmla="*/ 6471012 w 12192000"/>
              <a:gd name="connsiteY64" fmla="*/ 1678604 h 2237474"/>
              <a:gd name="connsiteX65" fmla="*/ 6364035 w 12192000"/>
              <a:gd name="connsiteY65" fmla="*/ 1667683 h 2237474"/>
              <a:gd name="connsiteX66" fmla="*/ 6280959 w 12192000"/>
              <a:gd name="connsiteY66" fmla="*/ 1689329 h 2237474"/>
              <a:gd name="connsiteX67" fmla="*/ 6243319 w 12192000"/>
              <a:gd name="connsiteY67" fmla="*/ 1695560 h 2237474"/>
              <a:gd name="connsiteX68" fmla="*/ 6098321 w 12192000"/>
              <a:gd name="connsiteY68" fmla="*/ 1721646 h 2237474"/>
              <a:gd name="connsiteX69" fmla="*/ 5880652 w 12192000"/>
              <a:gd name="connsiteY69" fmla="*/ 1779643 h 2237474"/>
              <a:gd name="connsiteX70" fmla="*/ 5785959 w 12192000"/>
              <a:gd name="connsiteY70" fmla="*/ 1775307 h 2237474"/>
              <a:gd name="connsiteX71" fmla="*/ 5643534 w 12192000"/>
              <a:gd name="connsiteY71" fmla="*/ 1802919 h 2237474"/>
              <a:gd name="connsiteX72" fmla="*/ 5518799 w 12192000"/>
              <a:gd name="connsiteY72" fmla="*/ 1818312 h 2237474"/>
              <a:gd name="connsiteX73" fmla="*/ 5505014 w 12192000"/>
              <a:gd name="connsiteY73" fmla="*/ 1819259 h 2237474"/>
              <a:gd name="connsiteX74" fmla="*/ 5453307 w 12192000"/>
              <a:gd name="connsiteY74" fmla="*/ 1815450 h 2237474"/>
              <a:gd name="connsiteX75" fmla="*/ 5221533 w 12192000"/>
              <a:gd name="connsiteY75" fmla="*/ 1846950 h 2237474"/>
              <a:gd name="connsiteX76" fmla="*/ 5149802 w 12192000"/>
              <a:gd name="connsiteY76" fmla="*/ 1844846 h 2237474"/>
              <a:gd name="connsiteX77" fmla="*/ 5114927 w 12192000"/>
              <a:gd name="connsiteY77" fmla="*/ 1847827 h 2237474"/>
              <a:gd name="connsiteX78" fmla="*/ 5108970 w 12192000"/>
              <a:gd name="connsiteY78" fmla="*/ 1847935 h 2237474"/>
              <a:gd name="connsiteX79" fmla="*/ 5067961 w 12192000"/>
              <a:gd name="connsiteY79" fmla="*/ 1845917 h 2237474"/>
              <a:gd name="connsiteX80" fmla="*/ 5007075 w 12192000"/>
              <a:gd name="connsiteY80" fmla="*/ 1838626 h 2237474"/>
              <a:gd name="connsiteX81" fmla="*/ 4944087 w 12192000"/>
              <a:gd name="connsiteY81" fmla="*/ 1823332 h 2237474"/>
              <a:gd name="connsiteX82" fmla="*/ 4907662 w 12192000"/>
              <a:gd name="connsiteY82" fmla="*/ 1816900 h 2237474"/>
              <a:gd name="connsiteX83" fmla="*/ 4882386 w 12192000"/>
              <a:gd name="connsiteY83" fmla="*/ 1809844 h 2237474"/>
              <a:gd name="connsiteX84" fmla="*/ 4811440 w 12192000"/>
              <a:gd name="connsiteY84" fmla="*/ 1804655 h 2237474"/>
              <a:gd name="connsiteX85" fmla="*/ 4691075 w 12192000"/>
              <a:gd name="connsiteY85" fmla="*/ 1801389 h 2237474"/>
              <a:gd name="connsiteX86" fmla="*/ 4640313 w 12192000"/>
              <a:gd name="connsiteY86" fmla="*/ 1784307 h 2237474"/>
              <a:gd name="connsiteX87" fmla="*/ 4536503 w 12192000"/>
              <a:gd name="connsiteY87" fmla="*/ 1785334 h 2237474"/>
              <a:gd name="connsiteX88" fmla="*/ 4513724 w 12192000"/>
              <a:gd name="connsiteY88" fmla="*/ 1791996 h 2237474"/>
              <a:gd name="connsiteX89" fmla="*/ 4459810 w 12192000"/>
              <a:gd name="connsiteY89" fmla="*/ 1797886 h 2237474"/>
              <a:gd name="connsiteX90" fmla="*/ 4379064 w 12192000"/>
              <a:gd name="connsiteY90" fmla="*/ 1817177 h 2237474"/>
              <a:gd name="connsiteX91" fmla="*/ 4290981 w 12192000"/>
              <a:gd name="connsiteY91" fmla="*/ 1839677 h 2237474"/>
              <a:gd name="connsiteX92" fmla="*/ 4238372 w 12192000"/>
              <a:gd name="connsiteY92" fmla="*/ 1851480 h 2237474"/>
              <a:gd name="connsiteX93" fmla="*/ 4232517 w 12192000"/>
              <a:gd name="connsiteY93" fmla="*/ 1852567 h 2237474"/>
              <a:gd name="connsiteX94" fmla="*/ 4191732 w 12192000"/>
              <a:gd name="connsiteY94" fmla="*/ 1857328 h 2237474"/>
              <a:gd name="connsiteX95" fmla="*/ 4065532 w 12192000"/>
              <a:gd name="connsiteY95" fmla="*/ 1855477 h 2237474"/>
              <a:gd name="connsiteX96" fmla="*/ 4028460 w 12192000"/>
              <a:gd name="connsiteY96" fmla="*/ 1855137 h 2237474"/>
              <a:gd name="connsiteX97" fmla="*/ 4002267 w 12192000"/>
              <a:gd name="connsiteY97" fmla="*/ 1852352 h 2237474"/>
              <a:gd name="connsiteX98" fmla="*/ 3931396 w 12192000"/>
              <a:gd name="connsiteY98" fmla="*/ 1858915 h 2237474"/>
              <a:gd name="connsiteX99" fmla="*/ 3812162 w 12192000"/>
              <a:gd name="connsiteY99" fmla="*/ 1875501 h 2237474"/>
              <a:gd name="connsiteX100" fmla="*/ 3758105 w 12192000"/>
              <a:gd name="connsiteY100" fmla="*/ 1871856 h 2237474"/>
              <a:gd name="connsiteX101" fmla="*/ 3715896 w 12192000"/>
              <a:gd name="connsiteY101" fmla="*/ 1881552 h 2237474"/>
              <a:gd name="connsiteX102" fmla="*/ 3567259 w 12192000"/>
              <a:gd name="connsiteY102" fmla="*/ 1893482 h 2237474"/>
              <a:gd name="connsiteX103" fmla="*/ 3405770 w 12192000"/>
              <a:gd name="connsiteY103" fmla="*/ 1904591 h 2237474"/>
              <a:gd name="connsiteX104" fmla="*/ 3280097 w 12192000"/>
              <a:gd name="connsiteY104" fmla="*/ 1919610 h 2237474"/>
              <a:gd name="connsiteX105" fmla="*/ 3009910 w 12192000"/>
              <a:gd name="connsiteY105" fmla="*/ 1957866 h 2237474"/>
              <a:gd name="connsiteX106" fmla="*/ 2995934 w 12192000"/>
              <a:gd name="connsiteY106" fmla="*/ 1967085 h 2237474"/>
              <a:gd name="connsiteX107" fmla="*/ 2942858 w 12192000"/>
              <a:gd name="connsiteY107" fmla="*/ 1981367 h 2237474"/>
              <a:gd name="connsiteX108" fmla="*/ 2875436 w 12192000"/>
              <a:gd name="connsiteY108" fmla="*/ 1996977 h 2237474"/>
              <a:gd name="connsiteX109" fmla="*/ 2874892 w 12192000"/>
              <a:gd name="connsiteY109" fmla="*/ 1996085 h 2237474"/>
              <a:gd name="connsiteX110" fmla="*/ 2843662 w 12192000"/>
              <a:gd name="connsiteY110" fmla="*/ 1992498 h 2237474"/>
              <a:gd name="connsiteX111" fmla="*/ 2718916 w 12192000"/>
              <a:gd name="connsiteY111" fmla="*/ 1990867 h 2237474"/>
              <a:gd name="connsiteX112" fmla="*/ 2713522 w 12192000"/>
              <a:gd name="connsiteY112" fmla="*/ 1990173 h 2237474"/>
              <a:gd name="connsiteX113" fmla="*/ 2476147 w 12192000"/>
              <a:gd name="connsiteY113" fmla="*/ 1998305 h 2237474"/>
              <a:gd name="connsiteX114" fmla="*/ 2373568 w 12192000"/>
              <a:gd name="connsiteY114" fmla="*/ 2003219 h 2237474"/>
              <a:gd name="connsiteX115" fmla="*/ 2287219 w 12192000"/>
              <a:gd name="connsiteY115" fmla="*/ 1998750 h 2237474"/>
              <a:gd name="connsiteX116" fmla="*/ 2243069 w 12192000"/>
              <a:gd name="connsiteY116" fmla="*/ 2005321 h 2237474"/>
              <a:gd name="connsiteX117" fmla="*/ 2164831 w 12192000"/>
              <a:gd name="connsiteY117" fmla="*/ 2010143 h 2237474"/>
              <a:gd name="connsiteX118" fmla="*/ 2085228 w 12192000"/>
              <a:gd name="connsiteY118" fmla="*/ 2046431 h 2237474"/>
              <a:gd name="connsiteX119" fmla="*/ 2058061 w 12192000"/>
              <a:gd name="connsiteY119" fmla="*/ 2047942 h 2237474"/>
              <a:gd name="connsiteX120" fmla="*/ 2042244 w 12192000"/>
              <a:gd name="connsiteY120" fmla="*/ 2055560 h 2237474"/>
              <a:gd name="connsiteX121" fmla="*/ 1877728 w 12192000"/>
              <a:gd name="connsiteY121" fmla="*/ 2101004 h 2237474"/>
              <a:gd name="connsiteX122" fmla="*/ 1759056 w 12192000"/>
              <a:gd name="connsiteY122" fmla="*/ 2125608 h 2237474"/>
              <a:gd name="connsiteX123" fmla="*/ 1637948 w 12192000"/>
              <a:gd name="connsiteY123" fmla="*/ 2172597 h 2237474"/>
              <a:gd name="connsiteX124" fmla="*/ 1434549 w 12192000"/>
              <a:gd name="connsiteY124" fmla="*/ 2234522 h 2237474"/>
              <a:gd name="connsiteX125" fmla="*/ 1398481 w 12192000"/>
              <a:gd name="connsiteY125" fmla="*/ 2237074 h 2237474"/>
              <a:gd name="connsiteX126" fmla="*/ 1398407 w 12192000"/>
              <a:gd name="connsiteY126" fmla="*/ 2237095 h 2237474"/>
              <a:gd name="connsiteX127" fmla="*/ 1370962 w 12192000"/>
              <a:gd name="connsiteY127" fmla="*/ 2237474 h 2237474"/>
              <a:gd name="connsiteX128" fmla="*/ 1356367 w 12192000"/>
              <a:gd name="connsiteY128" fmla="*/ 2235089 h 2237474"/>
              <a:gd name="connsiteX129" fmla="*/ 1279765 w 12192000"/>
              <a:gd name="connsiteY129" fmla="*/ 2229639 h 2237474"/>
              <a:gd name="connsiteX130" fmla="*/ 1195347 w 12192000"/>
              <a:gd name="connsiteY130" fmla="*/ 2212354 h 2237474"/>
              <a:gd name="connsiteX131" fmla="*/ 970251 w 12192000"/>
              <a:gd name="connsiteY131" fmla="*/ 2221029 h 2237474"/>
              <a:gd name="connsiteX132" fmla="*/ 812914 w 12192000"/>
              <a:gd name="connsiteY132" fmla="*/ 2210095 h 2237474"/>
              <a:gd name="connsiteX133" fmla="*/ 776382 w 12192000"/>
              <a:gd name="connsiteY133" fmla="*/ 2204512 h 2237474"/>
              <a:gd name="connsiteX134" fmla="*/ 597225 w 12192000"/>
              <a:gd name="connsiteY134" fmla="*/ 2180999 h 2237474"/>
              <a:gd name="connsiteX135" fmla="*/ 520671 w 12192000"/>
              <a:gd name="connsiteY135" fmla="*/ 2180980 h 2237474"/>
              <a:gd name="connsiteX136" fmla="*/ 515024 w 12192000"/>
              <a:gd name="connsiteY136" fmla="*/ 2179258 h 2237474"/>
              <a:gd name="connsiteX137" fmla="*/ 413835 w 12192000"/>
              <a:gd name="connsiteY137" fmla="*/ 2156783 h 2237474"/>
              <a:gd name="connsiteX138" fmla="*/ 376513 w 12192000"/>
              <a:gd name="connsiteY138" fmla="*/ 2154014 h 2237474"/>
              <a:gd name="connsiteX139" fmla="*/ 273386 w 12192000"/>
              <a:gd name="connsiteY139" fmla="*/ 2142551 h 2237474"/>
              <a:gd name="connsiteX140" fmla="*/ 169207 w 12192000"/>
              <a:gd name="connsiteY140" fmla="*/ 2128100 h 2237474"/>
              <a:gd name="connsiteX141" fmla="*/ 77641 w 12192000"/>
              <a:gd name="connsiteY141" fmla="*/ 2126835 h 2237474"/>
              <a:gd name="connsiteX142" fmla="*/ 37645 w 12192000"/>
              <a:gd name="connsiteY142" fmla="*/ 2115401 h 2237474"/>
              <a:gd name="connsiteX143" fmla="*/ 4572 w 12192000"/>
              <a:gd name="connsiteY143" fmla="*/ 2111091 h 2237474"/>
              <a:gd name="connsiteX144" fmla="*/ 0 w 12192000"/>
              <a:gd name="connsiteY144" fmla="*/ 2110468 h 2237474"/>
              <a:gd name="connsiteX145" fmla="*/ 0 w 12192000"/>
              <a:gd name="connsiteY14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074238 w 12192000"/>
              <a:gd name="connsiteY44" fmla="*/ 1301895 h 2237474"/>
              <a:gd name="connsiteX45" fmla="*/ 7942099 w 12192000"/>
              <a:gd name="connsiteY45" fmla="*/ 1336332 h 2237474"/>
              <a:gd name="connsiteX46" fmla="*/ 7902328 w 12192000"/>
              <a:gd name="connsiteY46" fmla="*/ 1345865 h 2237474"/>
              <a:gd name="connsiteX47" fmla="*/ 7840612 w 12192000"/>
              <a:gd name="connsiteY47" fmla="*/ 1369373 h 2237474"/>
              <a:gd name="connsiteX48" fmla="*/ 7786819 w 12192000"/>
              <a:gd name="connsiteY48" fmla="*/ 1378970 h 2237474"/>
              <a:gd name="connsiteX49" fmla="*/ 7548172 w 12192000"/>
              <a:gd name="connsiteY49" fmla="*/ 1417460 h 2237474"/>
              <a:gd name="connsiteX50" fmla="*/ 7483437 w 12192000"/>
              <a:gd name="connsiteY50" fmla="*/ 1478152 h 2237474"/>
              <a:gd name="connsiteX51" fmla="*/ 7377870 w 12192000"/>
              <a:gd name="connsiteY51" fmla="*/ 1523319 h 2237474"/>
              <a:gd name="connsiteX52" fmla="*/ 7230737 w 12192000"/>
              <a:gd name="connsiteY52" fmla="*/ 1562633 h 2237474"/>
              <a:gd name="connsiteX53" fmla="*/ 7224458 w 12192000"/>
              <a:gd name="connsiteY53" fmla="*/ 1573008 h 2237474"/>
              <a:gd name="connsiteX54" fmla="*/ 7183121 w 12192000"/>
              <a:gd name="connsiteY54" fmla="*/ 1595162 h 2237474"/>
              <a:gd name="connsiteX55" fmla="*/ 7164601 w 12192000"/>
              <a:gd name="connsiteY55" fmla="*/ 1606490 h 2237474"/>
              <a:gd name="connsiteX56" fmla="*/ 6900177 w 12192000"/>
              <a:gd name="connsiteY56" fmla="*/ 1636016 h 2237474"/>
              <a:gd name="connsiteX57" fmla="*/ 6795372 w 12192000"/>
              <a:gd name="connsiteY57" fmla="*/ 1644845 h 2237474"/>
              <a:gd name="connsiteX58" fmla="*/ 6692251 w 12192000"/>
              <a:gd name="connsiteY58" fmla="*/ 1656357 h 2237474"/>
              <a:gd name="connsiteX59" fmla="*/ 6655235 w 12192000"/>
              <a:gd name="connsiteY59" fmla="*/ 1661869 h 2237474"/>
              <a:gd name="connsiteX60" fmla="*/ 6554894 w 12192000"/>
              <a:gd name="connsiteY60" fmla="*/ 1664428 h 2237474"/>
              <a:gd name="connsiteX61" fmla="*/ 6516595 w 12192000"/>
              <a:gd name="connsiteY61" fmla="*/ 1667475 h 2237474"/>
              <a:gd name="connsiteX62" fmla="*/ 6508541 w 12192000"/>
              <a:gd name="connsiteY62" fmla="*/ 1668757 h 2237474"/>
              <a:gd name="connsiteX63" fmla="*/ 6471012 w 12192000"/>
              <a:gd name="connsiteY63" fmla="*/ 1678604 h 2237474"/>
              <a:gd name="connsiteX64" fmla="*/ 6364035 w 12192000"/>
              <a:gd name="connsiteY64" fmla="*/ 1667683 h 2237474"/>
              <a:gd name="connsiteX65" fmla="*/ 6280959 w 12192000"/>
              <a:gd name="connsiteY65" fmla="*/ 1689329 h 2237474"/>
              <a:gd name="connsiteX66" fmla="*/ 6243319 w 12192000"/>
              <a:gd name="connsiteY66" fmla="*/ 1695560 h 2237474"/>
              <a:gd name="connsiteX67" fmla="*/ 6098321 w 12192000"/>
              <a:gd name="connsiteY67" fmla="*/ 1721646 h 2237474"/>
              <a:gd name="connsiteX68" fmla="*/ 5880652 w 12192000"/>
              <a:gd name="connsiteY68" fmla="*/ 1779643 h 2237474"/>
              <a:gd name="connsiteX69" fmla="*/ 5785959 w 12192000"/>
              <a:gd name="connsiteY69" fmla="*/ 1775307 h 2237474"/>
              <a:gd name="connsiteX70" fmla="*/ 5643534 w 12192000"/>
              <a:gd name="connsiteY70" fmla="*/ 1802919 h 2237474"/>
              <a:gd name="connsiteX71" fmla="*/ 5518799 w 12192000"/>
              <a:gd name="connsiteY71" fmla="*/ 1818312 h 2237474"/>
              <a:gd name="connsiteX72" fmla="*/ 5505014 w 12192000"/>
              <a:gd name="connsiteY72" fmla="*/ 1819259 h 2237474"/>
              <a:gd name="connsiteX73" fmla="*/ 5453307 w 12192000"/>
              <a:gd name="connsiteY73" fmla="*/ 1815450 h 2237474"/>
              <a:gd name="connsiteX74" fmla="*/ 5221533 w 12192000"/>
              <a:gd name="connsiteY74" fmla="*/ 1846950 h 2237474"/>
              <a:gd name="connsiteX75" fmla="*/ 5149802 w 12192000"/>
              <a:gd name="connsiteY75" fmla="*/ 1844846 h 2237474"/>
              <a:gd name="connsiteX76" fmla="*/ 5114927 w 12192000"/>
              <a:gd name="connsiteY76" fmla="*/ 1847827 h 2237474"/>
              <a:gd name="connsiteX77" fmla="*/ 5108970 w 12192000"/>
              <a:gd name="connsiteY77" fmla="*/ 1847935 h 2237474"/>
              <a:gd name="connsiteX78" fmla="*/ 5067961 w 12192000"/>
              <a:gd name="connsiteY78" fmla="*/ 1845917 h 2237474"/>
              <a:gd name="connsiteX79" fmla="*/ 5007075 w 12192000"/>
              <a:gd name="connsiteY79" fmla="*/ 1838626 h 2237474"/>
              <a:gd name="connsiteX80" fmla="*/ 4944087 w 12192000"/>
              <a:gd name="connsiteY80" fmla="*/ 1823332 h 2237474"/>
              <a:gd name="connsiteX81" fmla="*/ 4907662 w 12192000"/>
              <a:gd name="connsiteY81" fmla="*/ 1816900 h 2237474"/>
              <a:gd name="connsiteX82" fmla="*/ 4882386 w 12192000"/>
              <a:gd name="connsiteY82" fmla="*/ 1809844 h 2237474"/>
              <a:gd name="connsiteX83" fmla="*/ 4811440 w 12192000"/>
              <a:gd name="connsiteY83" fmla="*/ 1804655 h 2237474"/>
              <a:gd name="connsiteX84" fmla="*/ 4691075 w 12192000"/>
              <a:gd name="connsiteY84" fmla="*/ 1801389 h 2237474"/>
              <a:gd name="connsiteX85" fmla="*/ 4640313 w 12192000"/>
              <a:gd name="connsiteY85" fmla="*/ 1784307 h 2237474"/>
              <a:gd name="connsiteX86" fmla="*/ 4536503 w 12192000"/>
              <a:gd name="connsiteY86" fmla="*/ 1785334 h 2237474"/>
              <a:gd name="connsiteX87" fmla="*/ 4513724 w 12192000"/>
              <a:gd name="connsiteY87" fmla="*/ 1791996 h 2237474"/>
              <a:gd name="connsiteX88" fmla="*/ 4459810 w 12192000"/>
              <a:gd name="connsiteY88" fmla="*/ 1797886 h 2237474"/>
              <a:gd name="connsiteX89" fmla="*/ 4379064 w 12192000"/>
              <a:gd name="connsiteY89" fmla="*/ 1817177 h 2237474"/>
              <a:gd name="connsiteX90" fmla="*/ 4290981 w 12192000"/>
              <a:gd name="connsiteY90" fmla="*/ 1839677 h 2237474"/>
              <a:gd name="connsiteX91" fmla="*/ 4238372 w 12192000"/>
              <a:gd name="connsiteY91" fmla="*/ 1851480 h 2237474"/>
              <a:gd name="connsiteX92" fmla="*/ 4232517 w 12192000"/>
              <a:gd name="connsiteY92" fmla="*/ 1852567 h 2237474"/>
              <a:gd name="connsiteX93" fmla="*/ 4191732 w 12192000"/>
              <a:gd name="connsiteY93" fmla="*/ 1857328 h 2237474"/>
              <a:gd name="connsiteX94" fmla="*/ 4065532 w 12192000"/>
              <a:gd name="connsiteY94" fmla="*/ 1855477 h 2237474"/>
              <a:gd name="connsiteX95" fmla="*/ 4028460 w 12192000"/>
              <a:gd name="connsiteY95" fmla="*/ 1855137 h 2237474"/>
              <a:gd name="connsiteX96" fmla="*/ 4002267 w 12192000"/>
              <a:gd name="connsiteY96" fmla="*/ 1852352 h 2237474"/>
              <a:gd name="connsiteX97" fmla="*/ 3931396 w 12192000"/>
              <a:gd name="connsiteY97" fmla="*/ 1858915 h 2237474"/>
              <a:gd name="connsiteX98" fmla="*/ 3812162 w 12192000"/>
              <a:gd name="connsiteY98" fmla="*/ 1875501 h 2237474"/>
              <a:gd name="connsiteX99" fmla="*/ 3758105 w 12192000"/>
              <a:gd name="connsiteY99" fmla="*/ 1871856 h 2237474"/>
              <a:gd name="connsiteX100" fmla="*/ 3715896 w 12192000"/>
              <a:gd name="connsiteY100" fmla="*/ 1881552 h 2237474"/>
              <a:gd name="connsiteX101" fmla="*/ 3567259 w 12192000"/>
              <a:gd name="connsiteY101" fmla="*/ 1893482 h 2237474"/>
              <a:gd name="connsiteX102" fmla="*/ 3405770 w 12192000"/>
              <a:gd name="connsiteY102" fmla="*/ 1904591 h 2237474"/>
              <a:gd name="connsiteX103" fmla="*/ 3280097 w 12192000"/>
              <a:gd name="connsiteY103" fmla="*/ 1919610 h 2237474"/>
              <a:gd name="connsiteX104" fmla="*/ 3009910 w 12192000"/>
              <a:gd name="connsiteY104" fmla="*/ 1957866 h 2237474"/>
              <a:gd name="connsiteX105" fmla="*/ 2995934 w 12192000"/>
              <a:gd name="connsiteY105" fmla="*/ 1967085 h 2237474"/>
              <a:gd name="connsiteX106" fmla="*/ 2942858 w 12192000"/>
              <a:gd name="connsiteY106" fmla="*/ 1981367 h 2237474"/>
              <a:gd name="connsiteX107" fmla="*/ 2875436 w 12192000"/>
              <a:gd name="connsiteY107" fmla="*/ 1996977 h 2237474"/>
              <a:gd name="connsiteX108" fmla="*/ 2874892 w 12192000"/>
              <a:gd name="connsiteY108" fmla="*/ 1996085 h 2237474"/>
              <a:gd name="connsiteX109" fmla="*/ 2843662 w 12192000"/>
              <a:gd name="connsiteY109" fmla="*/ 1992498 h 2237474"/>
              <a:gd name="connsiteX110" fmla="*/ 2718916 w 12192000"/>
              <a:gd name="connsiteY110" fmla="*/ 1990867 h 2237474"/>
              <a:gd name="connsiteX111" fmla="*/ 2713522 w 12192000"/>
              <a:gd name="connsiteY111" fmla="*/ 1990173 h 2237474"/>
              <a:gd name="connsiteX112" fmla="*/ 2476147 w 12192000"/>
              <a:gd name="connsiteY112" fmla="*/ 1998305 h 2237474"/>
              <a:gd name="connsiteX113" fmla="*/ 2373568 w 12192000"/>
              <a:gd name="connsiteY113" fmla="*/ 2003219 h 2237474"/>
              <a:gd name="connsiteX114" fmla="*/ 2287219 w 12192000"/>
              <a:gd name="connsiteY114" fmla="*/ 1998750 h 2237474"/>
              <a:gd name="connsiteX115" fmla="*/ 2243069 w 12192000"/>
              <a:gd name="connsiteY115" fmla="*/ 2005321 h 2237474"/>
              <a:gd name="connsiteX116" fmla="*/ 2164831 w 12192000"/>
              <a:gd name="connsiteY116" fmla="*/ 2010143 h 2237474"/>
              <a:gd name="connsiteX117" fmla="*/ 2085228 w 12192000"/>
              <a:gd name="connsiteY117" fmla="*/ 2046431 h 2237474"/>
              <a:gd name="connsiteX118" fmla="*/ 2058061 w 12192000"/>
              <a:gd name="connsiteY118" fmla="*/ 2047942 h 2237474"/>
              <a:gd name="connsiteX119" fmla="*/ 2042244 w 12192000"/>
              <a:gd name="connsiteY119" fmla="*/ 2055560 h 2237474"/>
              <a:gd name="connsiteX120" fmla="*/ 1877728 w 12192000"/>
              <a:gd name="connsiteY120" fmla="*/ 2101004 h 2237474"/>
              <a:gd name="connsiteX121" fmla="*/ 1759056 w 12192000"/>
              <a:gd name="connsiteY121" fmla="*/ 2125608 h 2237474"/>
              <a:gd name="connsiteX122" fmla="*/ 1637948 w 12192000"/>
              <a:gd name="connsiteY122" fmla="*/ 2172597 h 2237474"/>
              <a:gd name="connsiteX123" fmla="*/ 1434549 w 12192000"/>
              <a:gd name="connsiteY123" fmla="*/ 2234522 h 2237474"/>
              <a:gd name="connsiteX124" fmla="*/ 1398481 w 12192000"/>
              <a:gd name="connsiteY124" fmla="*/ 2237074 h 2237474"/>
              <a:gd name="connsiteX125" fmla="*/ 1398407 w 12192000"/>
              <a:gd name="connsiteY125" fmla="*/ 2237095 h 2237474"/>
              <a:gd name="connsiteX126" fmla="*/ 1370962 w 12192000"/>
              <a:gd name="connsiteY126" fmla="*/ 2237474 h 2237474"/>
              <a:gd name="connsiteX127" fmla="*/ 1356367 w 12192000"/>
              <a:gd name="connsiteY127" fmla="*/ 2235089 h 2237474"/>
              <a:gd name="connsiteX128" fmla="*/ 1279765 w 12192000"/>
              <a:gd name="connsiteY128" fmla="*/ 2229639 h 2237474"/>
              <a:gd name="connsiteX129" fmla="*/ 1195347 w 12192000"/>
              <a:gd name="connsiteY129" fmla="*/ 2212354 h 2237474"/>
              <a:gd name="connsiteX130" fmla="*/ 970251 w 12192000"/>
              <a:gd name="connsiteY130" fmla="*/ 2221029 h 2237474"/>
              <a:gd name="connsiteX131" fmla="*/ 812914 w 12192000"/>
              <a:gd name="connsiteY131" fmla="*/ 2210095 h 2237474"/>
              <a:gd name="connsiteX132" fmla="*/ 776382 w 12192000"/>
              <a:gd name="connsiteY132" fmla="*/ 2204512 h 2237474"/>
              <a:gd name="connsiteX133" fmla="*/ 597225 w 12192000"/>
              <a:gd name="connsiteY133" fmla="*/ 2180999 h 2237474"/>
              <a:gd name="connsiteX134" fmla="*/ 520671 w 12192000"/>
              <a:gd name="connsiteY134" fmla="*/ 2180980 h 2237474"/>
              <a:gd name="connsiteX135" fmla="*/ 515024 w 12192000"/>
              <a:gd name="connsiteY135" fmla="*/ 2179258 h 2237474"/>
              <a:gd name="connsiteX136" fmla="*/ 413835 w 12192000"/>
              <a:gd name="connsiteY136" fmla="*/ 2156783 h 2237474"/>
              <a:gd name="connsiteX137" fmla="*/ 376513 w 12192000"/>
              <a:gd name="connsiteY137" fmla="*/ 2154014 h 2237474"/>
              <a:gd name="connsiteX138" fmla="*/ 273386 w 12192000"/>
              <a:gd name="connsiteY138" fmla="*/ 2142551 h 2237474"/>
              <a:gd name="connsiteX139" fmla="*/ 169207 w 12192000"/>
              <a:gd name="connsiteY139" fmla="*/ 2128100 h 2237474"/>
              <a:gd name="connsiteX140" fmla="*/ 77641 w 12192000"/>
              <a:gd name="connsiteY140" fmla="*/ 2126835 h 2237474"/>
              <a:gd name="connsiteX141" fmla="*/ 37645 w 12192000"/>
              <a:gd name="connsiteY141" fmla="*/ 2115401 h 2237474"/>
              <a:gd name="connsiteX142" fmla="*/ 4572 w 12192000"/>
              <a:gd name="connsiteY142" fmla="*/ 2111091 h 2237474"/>
              <a:gd name="connsiteX143" fmla="*/ 0 w 12192000"/>
              <a:gd name="connsiteY143" fmla="*/ 2110468 h 2237474"/>
              <a:gd name="connsiteX144" fmla="*/ 0 w 12192000"/>
              <a:gd name="connsiteY1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074238 w 12192000"/>
              <a:gd name="connsiteY44" fmla="*/ 1301895 h 2237474"/>
              <a:gd name="connsiteX45" fmla="*/ 7942099 w 12192000"/>
              <a:gd name="connsiteY45" fmla="*/ 1336332 h 2237474"/>
              <a:gd name="connsiteX46" fmla="*/ 7902328 w 12192000"/>
              <a:gd name="connsiteY46" fmla="*/ 1345865 h 2237474"/>
              <a:gd name="connsiteX47" fmla="*/ 7840612 w 12192000"/>
              <a:gd name="connsiteY47" fmla="*/ 1369373 h 2237474"/>
              <a:gd name="connsiteX48" fmla="*/ 7786819 w 12192000"/>
              <a:gd name="connsiteY48" fmla="*/ 1378970 h 2237474"/>
              <a:gd name="connsiteX49" fmla="*/ 7548172 w 12192000"/>
              <a:gd name="connsiteY49" fmla="*/ 1417460 h 2237474"/>
              <a:gd name="connsiteX50" fmla="*/ 7483437 w 12192000"/>
              <a:gd name="connsiteY50" fmla="*/ 1478152 h 2237474"/>
              <a:gd name="connsiteX51" fmla="*/ 7377870 w 12192000"/>
              <a:gd name="connsiteY51" fmla="*/ 1523319 h 2237474"/>
              <a:gd name="connsiteX52" fmla="*/ 7230737 w 12192000"/>
              <a:gd name="connsiteY52" fmla="*/ 1562633 h 2237474"/>
              <a:gd name="connsiteX53" fmla="*/ 7224458 w 12192000"/>
              <a:gd name="connsiteY53" fmla="*/ 1573008 h 2237474"/>
              <a:gd name="connsiteX54" fmla="*/ 7183121 w 12192000"/>
              <a:gd name="connsiteY54" fmla="*/ 1595162 h 2237474"/>
              <a:gd name="connsiteX55" fmla="*/ 7164601 w 12192000"/>
              <a:gd name="connsiteY55" fmla="*/ 1606490 h 2237474"/>
              <a:gd name="connsiteX56" fmla="*/ 6900177 w 12192000"/>
              <a:gd name="connsiteY56" fmla="*/ 1636016 h 2237474"/>
              <a:gd name="connsiteX57" fmla="*/ 6795372 w 12192000"/>
              <a:gd name="connsiteY57" fmla="*/ 1644845 h 2237474"/>
              <a:gd name="connsiteX58" fmla="*/ 6692251 w 12192000"/>
              <a:gd name="connsiteY58" fmla="*/ 1656357 h 2237474"/>
              <a:gd name="connsiteX59" fmla="*/ 6655235 w 12192000"/>
              <a:gd name="connsiteY59" fmla="*/ 1661869 h 2237474"/>
              <a:gd name="connsiteX60" fmla="*/ 6554894 w 12192000"/>
              <a:gd name="connsiteY60" fmla="*/ 1664428 h 2237474"/>
              <a:gd name="connsiteX61" fmla="*/ 6516595 w 12192000"/>
              <a:gd name="connsiteY61" fmla="*/ 1667475 h 2237474"/>
              <a:gd name="connsiteX62" fmla="*/ 6508541 w 12192000"/>
              <a:gd name="connsiteY62" fmla="*/ 1668757 h 2237474"/>
              <a:gd name="connsiteX63" fmla="*/ 6471012 w 12192000"/>
              <a:gd name="connsiteY63" fmla="*/ 1678604 h 2237474"/>
              <a:gd name="connsiteX64" fmla="*/ 6364035 w 12192000"/>
              <a:gd name="connsiteY64" fmla="*/ 1667683 h 2237474"/>
              <a:gd name="connsiteX65" fmla="*/ 6280959 w 12192000"/>
              <a:gd name="connsiteY65" fmla="*/ 1689329 h 2237474"/>
              <a:gd name="connsiteX66" fmla="*/ 6243319 w 12192000"/>
              <a:gd name="connsiteY66" fmla="*/ 1695560 h 2237474"/>
              <a:gd name="connsiteX67" fmla="*/ 6098321 w 12192000"/>
              <a:gd name="connsiteY67" fmla="*/ 1721646 h 2237474"/>
              <a:gd name="connsiteX68" fmla="*/ 5880652 w 12192000"/>
              <a:gd name="connsiteY68" fmla="*/ 1779643 h 2237474"/>
              <a:gd name="connsiteX69" fmla="*/ 5785959 w 12192000"/>
              <a:gd name="connsiteY69" fmla="*/ 1775307 h 2237474"/>
              <a:gd name="connsiteX70" fmla="*/ 5643534 w 12192000"/>
              <a:gd name="connsiteY70" fmla="*/ 1802919 h 2237474"/>
              <a:gd name="connsiteX71" fmla="*/ 5518799 w 12192000"/>
              <a:gd name="connsiteY71" fmla="*/ 1818312 h 2237474"/>
              <a:gd name="connsiteX72" fmla="*/ 5505014 w 12192000"/>
              <a:gd name="connsiteY72" fmla="*/ 1819259 h 2237474"/>
              <a:gd name="connsiteX73" fmla="*/ 5453307 w 12192000"/>
              <a:gd name="connsiteY73" fmla="*/ 1815450 h 2237474"/>
              <a:gd name="connsiteX74" fmla="*/ 5221533 w 12192000"/>
              <a:gd name="connsiteY74" fmla="*/ 1846950 h 2237474"/>
              <a:gd name="connsiteX75" fmla="*/ 5149802 w 12192000"/>
              <a:gd name="connsiteY75" fmla="*/ 1844846 h 2237474"/>
              <a:gd name="connsiteX76" fmla="*/ 5114927 w 12192000"/>
              <a:gd name="connsiteY76" fmla="*/ 1847827 h 2237474"/>
              <a:gd name="connsiteX77" fmla="*/ 5108970 w 12192000"/>
              <a:gd name="connsiteY77" fmla="*/ 1847935 h 2237474"/>
              <a:gd name="connsiteX78" fmla="*/ 5067961 w 12192000"/>
              <a:gd name="connsiteY78" fmla="*/ 1845917 h 2237474"/>
              <a:gd name="connsiteX79" fmla="*/ 5007075 w 12192000"/>
              <a:gd name="connsiteY79" fmla="*/ 1838626 h 2237474"/>
              <a:gd name="connsiteX80" fmla="*/ 4944087 w 12192000"/>
              <a:gd name="connsiteY80" fmla="*/ 1823332 h 2237474"/>
              <a:gd name="connsiteX81" fmla="*/ 4907662 w 12192000"/>
              <a:gd name="connsiteY81" fmla="*/ 1816900 h 2237474"/>
              <a:gd name="connsiteX82" fmla="*/ 4882386 w 12192000"/>
              <a:gd name="connsiteY82" fmla="*/ 1809844 h 2237474"/>
              <a:gd name="connsiteX83" fmla="*/ 4811440 w 12192000"/>
              <a:gd name="connsiteY83" fmla="*/ 1804655 h 2237474"/>
              <a:gd name="connsiteX84" fmla="*/ 4691075 w 12192000"/>
              <a:gd name="connsiteY84" fmla="*/ 1801389 h 2237474"/>
              <a:gd name="connsiteX85" fmla="*/ 4640313 w 12192000"/>
              <a:gd name="connsiteY85" fmla="*/ 1784307 h 2237474"/>
              <a:gd name="connsiteX86" fmla="*/ 4536503 w 12192000"/>
              <a:gd name="connsiteY86" fmla="*/ 1785334 h 2237474"/>
              <a:gd name="connsiteX87" fmla="*/ 4513724 w 12192000"/>
              <a:gd name="connsiteY87" fmla="*/ 1791996 h 2237474"/>
              <a:gd name="connsiteX88" fmla="*/ 4459810 w 12192000"/>
              <a:gd name="connsiteY88" fmla="*/ 1797886 h 2237474"/>
              <a:gd name="connsiteX89" fmla="*/ 4379064 w 12192000"/>
              <a:gd name="connsiteY89" fmla="*/ 1817177 h 2237474"/>
              <a:gd name="connsiteX90" fmla="*/ 4290981 w 12192000"/>
              <a:gd name="connsiteY90" fmla="*/ 1839677 h 2237474"/>
              <a:gd name="connsiteX91" fmla="*/ 4238372 w 12192000"/>
              <a:gd name="connsiteY91" fmla="*/ 1851480 h 2237474"/>
              <a:gd name="connsiteX92" fmla="*/ 4232517 w 12192000"/>
              <a:gd name="connsiteY92" fmla="*/ 1852567 h 2237474"/>
              <a:gd name="connsiteX93" fmla="*/ 4191732 w 12192000"/>
              <a:gd name="connsiteY93" fmla="*/ 1857328 h 2237474"/>
              <a:gd name="connsiteX94" fmla="*/ 4065532 w 12192000"/>
              <a:gd name="connsiteY94" fmla="*/ 1855477 h 2237474"/>
              <a:gd name="connsiteX95" fmla="*/ 4028460 w 12192000"/>
              <a:gd name="connsiteY95" fmla="*/ 1855137 h 2237474"/>
              <a:gd name="connsiteX96" fmla="*/ 4002267 w 12192000"/>
              <a:gd name="connsiteY96" fmla="*/ 1852352 h 2237474"/>
              <a:gd name="connsiteX97" fmla="*/ 3931396 w 12192000"/>
              <a:gd name="connsiteY97" fmla="*/ 1858915 h 2237474"/>
              <a:gd name="connsiteX98" fmla="*/ 3812162 w 12192000"/>
              <a:gd name="connsiteY98" fmla="*/ 1875501 h 2237474"/>
              <a:gd name="connsiteX99" fmla="*/ 3758105 w 12192000"/>
              <a:gd name="connsiteY99" fmla="*/ 1871856 h 2237474"/>
              <a:gd name="connsiteX100" fmla="*/ 3715896 w 12192000"/>
              <a:gd name="connsiteY100" fmla="*/ 1881552 h 2237474"/>
              <a:gd name="connsiteX101" fmla="*/ 3567259 w 12192000"/>
              <a:gd name="connsiteY101" fmla="*/ 1893482 h 2237474"/>
              <a:gd name="connsiteX102" fmla="*/ 3405770 w 12192000"/>
              <a:gd name="connsiteY102" fmla="*/ 1904591 h 2237474"/>
              <a:gd name="connsiteX103" fmla="*/ 3280097 w 12192000"/>
              <a:gd name="connsiteY103" fmla="*/ 1919610 h 2237474"/>
              <a:gd name="connsiteX104" fmla="*/ 3009910 w 12192000"/>
              <a:gd name="connsiteY104" fmla="*/ 1957866 h 2237474"/>
              <a:gd name="connsiteX105" fmla="*/ 2995934 w 12192000"/>
              <a:gd name="connsiteY105" fmla="*/ 1967085 h 2237474"/>
              <a:gd name="connsiteX106" fmla="*/ 2942858 w 12192000"/>
              <a:gd name="connsiteY106" fmla="*/ 1981367 h 2237474"/>
              <a:gd name="connsiteX107" fmla="*/ 2875436 w 12192000"/>
              <a:gd name="connsiteY107" fmla="*/ 1996977 h 2237474"/>
              <a:gd name="connsiteX108" fmla="*/ 2874892 w 12192000"/>
              <a:gd name="connsiteY108" fmla="*/ 1996085 h 2237474"/>
              <a:gd name="connsiteX109" fmla="*/ 2843662 w 12192000"/>
              <a:gd name="connsiteY109" fmla="*/ 1992498 h 2237474"/>
              <a:gd name="connsiteX110" fmla="*/ 2718916 w 12192000"/>
              <a:gd name="connsiteY110" fmla="*/ 1990867 h 2237474"/>
              <a:gd name="connsiteX111" fmla="*/ 2713522 w 12192000"/>
              <a:gd name="connsiteY111" fmla="*/ 1990173 h 2237474"/>
              <a:gd name="connsiteX112" fmla="*/ 2476147 w 12192000"/>
              <a:gd name="connsiteY112" fmla="*/ 1998305 h 2237474"/>
              <a:gd name="connsiteX113" fmla="*/ 2373568 w 12192000"/>
              <a:gd name="connsiteY113" fmla="*/ 2003219 h 2237474"/>
              <a:gd name="connsiteX114" fmla="*/ 2287219 w 12192000"/>
              <a:gd name="connsiteY114" fmla="*/ 1998750 h 2237474"/>
              <a:gd name="connsiteX115" fmla="*/ 2243069 w 12192000"/>
              <a:gd name="connsiteY115" fmla="*/ 2005321 h 2237474"/>
              <a:gd name="connsiteX116" fmla="*/ 2164831 w 12192000"/>
              <a:gd name="connsiteY116" fmla="*/ 2010143 h 2237474"/>
              <a:gd name="connsiteX117" fmla="*/ 2085228 w 12192000"/>
              <a:gd name="connsiteY117" fmla="*/ 2046431 h 2237474"/>
              <a:gd name="connsiteX118" fmla="*/ 2058061 w 12192000"/>
              <a:gd name="connsiteY118" fmla="*/ 2047942 h 2237474"/>
              <a:gd name="connsiteX119" fmla="*/ 2042244 w 12192000"/>
              <a:gd name="connsiteY119" fmla="*/ 2055560 h 2237474"/>
              <a:gd name="connsiteX120" fmla="*/ 1877728 w 12192000"/>
              <a:gd name="connsiteY120" fmla="*/ 2101004 h 2237474"/>
              <a:gd name="connsiteX121" fmla="*/ 1759056 w 12192000"/>
              <a:gd name="connsiteY121" fmla="*/ 2125608 h 2237474"/>
              <a:gd name="connsiteX122" fmla="*/ 1637948 w 12192000"/>
              <a:gd name="connsiteY122" fmla="*/ 2172597 h 2237474"/>
              <a:gd name="connsiteX123" fmla="*/ 1434549 w 12192000"/>
              <a:gd name="connsiteY123" fmla="*/ 2234522 h 2237474"/>
              <a:gd name="connsiteX124" fmla="*/ 1398481 w 12192000"/>
              <a:gd name="connsiteY124" fmla="*/ 2237074 h 2237474"/>
              <a:gd name="connsiteX125" fmla="*/ 1398407 w 12192000"/>
              <a:gd name="connsiteY125" fmla="*/ 2237095 h 2237474"/>
              <a:gd name="connsiteX126" fmla="*/ 1370962 w 12192000"/>
              <a:gd name="connsiteY126" fmla="*/ 2237474 h 2237474"/>
              <a:gd name="connsiteX127" fmla="*/ 1356367 w 12192000"/>
              <a:gd name="connsiteY127" fmla="*/ 2235089 h 2237474"/>
              <a:gd name="connsiteX128" fmla="*/ 1279765 w 12192000"/>
              <a:gd name="connsiteY128" fmla="*/ 2229639 h 2237474"/>
              <a:gd name="connsiteX129" fmla="*/ 1195347 w 12192000"/>
              <a:gd name="connsiteY129" fmla="*/ 2212354 h 2237474"/>
              <a:gd name="connsiteX130" fmla="*/ 970251 w 12192000"/>
              <a:gd name="connsiteY130" fmla="*/ 2221029 h 2237474"/>
              <a:gd name="connsiteX131" fmla="*/ 812914 w 12192000"/>
              <a:gd name="connsiteY131" fmla="*/ 2210095 h 2237474"/>
              <a:gd name="connsiteX132" fmla="*/ 776382 w 12192000"/>
              <a:gd name="connsiteY132" fmla="*/ 2204512 h 2237474"/>
              <a:gd name="connsiteX133" fmla="*/ 597225 w 12192000"/>
              <a:gd name="connsiteY133" fmla="*/ 2180999 h 2237474"/>
              <a:gd name="connsiteX134" fmla="*/ 520671 w 12192000"/>
              <a:gd name="connsiteY134" fmla="*/ 2180980 h 2237474"/>
              <a:gd name="connsiteX135" fmla="*/ 515024 w 12192000"/>
              <a:gd name="connsiteY135" fmla="*/ 2179258 h 2237474"/>
              <a:gd name="connsiteX136" fmla="*/ 413835 w 12192000"/>
              <a:gd name="connsiteY136" fmla="*/ 2156783 h 2237474"/>
              <a:gd name="connsiteX137" fmla="*/ 376513 w 12192000"/>
              <a:gd name="connsiteY137" fmla="*/ 2154014 h 2237474"/>
              <a:gd name="connsiteX138" fmla="*/ 273386 w 12192000"/>
              <a:gd name="connsiteY138" fmla="*/ 2142551 h 2237474"/>
              <a:gd name="connsiteX139" fmla="*/ 169207 w 12192000"/>
              <a:gd name="connsiteY139" fmla="*/ 2128100 h 2237474"/>
              <a:gd name="connsiteX140" fmla="*/ 77641 w 12192000"/>
              <a:gd name="connsiteY140" fmla="*/ 2126835 h 2237474"/>
              <a:gd name="connsiteX141" fmla="*/ 37645 w 12192000"/>
              <a:gd name="connsiteY141" fmla="*/ 2115401 h 2237474"/>
              <a:gd name="connsiteX142" fmla="*/ 4572 w 12192000"/>
              <a:gd name="connsiteY142" fmla="*/ 2111091 h 2237474"/>
              <a:gd name="connsiteX143" fmla="*/ 0 w 12192000"/>
              <a:gd name="connsiteY143" fmla="*/ 2110468 h 2237474"/>
              <a:gd name="connsiteX144" fmla="*/ 0 w 12192000"/>
              <a:gd name="connsiteY1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234662 w 12192000"/>
              <a:gd name="connsiteY28" fmla="*/ 1023056 h 2237474"/>
              <a:gd name="connsiteX29" fmla="*/ 9181033 w 12192000"/>
              <a:gd name="connsiteY29" fmla="*/ 1037921 h 2237474"/>
              <a:gd name="connsiteX30" fmla="*/ 9155969 w 12192000"/>
              <a:gd name="connsiteY30" fmla="*/ 1046804 h 2237474"/>
              <a:gd name="connsiteX31" fmla="*/ 9133985 w 12192000"/>
              <a:gd name="connsiteY31" fmla="*/ 1046450 h 2237474"/>
              <a:gd name="connsiteX32" fmla="*/ 9003462 w 12192000"/>
              <a:gd name="connsiteY32" fmla="*/ 1042406 h 2237474"/>
              <a:gd name="connsiteX33" fmla="*/ 8968445 w 12192000"/>
              <a:gd name="connsiteY33" fmla="*/ 1052169 h 2237474"/>
              <a:gd name="connsiteX34" fmla="*/ 8886001 w 12192000"/>
              <a:gd name="connsiteY34" fmla="*/ 1067468 h 2237474"/>
              <a:gd name="connsiteX35" fmla="*/ 8838610 w 12192000"/>
              <a:gd name="connsiteY35" fmla="*/ 1075091 h 2237474"/>
              <a:gd name="connsiteX36" fmla="*/ 8750383 w 12192000"/>
              <a:gd name="connsiteY36" fmla="*/ 1097387 h 2237474"/>
              <a:gd name="connsiteX37" fmla="*/ 8665605 w 12192000"/>
              <a:gd name="connsiteY37" fmla="*/ 1110791 h 2237474"/>
              <a:gd name="connsiteX38" fmla="*/ 8584946 w 12192000"/>
              <a:gd name="connsiteY38" fmla="*/ 1135226 h 2237474"/>
              <a:gd name="connsiteX39" fmla="*/ 8419755 w 12192000"/>
              <a:gd name="connsiteY39" fmla="*/ 1216260 h 2237474"/>
              <a:gd name="connsiteX40" fmla="*/ 8411626 w 12192000"/>
              <a:gd name="connsiteY40" fmla="*/ 1214397 h 2237474"/>
              <a:gd name="connsiteX41" fmla="*/ 8363469 w 12192000"/>
              <a:gd name="connsiteY41" fmla="*/ 1246658 h 2237474"/>
              <a:gd name="connsiteX42" fmla="*/ 8275497 w 12192000"/>
              <a:gd name="connsiteY42" fmla="*/ 1264396 h 2237474"/>
              <a:gd name="connsiteX43" fmla="*/ 8074238 w 12192000"/>
              <a:gd name="connsiteY43" fmla="*/ 1301895 h 2237474"/>
              <a:gd name="connsiteX44" fmla="*/ 7942099 w 12192000"/>
              <a:gd name="connsiteY44" fmla="*/ 1336332 h 2237474"/>
              <a:gd name="connsiteX45" fmla="*/ 7902328 w 12192000"/>
              <a:gd name="connsiteY45" fmla="*/ 1345865 h 2237474"/>
              <a:gd name="connsiteX46" fmla="*/ 7840612 w 12192000"/>
              <a:gd name="connsiteY46" fmla="*/ 1369373 h 2237474"/>
              <a:gd name="connsiteX47" fmla="*/ 7786819 w 12192000"/>
              <a:gd name="connsiteY47" fmla="*/ 1378970 h 2237474"/>
              <a:gd name="connsiteX48" fmla="*/ 7548172 w 12192000"/>
              <a:gd name="connsiteY48" fmla="*/ 1417460 h 2237474"/>
              <a:gd name="connsiteX49" fmla="*/ 7483437 w 12192000"/>
              <a:gd name="connsiteY49" fmla="*/ 1478152 h 2237474"/>
              <a:gd name="connsiteX50" fmla="*/ 7377870 w 12192000"/>
              <a:gd name="connsiteY50" fmla="*/ 1523319 h 2237474"/>
              <a:gd name="connsiteX51" fmla="*/ 7230737 w 12192000"/>
              <a:gd name="connsiteY51" fmla="*/ 1562633 h 2237474"/>
              <a:gd name="connsiteX52" fmla="*/ 7224458 w 12192000"/>
              <a:gd name="connsiteY52" fmla="*/ 1573008 h 2237474"/>
              <a:gd name="connsiteX53" fmla="*/ 7183121 w 12192000"/>
              <a:gd name="connsiteY53" fmla="*/ 1595162 h 2237474"/>
              <a:gd name="connsiteX54" fmla="*/ 7164601 w 12192000"/>
              <a:gd name="connsiteY54" fmla="*/ 1606490 h 2237474"/>
              <a:gd name="connsiteX55" fmla="*/ 6900177 w 12192000"/>
              <a:gd name="connsiteY55" fmla="*/ 1636016 h 2237474"/>
              <a:gd name="connsiteX56" fmla="*/ 6795372 w 12192000"/>
              <a:gd name="connsiteY56" fmla="*/ 1644845 h 2237474"/>
              <a:gd name="connsiteX57" fmla="*/ 6692251 w 12192000"/>
              <a:gd name="connsiteY57" fmla="*/ 1656357 h 2237474"/>
              <a:gd name="connsiteX58" fmla="*/ 6655235 w 12192000"/>
              <a:gd name="connsiteY58" fmla="*/ 1661869 h 2237474"/>
              <a:gd name="connsiteX59" fmla="*/ 6554894 w 12192000"/>
              <a:gd name="connsiteY59" fmla="*/ 1664428 h 2237474"/>
              <a:gd name="connsiteX60" fmla="*/ 6516595 w 12192000"/>
              <a:gd name="connsiteY60" fmla="*/ 1667475 h 2237474"/>
              <a:gd name="connsiteX61" fmla="*/ 6508541 w 12192000"/>
              <a:gd name="connsiteY61" fmla="*/ 1668757 h 2237474"/>
              <a:gd name="connsiteX62" fmla="*/ 6471012 w 12192000"/>
              <a:gd name="connsiteY62" fmla="*/ 1678604 h 2237474"/>
              <a:gd name="connsiteX63" fmla="*/ 6364035 w 12192000"/>
              <a:gd name="connsiteY63" fmla="*/ 1667683 h 2237474"/>
              <a:gd name="connsiteX64" fmla="*/ 6280959 w 12192000"/>
              <a:gd name="connsiteY64" fmla="*/ 1689329 h 2237474"/>
              <a:gd name="connsiteX65" fmla="*/ 6243319 w 12192000"/>
              <a:gd name="connsiteY65" fmla="*/ 1695560 h 2237474"/>
              <a:gd name="connsiteX66" fmla="*/ 6098321 w 12192000"/>
              <a:gd name="connsiteY66" fmla="*/ 1721646 h 2237474"/>
              <a:gd name="connsiteX67" fmla="*/ 5880652 w 12192000"/>
              <a:gd name="connsiteY67" fmla="*/ 1779643 h 2237474"/>
              <a:gd name="connsiteX68" fmla="*/ 5785959 w 12192000"/>
              <a:gd name="connsiteY68" fmla="*/ 1775307 h 2237474"/>
              <a:gd name="connsiteX69" fmla="*/ 5643534 w 12192000"/>
              <a:gd name="connsiteY69" fmla="*/ 1802919 h 2237474"/>
              <a:gd name="connsiteX70" fmla="*/ 5518799 w 12192000"/>
              <a:gd name="connsiteY70" fmla="*/ 1818312 h 2237474"/>
              <a:gd name="connsiteX71" fmla="*/ 5505014 w 12192000"/>
              <a:gd name="connsiteY71" fmla="*/ 1819259 h 2237474"/>
              <a:gd name="connsiteX72" fmla="*/ 5453307 w 12192000"/>
              <a:gd name="connsiteY72" fmla="*/ 1815450 h 2237474"/>
              <a:gd name="connsiteX73" fmla="*/ 5221533 w 12192000"/>
              <a:gd name="connsiteY73" fmla="*/ 1846950 h 2237474"/>
              <a:gd name="connsiteX74" fmla="*/ 5149802 w 12192000"/>
              <a:gd name="connsiteY74" fmla="*/ 1844846 h 2237474"/>
              <a:gd name="connsiteX75" fmla="*/ 5114927 w 12192000"/>
              <a:gd name="connsiteY75" fmla="*/ 1847827 h 2237474"/>
              <a:gd name="connsiteX76" fmla="*/ 5108970 w 12192000"/>
              <a:gd name="connsiteY76" fmla="*/ 1847935 h 2237474"/>
              <a:gd name="connsiteX77" fmla="*/ 5067961 w 12192000"/>
              <a:gd name="connsiteY77" fmla="*/ 1845917 h 2237474"/>
              <a:gd name="connsiteX78" fmla="*/ 5007075 w 12192000"/>
              <a:gd name="connsiteY78" fmla="*/ 1838626 h 2237474"/>
              <a:gd name="connsiteX79" fmla="*/ 4944087 w 12192000"/>
              <a:gd name="connsiteY79" fmla="*/ 1823332 h 2237474"/>
              <a:gd name="connsiteX80" fmla="*/ 4907662 w 12192000"/>
              <a:gd name="connsiteY80" fmla="*/ 1816900 h 2237474"/>
              <a:gd name="connsiteX81" fmla="*/ 4882386 w 12192000"/>
              <a:gd name="connsiteY81" fmla="*/ 1809844 h 2237474"/>
              <a:gd name="connsiteX82" fmla="*/ 4811440 w 12192000"/>
              <a:gd name="connsiteY82" fmla="*/ 1804655 h 2237474"/>
              <a:gd name="connsiteX83" fmla="*/ 4691075 w 12192000"/>
              <a:gd name="connsiteY83" fmla="*/ 1801389 h 2237474"/>
              <a:gd name="connsiteX84" fmla="*/ 4640313 w 12192000"/>
              <a:gd name="connsiteY84" fmla="*/ 1784307 h 2237474"/>
              <a:gd name="connsiteX85" fmla="*/ 4536503 w 12192000"/>
              <a:gd name="connsiteY85" fmla="*/ 1785334 h 2237474"/>
              <a:gd name="connsiteX86" fmla="*/ 4513724 w 12192000"/>
              <a:gd name="connsiteY86" fmla="*/ 1791996 h 2237474"/>
              <a:gd name="connsiteX87" fmla="*/ 4459810 w 12192000"/>
              <a:gd name="connsiteY87" fmla="*/ 1797886 h 2237474"/>
              <a:gd name="connsiteX88" fmla="*/ 4379064 w 12192000"/>
              <a:gd name="connsiteY88" fmla="*/ 1817177 h 2237474"/>
              <a:gd name="connsiteX89" fmla="*/ 4290981 w 12192000"/>
              <a:gd name="connsiteY89" fmla="*/ 1839677 h 2237474"/>
              <a:gd name="connsiteX90" fmla="*/ 4238372 w 12192000"/>
              <a:gd name="connsiteY90" fmla="*/ 1851480 h 2237474"/>
              <a:gd name="connsiteX91" fmla="*/ 4232517 w 12192000"/>
              <a:gd name="connsiteY91" fmla="*/ 1852567 h 2237474"/>
              <a:gd name="connsiteX92" fmla="*/ 4191732 w 12192000"/>
              <a:gd name="connsiteY92" fmla="*/ 1857328 h 2237474"/>
              <a:gd name="connsiteX93" fmla="*/ 4065532 w 12192000"/>
              <a:gd name="connsiteY93" fmla="*/ 1855477 h 2237474"/>
              <a:gd name="connsiteX94" fmla="*/ 4028460 w 12192000"/>
              <a:gd name="connsiteY94" fmla="*/ 1855137 h 2237474"/>
              <a:gd name="connsiteX95" fmla="*/ 4002267 w 12192000"/>
              <a:gd name="connsiteY95" fmla="*/ 1852352 h 2237474"/>
              <a:gd name="connsiteX96" fmla="*/ 3931396 w 12192000"/>
              <a:gd name="connsiteY96" fmla="*/ 1858915 h 2237474"/>
              <a:gd name="connsiteX97" fmla="*/ 3812162 w 12192000"/>
              <a:gd name="connsiteY97" fmla="*/ 1875501 h 2237474"/>
              <a:gd name="connsiteX98" fmla="*/ 3758105 w 12192000"/>
              <a:gd name="connsiteY98" fmla="*/ 1871856 h 2237474"/>
              <a:gd name="connsiteX99" fmla="*/ 3715896 w 12192000"/>
              <a:gd name="connsiteY99" fmla="*/ 1881552 h 2237474"/>
              <a:gd name="connsiteX100" fmla="*/ 3567259 w 12192000"/>
              <a:gd name="connsiteY100" fmla="*/ 1893482 h 2237474"/>
              <a:gd name="connsiteX101" fmla="*/ 3405770 w 12192000"/>
              <a:gd name="connsiteY101" fmla="*/ 1904591 h 2237474"/>
              <a:gd name="connsiteX102" fmla="*/ 3280097 w 12192000"/>
              <a:gd name="connsiteY102" fmla="*/ 1919610 h 2237474"/>
              <a:gd name="connsiteX103" fmla="*/ 3009910 w 12192000"/>
              <a:gd name="connsiteY103" fmla="*/ 1957866 h 2237474"/>
              <a:gd name="connsiteX104" fmla="*/ 2995934 w 12192000"/>
              <a:gd name="connsiteY104" fmla="*/ 1967085 h 2237474"/>
              <a:gd name="connsiteX105" fmla="*/ 2942858 w 12192000"/>
              <a:gd name="connsiteY105" fmla="*/ 1981367 h 2237474"/>
              <a:gd name="connsiteX106" fmla="*/ 2875436 w 12192000"/>
              <a:gd name="connsiteY106" fmla="*/ 1996977 h 2237474"/>
              <a:gd name="connsiteX107" fmla="*/ 2874892 w 12192000"/>
              <a:gd name="connsiteY107" fmla="*/ 1996085 h 2237474"/>
              <a:gd name="connsiteX108" fmla="*/ 2843662 w 12192000"/>
              <a:gd name="connsiteY108" fmla="*/ 1992498 h 2237474"/>
              <a:gd name="connsiteX109" fmla="*/ 2718916 w 12192000"/>
              <a:gd name="connsiteY109" fmla="*/ 1990867 h 2237474"/>
              <a:gd name="connsiteX110" fmla="*/ 2713522 w 12192000"/>
              <a:gd name="connsiteY110" fmla="*/ 1990173 h 2237474"/>
              <a:gd name="connsiteX111" fmla="*/ 2476147 w 12192000"/>
              <a:gd name="connsiteY111" fmla="*/ 1998305 h 2237474"/>
              <a:gd name="connsiteX112" fmla="*/ 2373568 w 12192000"/>
              <a:gd name="connsiteY112" fmla="*/ 2003219 h 2237474"/>
              <a:gd name="connsiteX113" fmla="*/ 2287219 w 12192000"/>
              <a:gd name="connsiteY113" fmla="*/ 1998750 h 2237474"/>
              <a:gd name="connsiteX114" fmla="*/ 2243069 w 12192000"/>
              <a:gd name="connsiteY114" fmla="*/ 2005321 h 2237474"/>
              <a:gd name="connsiteX115" fmla="*/ 2164831 w 12192000"/>
              <a:gd name="connsiteY115" fmla="*/ 2010143 h 2237474"/>
              <a:gd name="connsiteX116" fmla="*/ 2085228 w 12192000"/>
              <a:gd name="connsiteY116" fmla="*/ 2046431 h 2237474"/>
              <a:gd name="connsiteX117" fmla="*/ 2058061 w 12192000"/>
              <a:gd name="connsiteY117" fmla="*/ 2047942 h 2237474"/>
              <a:gd name="connsiteX118" fmla="*/ 2042244 w 12192000"/>
              <a:gd name="connsiteY118" fmla="*/ 2055560 h 2237474"/>
              <a:gd name="connsiteX119" fmla="*/ 1877728 w 12192000"/>
              <a:gd name="connsiteY119" fmla="*/ 2101004 h 2237474"/>
              <a:gd name="connsiteX120" fmla="*/ 1759056 w 12192000"/>
              <a:gd name="connsiteY120" fmla="*/ 2125608 h 2237474"/>
              <a:gd name="connsiteX121" fmla="*/ 1637948 w 12192000"/>
              <a:gd name="connsiteY121" fmla="*/ 2172597 h 2237474"/>
              <a:gd name="connsiteX122" fmla="*/ 1434549 w 12192000"/>
              <a:gd name="connsiteY122" fmla="*/ 2234522 h 2237474"/>
              <a:gd name="connsiteX123" fmla="*/ 1398481 w 12192000"/>
              <a:gd name="connsiteY123" fmla="*/ 2237074 h 2237474"/>
              <a:gd name="connsiteX124" fmla="*/ 1398407 w 12192000"/>
              <a:gd name="connsiteY124" fmla="*/ 2237095 h 2237474"/>
              <a:gd name="connsiteX125" fmla="*/ 1370962 w 12192000"/>
              <a:gd name="connsiteY125" fmla="*/ 2237474 h 2237474"/>
              <a:gd name="connsiteX126" fmla="*/ 1356367 w 12192000"/>
              <a:gd name="connsiteY126" fmla="*/ 2235089 h 2237474"/>
              <a:gd name="connsiteX127" fmla="*/ 1279765 w 12192000"/>
              <a:gd name="connsiteY127" fmla="*/ 2229639 h 2237474"/>
              <a:gd name="connsiteX128" fmla="*/ 1195347 w 12192000"/>
              <a:gd name="connsiteY128" fmla="*/ 2212354 h 2237474"/>
              <a:gd name="connsiteX129" fmla="*/ 970251 w 12192000"/>
              <a:gd name="connsiteY129" fmla="*/ 2221029 h 2237474"/>
              <a:gd name="connsiteX130" fmla="*/ 812914 w 12192000"/>
              <a:gd name="connsiteY130" fmla="*/ 2210095 h 2237474"/>
              <a:gd name="connsiteX131" fmla="*/ 776382 w 12192000"/>
              <a:gd name="connsiteY131" fmla="*/ 2204512 h 2237474"/>
              <a:gd name="connsiteX132" fmla="*/ 597225 w 12192000"/>
              <a:gd name="connsiteY132" fmla="*/ 2180999 h 2237474"/>
              <a:gd name="connsiteX133" fmla="*/ 520671 w 12192000"/>
              <a:gd name="connsiteY133" fmla="*/ 2180980 h 2237474"/>
              <a:gd name="connsiteX134" fmla="*/ 515024 w 12192000"/>
              <a:gd name="connsiteY134" fmla="*/ 2179258 h 2237474"/>
              <a:gd name="connsiteX135" fmla="*/ 413835 w 12192000"/>
              <a:gd name="connsiteY135" fmla="*/ 2156783 h 2237474"/>
              <a:gd name="connsiteX136" fmla="*/ 376513 w 12192000"/>
              <a:gd name="connsiteY136" fmla="*/ 2154014 h 2237474"/>
              <a:gd name="connsiteX137" fmla="*/ 273386 w 12192000"/>
              <a:gd name="connsiteY137" fmla="*/ 2142551 h 2237474"/>
              <a:gd name="connsiteX138" fmla="*/ 169207 w 12192000"/>
              <a:gd name="connsiteY138" fmla="*/ 2128100 h 2237474"/>
              <a:gd name="connsiteX139" fmla="*/ 77641 w 12192000"/>
              <a:gd name="connsiteY139" fmla="*/ 2126835 h 2237474"/>
              <a:gd name="connsiteX140" fmla="*/ 37645 w 12192000"/>
              <a:gd name="connsiteY140" fmla="*/ 2115401 h 2237474"/>
              <a:gd name="connsiteX141" fmla="*/ 4572 w 12192000"/>
              <a:gd name="connsiteY141" fmla="*/ 2111091 h 2237474"/>
              <a:gd name="connsiteX142" fmla="*/ 0 w 12192000"/>
              <a:gd name="connsiteY142" fmla="*/ 2110468 h 2237474"/>
              <a:gd name="connsiteX143" fmla="*/ 0 w 12192000"/>
              <a:gd name="connsiteY1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234662 w 12192000"/>
              <a:gd name="connsiteY28" fmla="*/ 1023056 h 2237474"/>
              <a:gd name="connsiteX29" fmla="*/ 9181033 w 12192000"/>
              <a:gd name="connsiteY29" fmla="*/ 1037921 h 2237474"/>
              <a:gd name="connsiteX30" fmla="*/ 9155969 w 12192000"/>
              <a:gd name="connsiteY30" fmla="*/ 1046804 h 2237474"/>
              <a:gd name="connsiteX31" fmla="*/ 9133985 w 12192000"/>
              <a:gd name="connsiteY31" fmla="*/ 1046450 h 2237474"/>
              <a:gd name="connsiteX32" fmla="*/ 9003462 w 12192000"/>
              <a:gd name="connsiteY32" fmla="*/ 1042406 h 2237474"/>
              <a:gd name="connsiteX33" fmla="*/ 8968445 w 12192000"/>
              <a:gd name="connsiteY33" fmla="*/ 1052169 h 2237474"/>
              <a:gd name="connsiteX34" fmla="*/ 8886001 w 12192000"/>
              <a:gd name="connsiteY34" fmla="*/ 1067468 h 2237474"/>
              <a:gd name="connsiteX35" fmla="*/ 8838610 w 12192000"/>
              <a:gd name="connsiteY35" fmla="*/ 1075091 h 2237474"/>
              <a:gd name="connsiteX36" fmla="*/ 8750383 w 12192000"/>
              <a:gd name="connsiteY36" fmla="*/ 1097387 h 2237474"/>
              <a:gd name="connsiteX37" fmla="*/ 8665605 w 12192000"/>
              <a:gd name="connsiteY37" fmla="*/ 1110791 h 2237474"/>
              <a:gd name="connsiteX38" fmla="*/ 8584946 w 12192000"/>
              <a:gd name="connsiteY38" fmla="*/ 1135226 h 2237474"/>
              <a:gd name="connsiteX39" fmla="*/ 8419755 w 12192000"/>
              <a:gd name="connsiteY39" fmla="*/ 1216260 h 2237474"/>
              <a:gd name="connsiteX40" fmla="*/ 8411626 w 12192000"/>
              <a:gd name="connsiteY40" fmla="*/ 1214397 h 2237474"/>
              <a:gd name="connsiteX41" fmla="*/ 8363469 w 12192000"/>
              <a:gd name="connsiteY41" fmla="*/ 1246658 h 2237474"/>
              <a:gd name="connsiteX42" fmla="*/ 8275497 w 12192000"/>
              <a:gd name="connsiteY42" fmla="*/ 1264396 h 2237474"/>
              <a:gd name="connsiteX43" fmla="*/ 8074238 w 12192000"/>
              <a:gd name="connsiteY43" fmla="*/ 1301895 h 2237474"/>
              <a:gd name="connsiteX44" fmla="*/ 7942099 w 12192000"/>
              <a:gd name="connsiteY44" fmla="*/ 1336332 h 2237474"/>
              <a:gd name="connsiteX45" fmla="*/ 7902328 w 12192000"/>
              <a:gd name="connsiteY45" fmla="*/ 1345865 h 2237474"/>
              <a:gd name="connsiteX46" fmla="*/ 7840612 w 12192000"/>
              <a:gd name="connsiteY46" fmla="*/ 1369373 h 2237474"/>
              <a:gd name="connsiteX47" fmla="*/ 7786819 w 12192000"/>
              <a:gd name="connsiteY47" fmla="*/ 1378970 h 2237474"/>
              <a:gd name="connsiteX48" fmla="*/ 7548172 w 12192000"/>
              <a:gd name="connsiteY48" fmla="*/ 1417460 h 2237474"/>
              <a:gd name="connsiteX49" fmla="*/ 7483437 w 12192000"/>
              <a:gd name="connsiteY49" fmla="*/ 1478152 h 2237474"/>
              <a:gd name="connsiteX50" fmla="*/ 7377870 w 12192000"/>
              <a:gd name="connsiteY50" fmla="*/ 1523319 h 2237474"/>
              <a:gd name="connsiteX51" fmla="*/ 7230737 w 12192000"/>
              <a:gd name="connsiteY51" fmla="*/ 1562633 h 2237474"/>
              <a:gd name="connsiteX52" fmla="*/ 7224458 w 12192000"/>
              <a:gd name="connsiteY52" fmla="*/ 1573008 h 2237474"/>
              <a:gd name="connsiteX53" fmla="*/ 7183121 w 12192000"/>
              <a:gd name="connsiteY53" fmla="*/ 1595162 h 2237474"/>
              <a:gd name="connsiteX54" fmla="*/ 7164601 w 12192000"/>
              <a:gd name="connsiteY54" fmla="*/ 1606490 h 2237474"/>
              <a:gd name="connsiteX55" fmla="*/ 6900177 w 12192000"/>
              <a:gd name="connsiteY55" fmla="*/ 1636016 h 2237474"/>
              <a:gd name="connsiteX56" fmla="*/ 6795372 w 12192000"/>
              <a:gd name="connsiteY56" fmla="*/ 1644845 h 2237474"/>
              <a:gd name="connsiteX57" fmla="*/ 6692251 w 12192000"/>
              <a:gd name="connsiteY57" fmla="*/ 1656357 h 2237474"/>
              <a:gd name="connsiteX58" fmla="*/ 6655235 w 12192000"/>
              <a:gd name="connsiteY58" fmla="*/ 1661869 h 2237474"/>
              <a:gd name="connsiteX59" fmla="*/ 6554894 w 12192000"/>
              <a:gd name="connsiteY59" fmla="*/ 1664428 h 2237474"/>
              <a:gd name="connsiteX60" fmla="*/ 6516595 w 12192000"/>
              <a:gd name="connsiteY60" fmla="*/ 1667475 h 2237474"/>
              <a:gd name="connsiteX61" fmla="*/ 6508541 w 12192000"/>
              <a:gd name="connsiteY61" fmla="*/ 1668757 h 2237474"/>
              <a:gd name="connsiteX62" fmla="*/ 6471012 w 12192000"/>
              <a:gd name="connsiteY62" fmla="*/ 1678604 h 2237474"/>
              <a:gd name="connsiteX63" fmla="*/ 6364035 w 12192000"/>
              <a:gd name="connsiteY63" fmla="*/ 1667683 h 2237474"/>
              <a:gd name="connsiteX64" fmla="*/ 6280959 w 12192000"/>
              <a:gd name="connsiteY64" fmla="*/ 1689329 h 2237474"/>
              <a:gd name="connsiteX65" fmla="*/ 6243319 w 12192000"/>
              <a:gd name="connsiteY65" fmla="*/ 1695560 h 2237474"/>
              <a:gd name="connsiteX66" fmla="*/ 6098321 w 12192000"/>
              <a:gd name="connsiteY66" fmla="*/ 1721646 h 2237474"/>
              <a:gd name="connsiteX67" fmla="*/ 5880652 w 12192000"/>
              <a:gd name="connsiteY67" fmla="*/ 1779643 h 2237474"/>
              <a:gd name="connsiteX68" fmla="*/ 5785959 w 12192000"/>
              <a:gd name="connsiteY68" fmla="*/ 1775307 h 2237474"/>
              <a:gd name="connsiteX69" fmla="*/ 5643534 w 12192000"/>
              <a:gd name="connsiteY69" fmla="*/ 1802919 h 2237474"/>
              <a:gd name="connsiteX70" fmla="*/ 5518799 w 12192000"/>
              <a:gd name="connsiteY70" fmla="*/ 1818312 h 2237474"/>
              <a:gd name="connsiteX71" fmla="*/ 5505014 w 12192000"/>
              <a:gd name="connsiteY71" fmla="*/ 1819259 h 2237474"/>
              <a:gd name="connsiteX72" fmla="*/ 5453307 w 12192000"/>
              <a:gd name="connsiteY72" fmla="*/ 1815450 h 2237474"/>
              <a:gd name="connsiteX73" fmla="*/ 5221533 w 12192000"/>
              <a:gd name="connsiteY73" fmla="*/ 1846950 h 2237474"/>
              <a:gd name="connsiteX74" fmla="*/ 5149802 w 12192000"/>
              <a:gd name="connsiteY74" fmla="*/ 1844846 h 2237474"/>
              <a:gd name="connsiteX75" fmla="*/ 5114927 w 12192000"/>
              <a:gd name="connsiteY75" fmla="*/ 1847827 h 2237474"/>
              <a:gd name="connsiteX76" fmla="*/ 5108970 w 12192000"/>
              <a:gd name="connsiteY76" fmla="*/ 1847935 h 2237474"/>
              <a:gd name="connsiteX77" fmla="*/ 5067961 w 12192000"/>
              <a:gd name="connsiteY77" fmla="*/ 1845917 h 2237474"/>
              <a:gd name="connsiteX78" fmla="*/ 5007075 w 12192000"/>
              <a:gd name="connsiteY78" fmla="*/ 1838626 h 2237474"/>
              <a:gd name="connsiteX79" fmla="*/ 4944087 w 12192000"/>
              <a:gd name="connsiteY79" fmla="*/ 1823332 h 2237474"/>
              <a:gd name="connsiteX80" fmla="*/ 4907662 w 12192000"/>
              <a:gd name="connsiteY80" fmla="*/ 1816900 h 2237474"/>
              <a:gd name="connsiteX81" fmla="*/ 4882386 w 12192000"/>
              <a:gd name="connsiteY81" fmla="*/ 1809844 h 2237474"/>
              <a:gd name="connsiteX82" fmla="*/ 4811440 w 12192000"/>
              <a:gd name="connsiteY82" fmla="*/ 1804655 h 2237474"/>
              <a:gd name="connsiteX83" fmla="*/ 4691075 w 12192000"/>
              <a:gd name="connsiteY83" fmla="*/ 1801389 h 2237474"/>
              <a:gd name="connsiteX84" fmla="*/ 4640313 w 12192000"/>
              <a:gd name="connsiteY84" fmla="*/ 1784307 h 2237474"/>
              <a:gd name="connsiteX85" fmla="*/ 4536503 w 12192000"/>
              <a:gd name="connsiteY85" fmla="*/ 1785334 h 2237474"/>
              <a:gd name="connsiteX86" fmla="*/ 4513724 w 12192000"/>
              <a:gd name="connsiteY86" fmla="*/ 1791996 h 2237474"/>
              <a:gd name="connsiteX87" fmla="*/ 4459810 w 12192000"/>
              <a:gd name="connsiteY87" fmla="*/ 1797886 h 2237474"/>
              <a:gd name="connsiteX88" fmla="*/ 4379064 w 12192000"/>
              <a:gd name="connsiteY88" fmla="*/ 1817177 h 2237474"/>
              <a:gd name="connsiteX89" fmla="*/ 4290981 w 12192000"/>
              <a:gd name="connsiteY89" fmla="*/ 1839677 h 2237474"/>
              <a:gd name="connsiteX90" fmla="*/ 4238372 w 12192000"/>
              <a:gd name="connsiteY90" fmla="*/ 1851480 h 2237474"/>
              <a:gd name="connsiteX91" fmla="*/ 4232517 w 12192000"/>
              <a:gd name="connsiteY91" fmla="*/ 1852567 h 2237474"/>
              <a:gd name="connsiteX92" fmla="*/ 4191732 w 12192000"/>
              <a:gd name="connsiteY92" fmla="*/ 1857328 h 2237474"/>
              <a:gd name="connsiteX93" fmla="*/ 4065532 w 12192000"/>
              <a:gd name="connsiteY93" fmla="*/ 1855477 h 2237474"/>
              <a:gd name="connsiteX94" fmla="*/ 4028460 w 12192000"/>
              <a:gd name="connsiteY94" fmla="*/ 1855137 h 2237474"/>
              <a:gd name="connsiteX95" fmla="*/ 4002267 w 12192000"/>
              <a:gd name="connsiteY95" fmla="*/ 1852352 h 2237474"/>
              <a:gd name="connsiteX96" fmla="*/ 3931396 w 12192000"/>
              <a:gd name="connsiteY96" fmla="*/ 1858915 h 2237474"/>
              <a:gd name="connsiteX97" fmla="*/ 3812162 w 12192000"/>
              <a:gd name="connsiteY97" fmla="*/ 1875501 h 2237474"/>
              <a:gd name="connsiteX98" fmla="*/ 3758105 w 12192000"/>
              <a:gd name="connsiteY98" fmla="*/ 1871856 h 2237474"/>
              <a:gd name="connsiteX99" fmla="*/ 3715896 w 12192000"/>
              <a:gd name="connsiteY99" fmla="*/ 1881552 h 2237474"/>
              <a:gd name="connsiteX100" fmla="*/ 3567259 w 12192000"/>
              <a:gd name="connsiteY100" fmla="*/ 1893482 h 2237474"/>
              <a:gd name="connsiteX101" fmla="*/ 3405770 w 12192000"/>
              <a:gd name="connsiteY101" fmla="*/ 1904591 h 2237474"/>
              <a:gd name="connsiteX102" fmla="*/ 3280097 w 12192000"/>
              <a:gd name="connsiteY102" fmla="*/ 1919610 h 2237474"/>
              <a:gd name="connsiteX103" fmla="*/ 3009910 w 12192000"/>
              <a:gd name="connsiteY103" fmla="*/ 1957866 h 2237474"/>
              <a:gd name="connsiteX104" fmla="*/ 2995934 w 12192000"/>
              <a:gd name="connsiteY104" fmla="*/ 1967085 h 2237474"/>
              <a:gd name="connsiteX105" fmla="*/ 2942858 w 12192000"/>
              <a:gd name="connsiteY105" fmla="*/ 1981367 h 2237474"/>
              <a:gd name="connsiteX106" fmla="*/ 2875436 w 12192000"/>
              <a:gd name="connsiteY106" fmla="*/ 1996977 h 2237474"/>
              <a:gd name="connsiteX107" fmla="*/ 2874892 w 12192000"/>
              <a:gd name="connsiteY107" fmla="*/ 1996085 h 2237474"/>
              <a:gd name="connsiteX108" fmla="*/ 2843662 w 12192000"/>
              <a:gd name="connsiteY108" fmla="*/ 1992498 h 2237474"/>
              <a:gd name="connsiteX109" fmla="*/ 2718916 w 12192000"/>
              <a:gd name="connsiteY109" fmla="*/ 1990867 h 2237474"/>
              <a:gd name="connsiteX110" fmla="*/ 2713522 w 12192000"/>
              <a:gd name="connsiteY110" fmla="*/ 1990173 h 2237474"/>
              <a:gd name="connsiteX111" fmla="*/ 2476147 w 12192000"/>
              <a:gd name="connsiteY111" fmla="*/ 1998305 h 2237474"/>
              <a:gd name="connsiteX112" fmla="*/ 2373568 w 12192000"/>
              <a:gd name="connsiteY112" fmla="*/ 2003219 h 2237474"/>
              <a:gd name="connsiteX113" fmla="*/ 2287219 w 12192000"/>
              <a:gd name="connsiteY113" fmla="*/ 1998750 h 2237474"/>
              <a:gd name="connsiteX114" fmla="*/ 2243069 w 12192000"/>
              <a:gd name="connsiteY114" fmla="*/ 2005321 h 2237474"/>
              <a:gd name="connsiteX115" fmla="*/ 2164831 w 12192000"/>
              <a:gd name="connsiteY115" fmla="*/ 2010143 h 2237474"/>
              <a:gd name="connsiteX116" fmla="*/ 2085228 w 12192000"/>
              <a:gd name="connsiteY116" fmla="*/ 2046431 h 2237474"/>
              <a:gd name="connsiteX117" fmla="*/ 2058061 w 12192000"/>
              <a:gd name="connsiteY117" fmla="*/ 2047942 h 2237474"/>
              <a:gd name="connsiteX118" fmla="*/ 2042244 w 12192000"/>
              <a:gd name="connsiteY118" fmla="*/ 2055560 h 2237474"/>
              <a:gd name="connsiteX119" fmla="*/ 1877728 w 12192000"/>
              <a:gd name="connsiteY119" fmla="*/ 2101004 h 2237474"/>
              <a:gd name="connsiteX120" fmla="*/ 1759056 w 12192000"/>
              <a:gd name="connsiteY120" fmla="*/ 2125608 h 2237474"/>
              <a:gd name="connsiteX121" fmla="*/ 1637948 w 12192000"/>
              <a:gd name="connsiteY121" fmla="*/ 2172597 h 2237474"/>
              <a:gd name="connsiteX122" fmla="*/ 1434549 w 12192000"/>
              <a:gd name="connsiteY122" fmla="*/ 2234522 h 2237474"/>
              <a:gd name="connsiteX123" fmla="*/ 1398481 w 12192000"/>
              <a:gd name="connsiteY123" fmla="*/ 2237074 h 2237474"/>
              <a:gd name="connsiteX124" fmla="*/ 1398407 w 12192000"/>
              <a:gd name="connsiteY124" fmla="*/ 2237095 h 2237474"/>
              <a:gd name="connsiteX125" fmla="*/ 1370962 w 12192000"/>
              <a:gd name="connsiteY125" fmla="*/ 2237474 h 2237474"/>
              <a:gd name="connsiteX126" fmla="*/ 1356367 w 12192000"/>
              <a:gd name="connsiteY126" fmla="*/ 2235089 h 2237474"/>
              <a:gd name="connsiteX127" fmla="*/ 1279765 w 12192000"/>
              <a:gd name="connsiteY127" fmla="*/ 2229639 h 2237474"/>
              <a:gd name="connsiteX128" fmla="*/ 1195347 w 12192000"/>
              <a:gd name="connsiteY128" fmla="*/ 2212354 h 2237474"/>
              <a:gd name="connsiteX129" fmla="*/ 970251 w 12192000"/>
              <a:gd name="connsiteY129" fmla="*/ 2221029 h 2237474"/>
              <a:gd name="connsiteX130" fmla="*/ 812914 w 12192000"/>
              <a:gd name="connsiteY130" fmla="*/ 2210095 h 2237474"/>
              <a:gd name="connsiteX131" fmla="*/ 776382 w 12192000"/>
              <a:gd name="connsiteY131" fmla="*/ 2204512 h 2237474"/>
              <a:gd name="connsiteX132" fmla="*/ 597225 w 12192000"/>
              <a:gd name="connsiteY132" fmla="*/ 2180999 h 2237474"/>
              <a:gd name="connsiteX133" fmla="*/ 520671 w 12192000"/>
              <a:gd name="connsiteY133" fmla="*/ 2180980 h 2237474"/>
              <a:gd name="connsiteX134" fmla="*/ 515024 w 12192000"/>
              <a:gd name="connsiteY134" fmla="*/ 2179258 h 2237474"/>
              <a:gd name="connsiteX135" fmla="*/ 413835 w 12192000"/>
              <a:gd name="connsiteY135" fmla="*/ 2156783 h 2237474"/>
              <a:gd name="connsiteX136" fmla="*/ 376513 w 12192000"/>
              <a:gd name="connsiteY136" fmla="*/ 2154014 h 2237474"/>
              <a:gd name="connsiteX137" fmla="*/ 273386 w 12192000"/>
              <a:gd name="connsiteY137" fmla="*/ 2142551 h 2237474"/>
              <a:gd name="connsiteX138" fmla="*/ 169207 w 12192000"/>
              <a:gd name="connsiteY138" fmla="*/ 2128100 h 2237474"/>
              <a:gd name="connsiteX139" fmla="*/ 77641 w 12192000"/>
              <a:gd name="connsiteY139" fmla="*/ 2126835 h 2237474"/>
              <a:gd name="connsiteX140" fmla="*/ 37645 w 12192000"/>
              <a:gd name="connsiteY140" fmla="*/ 2115401 h 2237474"/>
              <a:gd name="connsiteX141" fmla="*/ 4572 w 12192000"/>
              <a:gd name="connsiteY141" fmla="*/ 2111091 h 2237474"/>
              <a:gd name="connsiteX142" fmla="*/ 0 w 12192000"/>
              <a:gd name="connsiteY142" fmla="*/ 2110468 h 2237474"/>
              <a:gd name="connsiteX143" fmla="*/ 0 w 12192000"/>
              <a:gd name="connsiteY1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181033 w 12192000"/>
              <a:gd name="connsiteY28" fmla="*/ 1037921 h 2237474"/>
              <a:gd name="connsiteX29" fmla="*/ 9155969 w 12192000"/>
              <a:gd name="connsiteY29" fmla="*/ 1046804 h 2237474"/>
              <a:gd name="connsiteX30" fmla="*/ 9133985 w 12192000"/>
              <a:gd name="connsiteY30" fmla="*/ 1046450 h 2237474"/>
              <a:gd name="connsiteX31" fmla="*/ 9003462 w 12192000"/>
              <a:gd name="connsiteY31" fmla="*/ 1042406 h 2237474"/>
              <a:gd name="connsiteX32" fmla="*/ 8968445 w 12192000"/>
              <a:gd name="connsiteY32" fmla="*/ 1052169 h 2237474"/>
              <a:gd name="connsiteX33" fmla="*/ 8886001 w 12192000"/>
              <a:gd name="connsiteY33" fmla="*/ 1067468 h 2237474"/>
              <a:gd name="connsiteX34" fmla="*/ 8838610 w 12192000"/>
              <a:gd name="connsiteY34" fmla="*/ 1075091 h 2237474"/>
              <a:gd name="connsiteX35" fmla="*/ 8750383 w 12192000"/>
              <a:gd name="connsiteY35" fmla="*/ 1097387 h 2237474"/>
              <a:gd name="connsiteX36" fmla="*/ 8665605 w 12192000"/>
              <a:gd name="connsiteY36" fmla="*/ 1110791 h 2237474"/>
              <a:gd name="connsiteX37" fmla="*/ 8584946 w 12192000"/>
              <a:gd name="connsiteY37" fmla="*/ 1135226 h 2237474"/>
              <a:gd name="connsiteX38" fmla="*/ 8419755 w 12192000"/>
              <a:gd name="connsiteY38" fmla="*/ 1216260 h 2237474"/>
              <a:gd name="connsiteX39" fmla="*/ 8411626 w 12192000"/>
              <a:gd name="connsiteY39" fmla="*/ 1214397 h 2237474"/>
              <a:gd name="connsiteX40" fmla="*/ 8363469 w 12192000"/>
              <a:gd name="connsiteY40" fmla="*/ 1246658 h 2237474"/>
              <a:gd name="connsiteX41" fmla="*/ 8275497 w 12192000"/>
              <a:gd name="connsiteY41" fmla="*/ 1264396 h 2237474"/>
              <a:gd name="connsiteX42" fmla="*/ 8074238 w 12192000"/>
              <a:gd name="connsiteY42" fmla="*/ 1301895 h 2237474"/>
              <a:gd name="connsiteX43" fmla="*/ 7942099 w 12192000"/>
              <a:gd name="connsiteY43" fmla="*/ 1336332 h 2237474"/>
              <a:gd name="connsiteX44" fmla="*/ 7902328 w 12192000"/>
              <a:gd name="connsiteY44" fmla="*/ 1345865 h 2237474"/>
              <a:gd name="connsiteX45" fmla="*/ 7840612 w 12192000"/>
              <a:gd name="connsiteY45" fmla="*/ 1369373 h 2237474"/>
              <a:gd name="connsiteX46" fmla="*/ 7786819 w 12192000"/>
              <a:gd name="connsiteY46" fmla="*/ 1378970 h 2237474"/>
              <a:gd name="connsiteX47" fmla="*/ 7548172 w 12192000"/>
              <a:gd name="connsiteY47" fmla="*/ 1417460 h 2237474"/>
              <a:gd name="connsiteX48" fmla="*/ 7483437 w 12192000"/>
              <a:gd name="connsiteY48" fmla="*/ 1478152 h 2237474"/>
              <a:gd name="connsiteX49" fmla="*/ 7377870 w 12192000"/>
              <a:gd name="connsiteY49" fmla="*/ 1523319 h 2237474"/>
              <a:gd name="connsiteX50" fmla="*/ 7230737 w 12192000"/>
              <a:gd name="connsiteY50" fmla="*/ 1562633 h 2237474"/>
              <a:gd name="connsiteX51" fmla="*/ 7224458 w 12192000"/>
              <a:gd name="connsiteY51" fmla="*/ 1573008 h 2237474"/>
              <a:gd name="connsiteX52" fmla="*/ 7183121 w 12192000"/>
              <a:gd name="connsiteY52" fmla="*/ 1595162 h 2237474"/>
              <a:gd name="connsiteX53" fmla="*/ 7164601 w 12192000"/>
              <a:gd name="connsiteY53" fmla="*/ 1606490 h 2237474"/>
              <a:gd name="connsiteX54" fmla="*/ 6900177 w 12192000"/>
              <a:gd name="connsiteY54" fmla="*/ 1636016 h 2237474"/>
              <a:gd name="connsiteX55" fmla="*/ 6795372 w 12192000"/>
              <a:gd name="connsiteY55" fmla="*/ 1644845 h 2237474"/>
              <a:gd name="connsiteX56" fmla="*/ 6692251 w 12192000"/>
              <a:gd name="connsiteY56" fmla="*/ 1656357 h 2237474"/>
              <a:gd name="connsiteX57" fmla="*/ 6655235 w 12192000"/>
              <a:gd name="connsiteY57" fmla="*/ 1661869 h 2237474"/>
              <a:gd name="connsiteX58" fmla="*/ 6554894 w 12192000"/>
              <a:gd name="connsiteY58" fmla="*/ 1664428 h 2237474"/>
              <a:gd name="connsiteX59" fmla="*/ 6516595 w 12192000"/>
              <a:gd name="connsiteY59" fmla="*/ 1667475 h 2237474"/>
              <a:gd name="connsiteX60" fmla="*/ 6508541 w 12192000"/>
              <a:gd name="connsiteY60" fmla="*/ 1668757 h 2237474"/>
              <a:gd name="connsiteX61" fmla="*/ 6471012 w 12192000"/>
              <a:gd name="connsiteY61" fmla="*/ 1678604 h 2237474"/>
              <a:gd name="connsiteX62" fmla="*/ 6364035 w 12192000"/>
              <a:gd name="connsiteY62" fmla="*/ 1667683 h 2237474"/>
              <a:gd name="connsiteX63" fmla="*/ 6280959 w 12192000"/>
              <a:gd name="connsiteY63" fmla="*/ 1689329 h 2237474"/>
              <a:gd name="connsiteX64" fmla="*/ 6243319 w 12192000"/>
              <a:gd name="connsiteY64" fmla="*/ 1695560 h 2237474"/>
              <a:gd name="connsiteX65" fmla="*/ 6098321 w 12192000"/>
              <a:gd name="connsiteY65" fmla="*/ 1721646 h 2237474"/>
              <a:gd name="connsiteX66" fmla="*/ 5880652 w 12192000"/>
              <a:gd name="connsiteY66" fmla="*/ 1779643 h 2237474"/>
              <a:gd name="connsiteX67" fmla="*/ 5785959 w 12192000"/>
              <a:gd name="connsiteY67" fmla="*/ 1775307 h 2237474"/>
              <a:gd name="connsiteX68" fmla="*/ 5643534 w 12192000"/>
              <a:gd name="connsiteY68" fmla="*/ 1802919 h 2237474"/>
              <a:gd name="connsiteX69" fmla="*/ 5518799 w 12192000"/>
              <a:gd name="connsiteY69" fmla="*/ 1818312 h 2237474"/>
              <a:gd name="connsiteX70" fmla="*/ 5505014 w 12192000"/>
              <a:gd name="connsiteY70" fmla="*/ 1819259 h 2237474"/>
              <a:gd name="connsiteX71" fmla="*/ 5453307 w 12192000"/>
              <a:gd name="connsiteY71" fmla="*/ 1815450 h 2237474"/>
              <a:gd name="connsiteX72" fmla="*/ 5221533 w 12192000"/>
              <a:gd name="connsiteY72" fmla="*/ 1846950 h 2237474"/>
              <a:gd name="connsiteX73" fmla="*/ 5149802 w 12192000"/>
              <a:gd name="connsiteY73" fmla="*/ 1844846 h 2237474"/>
              <a:gd name="connsiteX74" fmla="*/ 5114927 w 12192000"/>
              <a:gd name="connsiteY74" fmla="*/ 1847827 h 2237474"/>
              <a:gd name="connsiteX75" fmla="*/ 5108970 w 12192000"/>
              <a:gd name="connsiteY75" fmla="*/ 1847935 h 2237474"/>
              <a:gd name="connsiteX76" fmla="*/ 5067961 w 12192000"/>
              <a:gd name="connsiteY76" fmla="*/ 1845917 h 2237474"/>
              <a:gd name="connsiteX77" fmla="*/ 5007075 w 12192000"/>
              <a:gd name="connsiteY77" fmla="*/ 1838626 h 2237474"/>
              <a:gd name="connsiteX78" fmla="*/ 4944087 w 12192000"/>
              <a:gd name="connsiteY78" fmla="*/ 1823332 h 2237474"/>
              <a:gd name="connsiteX79" fmla="*/ 4907662 w 12192000"/>
              <a:gd name="connsiteY79" fmla="*/ 1816900 h 2237474"/>
              <a:gd name="connsiteX80" fmla="*/ 4882386 w 12192000"/>
              <a:gd name="connsiteY80" fmla="*/ 1809844 h 2237474"/>
              <a:gd name="connsiteX81" fmla="*/ 4811440 w 12192000"/>
              <a:gd name="connsiteY81" fmla="*/ 1804655 h 2237474"/>
              <a:gd name="connsiteX82" fmla="*/ 4691075 w 12192000"/>
              <a:gd name="connsiteY82" fmla="*/ 1801389 h 2237474"/>
              <a:gd name="connsiteX83" fmla="*/ 4640313 w 12192000"/>
              <a:gd name="connsiteY83" fmla="*/ 1784307 h 2237474"/>
              <a:gd name="connsiteX84" fmla="*/ 4536503 w 12192000"/>
              <a:gd name="connsiteY84" fmla="*/ 1785334 h 2237474"/>
              <a:gd name="connsiteX85" fmla="*/ 4513724 w 12192000"/>
              <a:gd name="connsiteY85" fmla="*/ 1791996 h 2237474"/>
              <a:gd name="connsiteX86" fmla="*/ 4459810 w 12192000"/>
              <a:gd name="connsiteY86" fmla="*/ 1797886 h 2237474"/>
              <a:gd name="connsiteX87" fmla="*/ 4379064 w 12192000"/>
              <a:gd name="connsiteY87" fmla="*/ 1817177 h 2237474"/>
              <a:gd name="connsiteX88" fmla="*/ 4290981 w 12192000"/>
              <a:gd name="connsiteY88" fmla="*/ 1839677 h 2237474"/>
              <a:gd name="connsiteX89" fmla="*/ 4238372 w 12192000"/>
              <a:gd name="connsiteY89" fmla="*/ 1851480 h 2237474"/>
              <a:gd name="connsiteX90" fmla="*/ 4232517 w 12192000"/>
              <a:gd name="connsiteY90" fmla="*/ 1852567 h 2237474"/>
              <a:gd name="connsiteX91" fmla="*/ 4191732 w 12192000"/>
              <a:gd name="connsiteY91" fmla="*/ 1857328 h 2237474"/>
              <a:gd name="connsiteX92" fmla="*/ 4065532 w 12192000"/>
              <a:gd name="connsiteY92" fmla="*/ 1855477 h 2237474"/>
              <a:gd name="connsiteX93" fmla="*/ 4028460 w 12192000"/>
              <a:gd name="connsiteY93" fmla="*/ 1855137 h 2237474"/>
              <a:gd name="connsiteX94" fmla="*/ 4002267 w 12192000"/>
              <a:gd name="connsiteY94" fmla="*/ 1852352 h 2237474"/>
              <a:gd name="connsiteX95" fmla="*/ 3931396 w 12192000"/>
              <a:gd name="connsiteY95" fmla="*/ 1858915 h 2237474"/>
              <a:gd name="connsiteX96" fmla="*/ 3812162 w 12192000"/>
              <a:gd name="connsiteY96" fmla="*/ 1875501 h 2237474"/>
              <a:gd name="connsiteX97" fmla="*/ 3758105 w 12192000"/>
              <a:gd name="connsiteY97" fmla="*/ 1871856 h 2237474"/>
              <a:gd name="connsiteX98" fmla="*/ 3715896 w 12192000"/>
              <a:gd name="connsiteY98" fmla="*/ 1881552 h 2237474"/>
              <a:gd name="connsiteX99" fmla="*/ 3567259 w 12192000"/>
              <a:gd name="connsiteY99" fmla="*/ 1893482 h 2237474"/>
              <a:gd name="connsiteX100" fmla="*/ 3405770 w 12192000"/>
              <a:gd name="connsiteY100" fmla="*/ 1904591 h 2237474"/>
              <a:gd name="connsiteX101" fmla="*/ 3280097 w 12192000"/>
              <a:gd name="connsiteY101" fmla="*/ 1919610 h 2237474"/>
              <a:gd name="connsiteX102" fmla="*/ 3009910 w 12192000"/>
              <a:gd name="connsiteY102" fmla="*/ 1957866 h 2237474"/>
              <a:gd name="connsiteX103" fmla="*/ 2995934 w 12192000"/>
              <a:gd name="connsiteY103" fmla="*/ 1967085 h 2237474"/>
              <a:gd name="connsiteX104" fmla="*/ 2942858 w 12192000"/>
              <a:gd name="connsiteY104" fmla="*/ 1981367 h 2237474"/>
              <a:gd name="connsiteX105" fmla="*/ 2875436 w 12192000"/>
              <a:gd name="connsiteY105" fmla="*/ 1996977 h 2237474"/>
              <a:gd name="connsiteX106" fmla="*/ 2874892 w 12192000"/>
              <a:gd name="connsiteY106" fmla="*/ 1996085 h 2237474"/>
              <a:gd name="connsiteX107" fmla="*/ 2843662 w 12192000"/>
              <a:gd name="connsiteY107" fmla="*/ 1992498 h 2237474"/>
              <a:gd name="connsiteX108" fmla="*/ 2718916 w 12192000"/>
              <a:gd name="connsiteY108" fmla="*/ 1990867 h 2237474"/>
              <a:gd name="connsiteX109" fmla="*/ 2713522 w 12192000"/>
              <a:gd name="connsiteY109" fmla="*/ 1990173 h 2237474"/>
              <a:gd name="connsiteX110" fmla="*/ 2476147 w 12192000"/>
              <a:gd name="connsiteY110" fmla="*/ 1998305 h 2237474"/>
              <a:gd name="connsiteX111" fmla="*/ 2373568 w 12192000"/>
              <a:gd name="connsiteY111" fmla="*/ 2003219 h 2237474"/>
              <a:gd name="connsiteX112" fmla="*/ 2287219 w 12192000"/>
              <a:gd name="connsiteY112" fmla="*/ 1998750 h 2237474"/>
              <a:gd name="connsiteX113" fmla="*/ 2243069 w 12192000"/>
              <a:gd name="connsiteY113" fmla="*/ 2005321 h 2237474"/>
              <a:gd name="connsiteX114" fmla="*/ 2164831 w 12192000"/>
              <a:gd name="connsiteY114" fmla="*/ 2010143 h 2237474"/>
              <a:gd name="connsiteX115" fmla="*/ 2085228 w 12192000"/>
              <a:gd name="connsiteY115" fmla="*/ 2046431 h 2237474"/>
              <a:gd name="connsiteX116" fmla="*/ 2058061 w 12192000"/>
              <a:gd name="connsiteY116" fmla="*/ 2047942 h 2237474"/>
              <a:gd name="connsiteX117" fmla="*/ 2042244 w 12192000"/>
              <a:gd name="connsiteY117" fmla="*/ 2055560 h 2237474"/>
              <a:gd name="connsiteX118" fmla="*/ 1877728 w 12192000"/>
              <a:gd name="connsiteY118" fmla="*/ 2101004 h 2237474"/>
              <a:gd name="connsiteX119" fmla="*/ 1759056 w 12192000"/>
              <a:gd name="connsiteY119" fmla="*/ 2125608 h 2237474"/>
              <a:gd name="connsiteX120" fmla="*/ 1637948 w 12192000"/>
              <a:gd name="connsiteY120" fmla="*/ 2172597 h 2237474"/>
              <a:gd name="connsiteX121" fmla="*/ 1434549 w 12192000"/>
              <a:gd name="connsiteY121" fmla="*/ 2234522 h 2237474"/>
              <a:gd name="connsiteX122" fmla="*/ 1398481 w 12192000"/>
              <a:gd name="connsiteY122" fmla="*/ 2237074 h 2237474"/>
              <a:gd name="connsiteX123" fmla="*/ 1398407 w 12192000"/>
              <a:gd name="connsiteY123" fmla="*/ 2237095 h 2237474"/>
              <a:gd name="connsiteX124" fmla="*/ 1370962 w 12192000"/>
              <a:gd name="connsiteY124" fmla="*/ 2237474 h 2237474"/>
              <a:gd name="connsiteX125" fmla="*/ 1356367 w 12192000"/>
              <a:gd name="connsiteY125" fmla="*/ 2235089 h 2237474"/>
              <a:gd name="connsiteX126" fmla="*/ 1279765 w 12192000"/>
              <a:gd name="connsiteY126" fmla="*/ 2229639 h 2237474"/>
              <a:gd name="connsiteX127" fmla="*/ 1195347 w 12192000"/>
              <a:gd name="connsiteY127" fmla="*/ 2212354 h 2237474"/>
              <a:gd name="connsiteX128" fmla="*/ 970251 w 12192000"/>
              <a:gd name="connsiteY128" fmla="*/ 2221029 h 2237474"/>
              <a:gd name="connsiteX129" fmla="*/ 812914 w 12192000"/>
              <a:gd name="connsiteY129" fmla="*/ 2210095 h 2237474"/>
              <a:gd name="connsiteX130" fmla="*/ 776382 w 12192000"/>
              <a:gd name="connsiteY130" fmla="*/ 2204512 h 2237474"/>
              <a:gd name="connsiteX131" fmla="*/ 597225 w 12192000"/>
              <a:gd name="connsiteY131" fmla="*/ 2180999 h 2237474"/>
              <a:gd name="connsiteX132" fmla="*/ 520671 w 12192000"/>
              <a:gd name="connsiteY132" fmla="*/ 2180980 h 2237474"/>
              <a:gd name="connsiteX133" fmla="*/ 515024 w 12192000"/>
              <a:gd name="connsiteY133" fmla="*/ 2179258 h 2237474"/>
              <a:gd name="connsiteX134" fmla="*/ 413835 w 12192000"/>
              <a:gd name="connsiteY134" fmla="*/ 2156783 h 2237474"/>
              <a:gd name="connsiteX135" fmla="*/ 376513 w 12192000"/>
              <a:gd name="connsiteY135" fmla="*/ 2154014 h 2237474"/>
              <a:gd name="connsiteX136" fmla="*/ 273386 w 12192000"/>
              <a:gd name="connsiteY136" fmla="*/ 2142551 h 2237474"/>
              <a:gd name="connsiteX137" fmla="*/ 169207 w 12192000"/>
              <a:gd name="connsiteY137" fmla="*/ 2128100 h 2237474"/>
              <a:gd name="connsiteX138" fmla="*/ 77641 w 12192000"/>
              <a:gd name="connsiteY138" fmla="*/ 2126835 h 2237474"/>
              <a:gd name="connsiteX139" fmla="*/ 37645 w 12192000"/>
              <a:gd name="connsiteY139" fmla="*/ 2115401 h 2237474"/>
              <a:gd name="connsiteX140" fmla="*/ 4572 w 12192000"/>
              <a:gd name="connsiteY140" fmla="*/ 2111091 h 2237474"/>
              <a:gd name="connsiteX141" fmla="*/ 0 w 12192000"/>
              <a:gd name="connsiteY141" fmla="*/ 2110468 h 2237474"/>
              <a:gd name="connsiteX142" fmla="*/ 0 w 12192000"/>
              <a:gd name="connsiteY1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188177 w 12192000"/>
              <a:gd name="connsiteY28" fmla="*/ 1035474 h 2237474"/>
              <a:gd name="connsiteX29" fmla="*/ 9155969 w 12192000"/>
              <a:gd name="connsiteY29" fmla="*/ 1046804 h 2237474"/>
              <a:gd name="connsiteX30" fmla="*/ 9133985 w 12192000"/>
              <a:gd name="connsiteY30" fmla="*/ 1046450 h 2237474"/>
              <a:gd name="connsiteX31" fmla="*/ 9003462 w 12192000"/>
              <a:gd name="connsiteY31" fmla="*/ 1042406 h 2237474"/>
              <a:gd name="connsiteX32" fmla="*/ 8968445 w 12192000"/>
              <a:gd name="connsiteY32" fmla="*/ 1052169 h 2237474"/>
              <a:gd name="connsiteX33" fmla="*/ 8886001 w 12192000"/>
              <a:gd name="connsiteY33" fmla="*/ 1067468 h 2237474"/>
              <a:gd name="connsiteX34" fmla="*/ 8838610 w 12192000"/>
              <a:gd name="connsiteY34" fmla="*/ 1075091 h 2237474"/>
              <a:gd name="connsiteX35" fmla="*/ 8750383 w 12192000"/>
              <a:gd name="connsiteY35" fmla="*/ 1097387 h 2237474"/>
              <a:gd name="connsiteX36" fmla="*/ 8665605 w 12192000"/>
              <a:gd name="connsiteY36" fmla="*/ 1110791 h 2237474"/>
              <a:gd name="connsiteX37" fmla="*/ 8584946 w 12192000"/>
              <a:gd name="connsiteY37" fmla="*/ 1135226 h 2237474"/>
              <a:gd name="connsiteX38" fmla="*/ 8419755 w 12192000"/>
              <a:gd name="connsiteY38" fmla="*/ 1216260 h 2237474"/>
              <a:gd name="connsiteX39" fmla="*/ 8411626 w 12192000"/>
              <a:gd name="connsiteY39" fmla="*/ 1214397 h 2237474"/>
              <a:gd name="connsiteX40" fmla="*/ 8363469 w 12192000"/>
              <a:gd name="connsiteY40" fmla="*/ 1246658 h 2237474"/>
              <a:gd name="connsiteX41" fmla="*/ 8275497 w 12192000"/>
              <a:gd name="connsiteY41" fmla="*/ 1264396 h 2237474"/>
              <a:gd name="connsiteX42" fmla="*/ 8074238 w 12192000"/>
              <a:gd name="connsiteY42" fmla="*/ 1301895 h 2237474"/>
              <a:gd name="connsiteX43" fmla="*/ 7942099 w 12192000"/>
              <a:gd name="connsiteY43" fmla="*/ 1336332 h 2237474"/>
              <a:gd name="connsiteX44" fmla="*/ 7902328 w 12192000"/>
              <a:gd name="connsiteY44" fmla="*/ 1345865 h 2237474"/>
              <a:gd name="connsiteX45" fmla="*/ 7840612 w 12192000"/>
              <a:gd name="connsiteY45" fmla="*/ 1369373 h 2237474"/>
              <a:gd name="connsiteX46" fmla="*/ 7786819 w 12192000"/>
              <a:gd name="connsiteY46" fmla="*/ 1378970 h 2237474"/>
              <a:gd name="connsiteX47" fmla="*/ 7548172 w 12192000"/>
              <a:gd name="connsiteY47" fmla="*/ 1417460 h 2237474"/>
              <a:gd name="connsiteX48" fmla="*/ 7483437 w 12192000"/>
              <a:gd name="connsiteY48" fmla="*/ 1478152 h 2237474"/>
              <a:gd name="connsiteX49" fmla="*/ 7377870 w 12192000"/>
              <a:gd name="connsiteY49" fmla="*/ 1523319 h 2237474"/>
              <a:gd name="connsiteX50" fmla="*/ 7230737 w 12192000"/>
              <a:gd name="connsiteY50" fmla="*/ 1562633 h 2237474"/>
              <a:gd name="connsiteX51" fmla="*/ 7224458 w 12192000"/>
              <a:gd name="connsiteY51" fmla="*/ 1573008 h 2237474"/>
              <a:gd name="connsiteX52" fmla="*/ 7183121 w 12192000"/>
              <a:gd name="connsiteY52" fmla="*/ 1595162 h 2237474"/>
              <a:gd name="connsiteX53" fmla="*/ 7164601 w 12192000"/>
              <a:gd name="connsiteY53" fmla="*/ 1606490 h 2237474"/>
              <a:gd name="connsiteX54" fmla="*/ 6900177 w 12192000"/>
              <a:gd name="connsiteY54" fmla="*/ 1636016 h 2237474"/>
              <a:gd name="connsiteX55" fmla="*/ 6795372 w 12192000"/>
              <a:gd name="connsiteY55" fmla="*/ 1644845 h 2237474"/>
              <a:gd name="connsiteX56" fmla="*/ 6692251 w 12192000"/>
              <a:gd name="connsiteY56" fmla="*/ 1656357 h 2237474"/>
              <a:gd name="connsiteX57" fmla="*/ 6655235 w 12192000"/>
              <a:gd name="connsiteY57" fmla="*/ 1661869 h 2237474"/>
              <a:gd name="connsiteX58" fmla="*/ 6554894 w 12192000"/>
              <a:gd name="connsiteY58" fmla="*/ 1664428 h 2237474"/>
              <a:gd name="connsiteX59" fmla="*/ 6516595 w 12192000"/>
              <a:gd name="connsiteY59" fmla="*/ 1667475 h 2237474"/>
              <a:gd name="connsiteX60" fmla="*/ 6508541 w 12192000"/>
              <a:gd name="connsiteY60" fmla="*/ 1668757 h 2237474"/>
              <a:gd name="connsiteX61" fmla="*/ 6471012 w 12192000"/>
              <a:gd name="connsiteY61" fmla="*/ 1678604 h 2237474"/>
              <a:gd name="connsiteX62" fmla="*/ 6364035 w 12192000"/>
              <a:gd name="connsiteY62" fmla="*/ 1667683 h 2237474"/>
              <a:gd name="connsiteX63" fmla="*/ 6280959 w 12192000"/>
              <a:gd name="connsiteY63" fmla="*/ 1689329 h 2237474"/>
              <a:gd name="connsiteX64" fmla="*/ 6243319 w 12192000"/>
              <a:gd name="connsiteY64" fmla="*/ 1695560 h 2237474"/>
              <a:gd name="connsiteX65" fmla="*/ 6098321 w 12192000"/>
              <a:gd name="connsiteY65" fmla="*/ 1721646 h 2237474"/>
              <a:gd name="connsiteX66" fmla="*/ 5880652 w 12192000"/>
              <a:gd name="connsiteY66" fmla="*/ 1779643 h 2237474"/>
              <a:gd name="connsiteX67" fmla="*/ 5785959 w 12192000"/>
              <a:gd name="connsiteY67" fmla="*/ 1775307 h 2237474"/>
              <a:gd name="connsiteX68" fmla="*/ 5643534 w 12192000"/>
              <a:gd name="connsiteY68" fmla="*/ 1802919 h 2237474"/>
              <a:gd name="connsiteX69" fmla="*/ 5518799 w 12192000"/>
              <a:gd name="connsiteY69" fmla="*/ 1818312 h 2237474"/>
              <a:gd name="connsiteX70" fmla="*/ 5505014 w 12192000"/>
              <a:gd name="connsiteY70" fmla="*/ 1819259 h 2237474"/>
              <a:gd name="connsiteX71" fmla="*/ 5453307 w 12192000"/>
              <a:gd name="connsiteY71" fmla="*/ 1815450 h 2237474"/>
              <a:gd name="connsiteX72" fmla="*/ 5221533 w 12192000"/>
              <a:gd name="connsiteY72" fmla="*/ 1846950 h 2237474"/>
              <a:gd name="connsiteX73" fmla="*/ 5149802 w 12192000"/>
              <a:gd name="connsiteY73" fmla="*/ 1844846 h 2237474"/>
              <a:gd name="connsiteX74" fmla="*/ 5114927 w 12192000"/>
              <a:gd name="connsiteY74" fmla="*/ 1847827 h 2237474"/>
              <a:gd name="connsiteX75" fmla="*/ 5108970 w 12192000"/>
              <a:gd name="connsiteY75" fmla="*/ 1847935 h 2237474"/>
              <a:gd name="connsiteX76" fmla="*/ 5067961 w 12192000"/>
              <a:gd name="connsiteY76" fmla="*/ 1845917 h 2237474"/>
              <a:gd name="connsiteX77" fmla="*/ 5007075 w 12192000"/>
              <a:gd name="connsiteY77" fmla="*/ 1838626 h 2237474"/>
              <a:gd name="connsiteX78" fmla="*/ 4944087 w 12192000"/>
              <a:gd name="connsiteY78" fmla="*/ 1823332 h 2237474"/>
              <a:gd name="connsiteX79" fmla="*/ 4907662 w 12192000"/>
              <a:gd name="connsiteY79" fmla="*/ 1816900 h 2237474"/>
              <a:gd name="connsiteX80" fmla="*/ 4882386 w 12192000"/>
              <a:gd name="connsiteY80" fmla="*/ 1809844 h 2237474"/>
              <a:gd name="connsiteX81" fmla="*/ 4811440 w 12192000"/>
              <a:gd name="connsiteY81" fmla="*/ 1804655 h 2237474"/>
              <a:gd name="connsiteX82" fmla="*/ 4691075 w 12192000"/>
              <a:gd name="connsiteY82" fmla="*/ 1801389 h 2237474"/>
              <a:gd name="connsiteX83" fmla="*/ 4640313 w 12192000"/>
              <a:gd name="connsiteY83" fmla="*/ 1784307 h 2237474"/>
              <a:gd name="connsiteX84" fmla="*/ 4536503 w 12192000"/>
              <a:gd name="connsiteY84" fmla="*/ 1785334 h 2237474"/>
              <a:gd name="connsiteX85" fmla="*/ 4513724 w 12192000"/>
              <a:gd name="connsiteY85" fmla="*/ 1791996 h 2237474"/>
              <a:gd name="connsiteX86" fmla="*/ 4459810 w 12192000"/>
              <a:gd name="connsiteY86" fmla="*/ 1797886 h 2237474"/>
              <a:gd name="connsiteX87" fmla="*/ 4379064 w 12192000"/>
              <a:gd name="connsiteY87" fmla="*/ 1817177 h 2237474"/>
              <a:gd name="connsiteX88" fmla="*/ 4290981 w 12192000"/>
              <a:gd name="connsiteY88" fmla="*/ 1839677 h 2237474"/>
              <a:gd name="connsiteX89" fmla="*/ 4238372 w 12192000"/>
              <a:gd name="connsiteY89" fmla="*/ 1851480 h 2237474"/>
              <a:gd name="connsiteX90" fmla="*/ 4232517 w 12192000"/>
              <a:gd name="connsiteY90" fmla="*/ 1852567 h 2237474"/>
              <a:gd name="connsiteX91" fmla="*/ 4191732 w 12192000"/>
              <a:gd name="connsiteY91" fmla="*/ 1857328 h 2237474"/>
              <a:gd name="connsiteX92" fmla="*/ 4065532 w 12192000"/>
              <a:gd name="connsiteY92" fmla="*/ 1855477 h 2237474"/>
              <a:gd name="connsiteX93" fmla="*/ 4028460 w 12192000"/>
              <a:gd name="connsiteY93" fmla="*/ 1855137 h 2237474"/>
              <a:gd name="connsiteX94" fmla="*/ 4002267 w 12192000"/>
              <a:gd name="connsiteY94" fmla="*/ 1852352 h 2237474"/>
              <a:gd name="connsiteX95" fmla="*/ 3931396 w 12192000"/>
              <a:gd name="connsiteY95" fmla="*/ 1858915 h 2237474"/>
              <a:gd name="connsiteX96" fmla="*/ 3812162 w 12192000"/>
              <a:gd name="connsiteY96" fmla="*/ 1875501 h 2237474"/>
              <a:gd name="connsiteX97" fmla="*/ 3758105 w 12192000"/>
              <a:gd name="connsiteY97" fmla="*/ 1871856 h 2237474"/>
              <a:gd name="connsiteX98" fmla="*/ 3715896 w 12192000"/>
              <a:gd name="connsiteY98" fmla="*/ 1881552 h 2237474"/>
              <a:gd name="connsiteX99" fmla="*/ 3567259 w 12192000"/>
              <a:gd name="connsiteY99" fmla="*/ 1893482 h 2237474"/>
              <a:gd name="connsiteX100" fmla="*/ 3405770 w 12192000"/>
              <a:gd name="connsiteY100" fmla="*/ 1904591 h 2237474"/>
              <a:gd name="connsiteX101" fmla="*/ 3280097 w 12192000"/>
              <a:gd name="connsiteY101" fmla="*/ 1919610 h 2237474"/>
              <a:gd name="connsiteX102" fmla="*/ 3009910 w 12192000"/>
              <a:gd name="connsiteY102" fmla="*/ 1957866 h 2237474"/>
              <a:gd name="connsiteX103" fmla="*/ 2995934 w 12192000"/>
              <a:gd name="connsiteY103" fmla="*/ 1967085 h 2237474"/>
              <a:gd name="connsiteX104" fmla="*/ 2942858 w 12192000"/>
              <a:gd name="connsiteY104" fmla="*/ 1981367 h 2237474"/>
              <a:gd name="connsiteX105" fmla="*/ 2875436 w 12192000"/>
              <a:gd name="connsiteY105" fmla="*/ 1996977 h 2237474"/>
              <a:gd name="connsiteX106" fmla="*/ 2874892 w 12192000"/>
              <a:gd name="connsiteY106" fmla="*/ 1996085 h 2237474"/>
              <a:gd name="connsiteX107" fmla="*/ 2843662 w 12192000"/>
              <a:gd name="connsiteY107" fmla="*/ 1992498 h 2237474"/>
              <a:gd name="connsiteX108" fmla="*/ 2718916 w 12192000"/>
              <a:gd name="connsiteY108" fmla="*/ 1990867 h 2237474"/>
              <a:gd name="connsiteX109" fmla="*/ 2713522 w 12192000"/>
              <a:gd name="connsiteY109" fmla="*/ 1990173 h 2237474"/>
              <a:gd name="connsiteX110" fmla="*/ 2476147 w 12192000"/>
              <a:gd name="connsiteY110" fmla="*/ 1998305 h 2237474"/>
              <a:gd name="connsiteX111" fmla="*/ 2373568 w 12192000"/>
              <a:gd name="connsiteY111" fmla="*/ 2003219 h 2237474"/>
              <a:gd name="connsiteX112" fmla="*/ 2287219 w 12192000"/>
              <a:gd name="connsiteY112" fmla="*/ 1998750 h 2237474"/>
              <a:gd name="connsiteX113" fmla="*/ 2243069 w 12192000"/>
              <a:gd name="connsiteY113" fmla="*/ 2005321 h 2237474"/>
              <a:gd name="connsiteX114" fmla="*/ 2164831 w 12192000"/>
              <a:gd name="connsiteY114" fmla="*/ 2010143 h 2237474"/>
              <a:gd name="connsiteX115" fmla="*/ 2085228 w 12192000"/>
              <a:gd name="connsiteY115" fmla="*/ 2046431 h 2237474"/>
              <a:gd name="connsiteX116" fmla="*/ 2058061 w 12192000"/>
              <a:gd name="connsiteY116" fmla="*/ 2047942 h 2237474"/>
              <a:gd name="connsiteX117" fmla="*/ 2042244 w 12192000"/>
              <a:gd name="connsiteY117" fmla="*/ 2055560 h 2237474"/>
              <a:gd name="connsiteX118" fmla="*/ 1877728 w 12192000"/>
              <a:gd name="connsiteY118" fmla="*/ 2101004 h 2237474"/>
              <a:gd name="connsiteX119" fmla="*/ 1759056 w 12192000"/>
              <a:gd name="connsiteY119" fmla="*/ 2125608 h 2237474"/>
              <a:gd name="connsiteX120" fmla="*/ 1637948 w 12192000"/>
              <a:gd name="connsiteY120" fmla="*/ 2172597 h 2237474"/>
              <a:gd name="connsiteX121" fmla="*/ 1434549 w 12192000"/>
              <a:gd name="connsiteY121" fmla="*/ 2234522 h 2237474"/>
              <a:gd name="connsiteX122" fmla="*/ 1398481 w 12192000"/>
              <a:gd name="connsiteY122" fmla="*/ 2237074 h 2237474"/>
              <a:gd name="connsiteX123" fmla="*/ 1398407 w 12192000"/>
              <a:gd name="connsiteY123" fmla="*/ 2237095 h 2237474"/>
              <a:gd name="connsiteX124" fmla="*/ 1370962 w 12192000"/>
              <a:gd name="connsiteY124" fmla="*/ 2237474 h 2237474"/>
              <a:gd name="connsiteX125" fmla="*/ 1356367 w 12192000"/>
              <a:gd name="connsiteY125" fmla="*/ 2235089 h 2237474"/>
              <a:gd name="connsiteX126" fmla="*/ 1279765 w 12192000"/>
              <a:gd name="connsiteY126" fmla="*/ 2229639 h 2237474"/>
              <a:gd name="connsiteX127" fmla="*/ 1195347 w 12192000"/>
              <a:gd name="connsiteY127" fmla="*/ 2212354 h 2237474"/>
              <a:gd name="connsiteX128" fmla="*/ 970251 w 12192000"/>
              <a:gd name="connsiteY128" fmla="*/ 2221029 h 2237474"/>
              <a:gd name="connsiteX129" fmla="*/ 812914 w 12192000"/>
              <a:gd name="connsiteY129" fmla="*/ 2210095 h 2237474"/>
              <a:gd name="connsiteX130" fmla="*/ 776382 w 12192000"/>
              <a:gd name="connsiteY130" fmla="*/ 2204512 h 2237474"/>
              <a:gd name="connsiteX131" fmla="*/ 597225 w 12192000"/>
              <a:gd name="connsiteY131" fmla="*/ 2180999 h 2237474"/>
              <a:gd name="connsiteX132" fmla="*/ 520671 w 12192000"/>
              <a:gd name="connsiteY132" fmla="*/ 2180980 h 2237474"/>
              <a:gd name="connsiteX133" fmla="*/ 515024 w 12192000"/>
              <a:gd name="connsiteY133" fmla="*/ 2179258 h 2237474"/>
              <a:gd name="connsiteX134" fmla="*/ 413835 w 12192000"/>
              <a:gd name="connsiteY134" fmla="*/ 2156783 h 2237474"/>
              <a:gd name="connsiteX135" fmla="*/ 376513 w 12192000"/>
              <a:gd name="connsiteY135" fmla="*/ 2154014 h 2237474"/>
              <a:gd name="connsiteX136" fmla="*/ 273386 w 12192000"/>
              <a:gd name="connsiteY136" fmla="*/ 2142551 h 2237474"/>
              <a:gd name="connsiteX137" fmla="*/ 169207 w 12192000"/>
              <a:gd name="connsiteY137" fmla="*/ 2128100 h 2237474"/>
              <a:gd name="connsiteX138" fmla="*/ 77641 w 12192000"/>
              <a:gd name="connsiteY138" fmla="*/ 2126835 h 2237474"/>
              <a:gd name="connsiteX139" fmla="*/ 37645 w 12192000"/>
              <a:gd name="connsiteY139" fmla="*/ 2115401 h 2237474"/>
              <a:gd name="connsiteX140" fmla="*/ 4572 w 12192000"/>
              <a:gd name="connsiteY140" fmla="*/ 2111091 h 2237474"/>
              <a:gd name="connsiteX141" fmla="*/ 0 w 12192000"/>
              <a:gd name="connsiteY141" fmla="*/ 2110468 h 2237474"/>
              <a:gd name="connsiteX142" fmla="*/ 0 w 12192000"/>
              <a:gd name="connsiteY1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1890686 w 12192000"/>
              <a:gd name="connsiteY4" fmla="*/ 732766 h 2237474"/>
              <a:gd name="connsiteX5" fmla="*/ 11820512 w 12192000"/>
              <a:gd name="connsiteY5" fmla="*/ 745392 h 2237474"/>
              <a:gd name="connsiteX6" fmla="*/ 11649954 w 12192000"/>
              <a:gd name="connsiteY6" fmla="*/ 749628 h 2237474"/>
              <a:gd name="connsiteX7" fmla="*/ 11560424 w 12192000"/>
              <a:gd name="connsiteY7" fmla="*/ 748017 h 2237474"/>
              <a:gd name="connsiteX8" fmla="*/ 11358455 w 12192000"/>
              <a:gd name="connsiteY8" fmla="*/ 747593 h 2237474"/>
              <a:gd name="connsiteX9" fmla="*/ 11165209 w 12192000"/>
              <a:gd name="connsiteY9" fmla="*/ 748852 h 2237474"/>
              <a:gd name="connsiteX10" fmla="*/ 11058755 w 12192000"/>
              <a:gd name="connsiteY10" fmla="*/ 749617 h 2237474"/>
              <a:gd name="connsiteX11" fmla="*/ 10846594 w 12192000"/>
              <a:gd name="connsiteY11" fmla="*/ 765069 h 2237474"/>
              <a:gd name="connsiteX12" fmla="*/ 10739478 w 12192000"/>
              <a:gd name="connsiteY12" fmla="*/ 776841 h 2237474"/>
              <a:gd name="connsiteX13" fmla="*/ 10458762 w 12192000"/>
              <a:gd name="connsiteY13" fmla="*/ 755400 h 2237474"/>
              <a:gd name="connsiteX14" fmla="*/ 10211200 w 12192000"/>
              <a:gd name="connsiteY14" fmla="*/ 767513 h 2237474"/>
              <a:gd name="connsiteX15" fmla="*/ 10167995 w 12192000"/>
              <a:gd name="connsiteY15" fmla="*/ 760843 h 2237474"/>
              <a:gd name="connsiteX16" fmla="*/ 9997044 w 12192000"/>
              <a:gd name="connsiteY16" fmla="*/ 780129 h 2237474"/>
              <a:gd name="connsiteX17" fmla="*/ 9943887 w 12192000"/>
              <a:gd name="connsiteY17" fmla="*/ 804141 h 2237474"/>
              <a:gd name="connsiteX18" fmla="*/ 9918248 w 12192000"/>
              <a:gd name="connsiteY18" fmla="*/ 816628 h 2237474"/>
              <a:gd name="connsiteX19" fmla="*/ 9767091 w 12192000"/>
              <a:gd name="connsiteY19" fmla="*/ 870550 h 2237474"/>
              <a:gd name="connsiteX20" fmla="*/ 9683005 w 12192000"/>
              <a:gd name="connsiteY20" fmla="*/ 894128 h 2237474"/>
              <a:gd name="connsiteX21" fmla="*/ 9594438 w 12192000"/>
              <a:gd name="connsiteY21" fmla="*/ 919051 h 2237474"/>
              <a:gd name="connsiteX22" fmla="*/ 9544189 w 12192000"/>
              <a:gd name="connsiteY22" fmla="*/ 938966 h 2237474"/>
              <a:gd name="connsiteX23" fmla="*/ 9500499 w 12192000"/>
              <a:gd name="connsiteY23" fmla="*/ 954680 h 2237474"/>
              <a:gd name="connsiteX24" fmla="*/ 9410017 w 12192000"/>
              <a:gd name="connsiteY24" fmla="*/ 993931 h 2237474"/>
              <a:gd name="connsiteX25" fmla="*/ 9392919 w 12192000"/>
              <a:gd name="connsiteY25" fmla="*/ 994656 h 2237474"/>
              <a:gd name="connsiteX26" fmla="*/ 9268019 w 12192000"/>
              <a:gd name="connsiteY26" fmla="*/ 1007442 h 2237474"/>
              <a:gd name="connsiteX27" fmla="*/ 9188177 w 12192000"/>
              <a:gd name="connsiteY27" fmla="*/ 1035474 h 2237474"/>
              <a:gd name="connsiteX28" fmla="*/ 9155969 w 12192000"/>
              <a:gd name="connsiteY28" fmla="*/ 1046804 h 2237474"/>
              <a:gd name="connsiteX29" fmla="*/ 9133985 w 12192000"/>
              <a:gd name="connsiteY29" fmla="*/ 1046450 h 2237474"/>
              <a:gd name="connsiteX30" fmla="*/ 9003462 w 12192000"/>
              <a:gd name="connsiteY30" fmla="*/ 1042406 h 2237474"/>
              <a:gd name="connsiteX31" fmla="*/ 8968445 w 12192000"/>
              <a:gd name="connsiteY31" fmla="*/ 1052169 h 2237474"/>
              <a:gd name="connsiteX32" fmla="*/ 8886001 w 12192000"/>
              <a:gd name="connsiteY32" fmla="*/ 1067468 h 2237474"/>
              <a:gd name="connsiteX33" fmla="*/ 8838610 w 12192000"/>
              <a:gd name="connsiteY33" fmla="*/ 1075091 h 2237474"/>
              <a:gd name="connsiteX34" fmla="*/ 8750383 w 12192000"/>
              <a:gd name="connsiteY34" fmla="*/ 1097387 h 2237474"/>
              <a:gd name="connsiteX35" fmla="*/ 8665605 w 12192000"/>
              <a:gd name="connsiteY35" fmla="*/ 1110791 h 2237474"/>
              <a:gd name="connsiteX36" fmla="*/ 8584946 w 12192000"/>
              <a:gd name="connsiteY36" fmla="*/ 1135226 h 2237474"/>
              <a:gd name="connsiteX37" fmla="*/ 8419755 w 12192000"/>
              <a:gd name="connsiteY37" fmla="*/ 1216260 h 2237474"/>
              <a:gd name="connsiteX38" fmla="*/ 8411626 w 12192000"/>
              <a:gd name="connsiteY38" fmla="*/ 1214397 h 2237474"/>
              <a:gd name="connsiteX39" fmla="*/ 8363469 w 12192000"/>
              <a:gd name="connsiteY39" fmla="*/ 1246658 h 2237474"/>
              <a:gd name="connsiteX40" fmla="*/ 8275497 w 12192000"/>
              <a:gd name="connsiteY40" fmla="*/ 1264396 h 2237474"/>
              <a:gd name="connsiteX41" fmla="*/ 8074238 w 12192000"/>
              <a:gd name="connsiteY41" fmla="*/ 1301895 h 2237474"/>
              <a:gd name="connsiteX42" fmla="*/ 7942099 w 12192000"/>
              <a:gd name="connsiteY42" fmla="*/ 1336332 h 2237474"/>
              <a:gd name="connsiteX43" fmla="*/ 7902328 w 12192000"/>
              <a:gd name="connsiteY43" fmla="*/ 1345865 h 2237474"/>
              <a:gd name="connsiteX44" fmla="*/ 7840612 w 12192000"/>
              <a:gd name="connsiteY44" fmla="*/ 1369373 h 2237474"/>
              <a:gd name="connsiteX45" fmla="*/ 7786819 w 12192000"/>
              <a:gd name="connsiteY45" fmla="*/ 1378970 h 2237474"/>
              <a:gd name="connsiteX46" fmla="*/ 7548172 w 12192000"/>
              <a:gd name="connsiteY46" fmla="*/ 1417460 h 2237474"/>
              <a:gd name="connsiteX47" fmla="*/ 7483437 w 12192000"/>
              <a:gd name="connsiteY47" fmla="*/ 1478152 h 2237474"/>
              <a:gd name="connsiteX48" fmla="*/ 7377870 w 12192000"/>
              <a:gd name="connsiteY48" fmla="*/ 1523319 h 2237474"/>
              <a:gd name="connsiteX49" fmla="*/ 7230737 w 12192000"/>
              <a:gd name="connsiteY49" fmla="*/ 1562633 h 2237474"/>
              <a:gd name="connsiteX50" fmla="*/ 7224458 w 12192000"/>
              <a:gd name="connsiteY50" fmla="*/ 1573008 h 2237474"/>
              <a:gd name="connsiteX51" fmla="*/ 7183121 w 12192000"/>
              <a:gd name="connsiteY51" fmla="*/ 1595162 h 2237474"/>
              <a:gd name="connsiteX52" fmla="*/ 7164601 w 12192000"/>
              <a:gd name="connsiteY52" fmla="*/ 1606490 h 2237474"/>
              <a:gd name="connsiteX53" fmla="*/ 6900177 w 12192000"/>
              <a:gd name="connsiteY53" fmla="*/ 1636016 h 2237474"/>
              <a:gd name="connsiteX54" fmla="*/ 6795372 w 12192000"/>
              <a:gd name="connsiteY54" fmla="*/ 1644845 h 2237474"/>
              <a:gd name="connsiteX55" fmla="*/ 6692251 w 12192000"/>
              <a:gd name="connsiteY55" fmla="*/ 1656357 h 2237474"/>
              <a:gd name="connsiteX56" fmla="*/ 6655235 w 12192000"/>
              <a:gd name="connsiteY56" fmla="*/ 1661869 h 2237474"/>
              <a:gd name="connsiteX57" fmla="*/ 6554894 w 12192000"/>
              <a:gd name="connsiteY57" fmla="*/ 1664428 h 2237474"/>
              <a:gd name="connsiteX58" fmla="*/ 6516595 w 12192000"/>
              <a:gd name="connsiteY58" fmla="*/ 1667475 h 2237474"/>
              <a:gd name="connsiteX59" fmla="*/ 6508541 w 12192000"/>
              <a:gd name="connsiteY59" fmla="*/ 1668757 h 2237474"/>
              <a:gd name="connsiteX60" fmla="*/ 6471012 w 12192000"/>
              <a:gd name="connsiteY60" fmla="*/ 1678604 h 2237474"/>
              <a:gd name="connsiteX61" fmla="*/ 6364035 w 12192000"/>
              <a:gd name="connsiteY61" fmla="*/ 1667683 h 2237474"/>
              <a:gd name="connsiteX62" fmla="*/ 6280959 w 12192000"/>
              <a:gd name="connsiteY62" fmla="*/ 1689329 h 2237474"/>
              <a:gd name="connsiteX63" fmla="*/ 6243319 w 12192000"/>
              <a:gd name="connsiteY63" fmla="*/ 1695560 h 2237474"/>
              <a:gd name="connsiteX64" fmla="*/ 6098321 w 12192000"/>
              <a:gd name="connsiteY64" fmla="*/ 1721646 h 2237474"/>
              <a:gd name="connsiteX65" fmla="*/ 5880652 w 12192000"/>
              <a:gd name="connsiteY65" fmla="*/ 1779643 h 2237474"/>
              <a:gd name="connsiteX66" fmla="*/ 5785959 w 12192000"/>
              <a:gd name="connsiteY66" fmla="*/ 1775307 h 2237474"/>
              <a:gd name="connsiteX67" fmla="*/ 5643534 w 12192000"/>
              <a:gd name="connsiteY67" fmla="*/ 1802919 h 2237474"/>
              <a:gd name="connsiteX68" fmla="*/ 5518799 w 12192000"/>
              <a:gd name="connsiteY68" fmla="*/ 1818312 h 2237474"/>
              <a:gd name="connsiteX69" fmla="*/ 5505014 w 12192000"/>
              <a:gd name="connsiteY69" fmla="*/ 1819259 h 2237474"/>
              <a:gd name="connsiteX70" fmla="*/ 5453307 w 12192000"/>
              <a:gd name="connsiteY70" fmla="*/ 1815450 h 2237474"/>
              <a:gd name="connsiteX71" fmla="*/ 5221533 w 12192000"/>
              <a:gd name="connsiteY71" fmla="*/ 1846950 h 2237474"/>
              <a:gd name="connsiteX72" fmla="*/ 5149802 w 12192000"/>
              <a:gd name="connsiteY72" fmla="*/ 1844846 h 2237474"/>
              <a:gd name="connsiteX73" fmla="*/ 5114927 w 12192000"/>
              <a:gd name="connsiteY73" fmla="*/ 1847827 h 2237474"/>
              <a:gd name="connsiteX74" fmla="*/ 5108970 w 12192000"/>
              <a:gd name="connsiteY74" fmla="*/ 1847935 h 2237474"/>
              <a:gd name="connsiteX75" fmla="*/ 5067961 w 12192000"/>
              <a:gd name="connsiteY75" fmla="*/ 1845917 h 2237474"/>
              <a:gd name="connsiteX76" fmla="*/ 5007075 w 12192000"/>
              <a:gd name="connsiteY76" fmla="*/ 1838626 h 2237474"/>
              <a:gd name="connsiteX77" fmla="*/ 4944087 w 12192000"/>
              <a:gd name="connsiteY77" fmla="*/ 1823332 h 2237474"/>
              <a:gd name="connsiteX78" fmla="*/ 4907662 w 12192000"/>
              <a:gd name="connsiteY78" fmla="*/ 1816900 h 2237474"/>
              <a:gd name="connsiteX79" fmla="*/ 4882386 w 12192000"/>
              <a:gd name="connsiteY79" fmla="*/ 1809844 h 2237474"/>
              <a:gd name="connsiteX80" fmla="*/ 4811440 w 12192000"/>
              <a:gd name="connsiteY80" fmla="*/ 1804655 h 2237474"/>
              <a:gd name="connsiteX81" fmla="*/ 4691075 w 12192000"/>
              <a:gd name="connsiteY81" fmla="*/ 1801389 h 2237474"/>
              <a:gd name="connsiteX82" fmla="*/ 4640313 w 12192000"/>
              <a:gd name="connsiteY82" fmla="*/ 1784307 h 2237474"/>
              <a:gd name="connsiteX83" fmla="*/ 4536503 w 12192000"/>
              <a:gd name="connsiteY83" fmla="*/ 1785334 h 2237474"/>
              <a:gd name="connsiteX84" fmla="*/ 4513724 w 12192000"/>
              <a:gd name="connsiteY84" fmla="*/ 1791996 h 2237474"/>
              <a:gd name="connsiteX85" fmla="*/ 4459810 w 12192000"/>
              <a:gd name="connsiteY85" fmla="*/ 1797886 h 2237474"/>
              <a:gd name="connsiteX86" fmla="*/ 4379064 w 12192000"/>
              <a:gd name="connsiteY86" fmla="*/ 1817177 h 2237474"/>
              <a:gd name="connsiteX87" fmla="*/ 4290981 w 12192000"/>
              <a:gd name="connsiteY87" fmla="*/ 1839677 h 2237474"/>
              <a:gd name="connsiteX88" fmla="*/ 4238372 w 12192000"/>
              <a:gd name="connsiteY88" fmla="*/ 1851480 h 2237474"/>
              <a:gd name="connsiteX89" fmla="*/ 4232517 w 12192000"/>
              <a:gd name="connsiteY89" fmla="*/ 1852567 h 2237474"/>
              <a:gd name="connsiteX90" fmla="*/ 4191732 w 12192000"/>
              <a:gd name="connsiteY90" fmla="*/ 1857328 h 2237474"/>
              <a:gd name="connsiteX91" fmla="*/ 4065532 w 12192000"/>
              <a:gd name="connsiteY91" fmla="*/ 1855477 h 2237474"/>
              <a:gd name="connsiteX92" fmla="*/ 4028460 w 12192000"/>
              <a:gd name="connsiteY92" fmla="*/ 1855137 h 2237474"/>
              <a:gd name="connsiteX93" fmla="*/ 4002267 w 12192000"/>
              <a:gd name="connsiteY93" fmla="*/ 1852352 h 2237474"/>
              <a:gd name="connsiteX94" fmla="*/ 3931396 w 12192000"/>
              <a:gd name="connsiteY94" fmla="*/ 1858915 h 2237474"/>
              <a:gd name="connsiteX95" fmla="*/ 3812162 w 12192000"/>
              <a:gd name="connsiteY95" fmla="*/ 1875501 h 2237474"/>
              <a:gd name="connsiteX96" fmla="*/ 3758105 w 12192000"/>
              <a:gd name="connsiteY96" fmla="*/ 1871856 h 2237474"/>
              <a:gd name="connsiteX97" fmla="*/ 3715896 w 12192000"/>
              <a:gd name="connsiteY97" fmla="*/ 1881552 h 2237474"/>
              <a:gd name="connsiteX98" fmla="*/ 3567259 w 12192000"/>
              <a:gd name="connsiteY98" fmla="*/ 1893482 h 2237474"/>
              <a:gd name="connsiteX99" fmla="*/ 3405770 w 12192000"/>
              <a:gd name="connsiteY99" fmla="*/ 1904591 h 2237474"/>
              <a:gd name="connsiteX100" fmla="*/ 3280097 w 12192000"/>
              <a:gd name="connsiteY100" fmla="*/ 1919610 h 2237474"/>
              <a:gd name="connsiteX101" fmla="*/ 3009910 w 12192000"/>
              <a:gd name="connsiteY101" fmla="*/ 1957866 h 2237474"/>
              <a:gd name="connsiteX102" fmla="*/ 2995934 w 12192000"/>
              <a:gd name="connsiteY102" fmla="*/ 1967085 h 2237474"/>
              <a:gd name="connsiteX103" fmla="*/ 2942858 w 12192000"/>
              <a:gd name="connsiteY103" fmla="*/ 1981367 h 2237474"/>
              <a:gd name="connsiteX104" fmla="*/ 2875436 w 12192000"/>
              <a:gd name="connsiteY104" fmla="*/ 1996977 h 2237474"/>
              <a:gd name="connsiteX105" fmla="*/ 2874892 w 12192000"/>
              <a:gd name="connsiteY105" fmla="*/ 1996085 h 2237474"/>
              <a:gd name="connsiteX106" fmla="*/ 2843662 w 12192000"/>
              <a:gd name="connsiteY106" fmla="*/ 1992498 h 2237474"/>
              <a:gd name="connsiteX107" fmla="*/ 2718916 w 12192000"/>
              <a:gd name="connsiteY107" fmla="*/ 1990867 h 2237474"/>
              <a:gd name="connsiteX108" fmla="*/ 2713522 w 12192000"/>
              <a:gd name="connsiteY108" fmla="*/ 1990173 h 2237474"/>
              <a:gd name="connsiteX109" fmla="*/ 2476147 w 12192000"/>
              <a:gd name="connsiteY109" fmla="*/ 1998305 h 2237474"/>
              <a:gd name="connsiteX110" fmla="*/ 2373568 w 12192000"/>
              <a:gd name="connsiteY110" fmla="*/ 2003219 h 2237474"/>
              <a:gd name="connsiteX111" fmla="*/ 2287219 w 12192000"/>
              <a:gd name="connsiteY111" fmla="*/ 1998750 h 2237474"/>
              <a:gd name="connsiteX112" fmla="*/ 2243069 w 12192000"/>
              <a:gd name="connsiteY112" fmla="*/ 2005321 h 2237474"/>
              <a:gd name="connsiteX113" fmla="*/ 2164831 w 12192000"/>
              <a:gd name="connsiteY113" fmla="*/ 2010143 h 2237474"/>
              <a:gd name="connsiteX114" fmla="*/ 2085228 w 12192000"/>
              <a:gd name="connsiteY114" fmla="*/ 2046431 h 2237474"/>
              <a:gd name="connsiteX115" fmla="*/ 2058061 w 12192000"/>
              <a:gd name="connsiteY115" fmla="*/ 2047942 h 2237474"/>
              <a:gd name="connsiteX116" fmla="*/ 2042244 w 12192000"/>
              <a:gd name="connsiteY116" fmla="*/ 2055560 h 2237474"/>
              <a:gd name="connsiteX117" fmla="*/ 1877728 w 12192000"/>
              <a:gd name="connsiteY117" fmla="*/ 2101004 h 2237474"/>
              <a:gd name="connsiteX118" fmla="*/ 1759056 w 12192000"/>
              <a:gd name="connsiteY118" fmla="*/ 2125608 h 2237474"/>
              <a:gd name="connsiteX119" fmla="*/ 1637948 w 12192000"/>
              <a:gd name="connsiteY119" fmla="*/ 2172597 h 2237474"/>
              <a:gd name="connsiteX120" fmla="*/ 1434549 w 12192000"/>
              <a:gd name="connsiteY120" fmla="*/ 2234522 h 2237474"/>
              <a:gd name="connsiteX121" fmla="*/ 1398481 w 12192000"/>
              <a:gd name="connsiteY121" fmla="*/ 2237074 h 2237474"/>
              <a:gd name="connsiteX122" fmla="*/ 1398407 w 12192000"/>
              <a:gd name="connsiteY122" fmla="*/ 2237095 h 2237474"/>
              <a:gd name="connsiteX123" fmla="*/ 1370962 w 12192000"/>
              <a:gd name="connsiteY123" fmla="*/ 2237474 h 2237474"/>
              <a:gd name="connsiteX124" fmla="*/ 1356367 w 12192000"/>
              <a:gd name="connsiteY124" fmla="*/ 2235089 h 2237474"/>
              <a:gd name="connsiteX125" fmla="*/ 1279765 w 12192000"/>
              <a:gd name="connsiteY125" fmla="*/ 2229639 h 2237474"/>
              <a:gd name="connsiteX126" fmla="*/ 1195347 w 12192000"/>
              <a:gd name="connsiteY126" fmla="*/ 2212354 h 2237474"/>
              <a:gd name="connsiteX127" fmla="*/ 970251 w 12192000"/>
              <a:gd name="connsiteY127" fmla="*/ 2221029 h 2237474"/>
              <a:gd name="connsiteX128" fmla="*/ 812914 w 12192000"/>
              <a:gd name="connsiteY128" fmla="*/ 2210095 h 2237474"/>
              <a:gd name="connsiteX129" fmla="*/ 776382 w 12192000"/>
              <a:gd name="connsiteY129" fmla="*/ 2204512 h 2237474"/>
              <a:gd name="connsiteX130" fmla="*/ 597225 w 12192000"/>
              <a:gd name="connsiteY130" fmla="*/ 2180999 h 2237474"/>
              <a:gd name="connsiteX131" fmla="*/ 520671 w 12192000"/>
              <a:gd name="connsiteY131" fmla="*/ 2180980 h 2237474"/>
              <a:gd name="connsiteX132" fmla="*/ 515024 w 12192000"/>
              <a:gd name="connsiteY132" fmla="*/ 2179258 h 2237474"/>
              <a:gd name="connsiteX133" fmla="*/ 413835 w 12192000"/>
              <a:gd name="connsiteY133" fmla="*/ 2156783 h 2237474"/>
              <a:gd name="connsiteX134" fmla="*/ 376513 w 12192000"/>
              <a:gd name="connsiteY134" fmla="*/ 2154014 h 2237474"/>
              <a:gd name="connsiteX135" fmla="*/ 273386 w 12192000"/>
              <a:gd name="connsiteY135" fmla="*/ 2142551 h 2237474"/>
              <a:gd name="connsiteX136" fmla="*/ 169207 w 12192000"/>
              <a:gd name="connsiteY136" fmla="*/ 2128100 h 2237474"/>
              <a:gd name="connsiteX137" fmla="*/ 77641 w 12192000"/>
              <a:gd name="connsiteY137" fmla="*/ 2126835 h 2237474"/>
              <a:gd name="connsiteX138" fmla="*/ 37645 w 12192000"/>
              <a:gd name="connsiteY138" fmla="*/ 2115401 h 2237474"/>
              <a:gd name="connsiteX139" fmla="*/ 4572 w 12192000"/>
              <a:gd name="connsiteY139" fmla="*/ 2111091 h 2237474"/>
              <a:gd name="connsiteX140" fmla="*/ 0 w 12192000"/>
              <a:gd name="connsiteY140" fmla="*/ 2110468 h 2237474"/>
              <a:gd name="connsiteX141" fmla="*/ 0 w 12192000"/>
              <a:gd name="connsiteY1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38659 w 12192000"/>
              <a:gd name="connsiteY3" fmla="*/ 756742 h 2237474"/>
              <a:gd name="connsiteX4" fmla="*/ 11890686 w 12192000"/>
              <a:gd name="connsiteY4" fmla="*/ 732766 h 2237474"/>
              <a:gd name="connsiteX5" fmla="*/ 11820512 w 12192000"/>
              <a:gd name="connsiteY5" fmla="*/ 745392 h 2237474"/>
              <a:gd name="connsiteX6" fmla="*/ 11649954 w 12192000"/>
              <a:gd name="connsiteY6" fmla="*/ 749628 h 2237474"/>
              <a:gd name="connsiteX7" fmla="*/ 11560424 w 12192000"/>
              <a:gd name="connsiteY7" fmla="*/ 748017 h 2237474"/>
              <a:gd name="connsiteX8" fmla="*/ 11358455 w 12192000"/>
              <a:gd name="connsiteY8" fmla="*/ 747593 h 2237474"/>
              <a:gd name="connsiteX9" fmla="*/ 11165209 w 12192000"/>
              <a:gd name="connsiteY9" fmla="*/ 748852 h 2237474"/>
              <a:gd name="connsiteX10" fmla="*/ 11058755 w 12192000"/>
              <a:gd name="connsiteY10" fmla="*/ 749617 h 2237474"/>
              <a:gd name="connsiteX11" fmla="*/ 10846594 w 12192000"/>
              <a:gd name="connsiteY11" fmla="*/ 765069 h 2237474"/>
              <a:gd name="connsiteX12" fmla="*/ 10739478 w 12192000"/>
              <a:gd name="connsiteY12" fmla="*/ 776841 h 2237474"/>
              <a:gd name="connsiteX13" fmla="*/ 10458762 w 12192000"/>
              <a:gd name="connsiteY13" fmla="*/ 755400 h 2237474"/>
              <a:gd name="connsiteX14" fmla="*/ 10211200 w 12192000"/>
              <a:gd name="connsiteY14" fmla="*/ 767513 h 2237474"/>
              <a:gd name="connsiteX15" fmla="*/ 10167995 w 12192000"/>
              <a:gd name="connsiteY15" fmla="*/ 760843 h 2237474"/>
              <a:gd name="connsiteX16" fmla="*/ 9997044 w 12192000"/>
              <a:gd name="connsiteY16" fmla="*/ 780129 h 2237474"/>
              <a:gd name="connsiteX17" fmla="*/ 9943887 w 12192000"/>
              <a:gd name="connsiteY17" fmla="*/ 804141 h 2237474"/>
              <a:gd name="connsiteX18" fmla="*/ 9918248 w 12192000"/>
              <a:gd name="connsiteY18" fmla="*/ 816628 h 2237474"/>
              <a:gd name="connsiteX19" fmla="*/ 9767091 w 12192000"/>
              <a:gd name="connsiteY19" fmla="*/ 870550 h 2237474"/>
              <a:gd name="connsiteX20" fmla="*/ 9683005 w 12192000"/>
              <a:gd name="connsiteY20" fmla="*/ 894128 h 2237474"/>
              <a:gd name="connsiteX21" fmla="*/ 9594438 w 12192000"/>
              <a:gd name="connsiteY21" fmla="*/ 919051 h 2237474"/>
              <a:gd name="connsiteX22" fmla="*/ 9544189 w 12192000"/>
              <a:gd name="connsiteY22" fmla="*/ 938966 h 2237474"/>
              <a:gd name="connsiteX23" fmla="*/ 9500499 w 12192000"/>
              <a:gd name="connsiteY23" fmla="*/ 954680 h 2237474"/>
              <a:gd name="connsiteX24" fmla="*/ 9410017 w 12192000"/>
              <a:gd name="connsiteY24" fmla="*/ 993931 h 2237474"/>
              <a:gd name="connsiteX25" fmla="*/ 9392919 w 12192000"/>
              <a:gd name="connsiteY25" fmla="*/ 994656 h 2237474"/>
              <a:gd name="connsiteX26" fmla="*/ 9268019 w 12192000"/>
              <a:gd name="connsiteY26" fmla="*/ 1007442 h 2237474"/>
              <a:gd name="connsiteX27" fmla="*/ 9188177 w 12192000"/>
              <a:gd name="connsiteY27" fmla="*/ 1035474 h 2237474"/>
              <a:gd name="connsiteX28" fmla="*/ 9155969 w 12192000"/>
              <a:gd name="connsiteY28" fmla="*/ 1046804 h 2237474"/>
              <a:gd name="connsiteX29" fmla="*/ 9133985 w 12192000"/>
              <a:gd name="connsiteY29" fmla="*/ 1046450 h 2237474"/>
              <a:gd name="connsiteX30" fmla="*/ 9003462 w 12192000"/>
              <a:gd name="connsiteY30" fmla="*/ 1042406 h 2237474"/>
              <a:gd name="connsiteX31" fmla="*/ 8968445 w 12192000"/>
              <a:gd name="connsiteY31" fmla="*/ 1052169 h 2237474"/>
              <a:gd name="connsiteX32" fmla="*/ 8886001 w 12192000"/>
              <a:gd name="connsiteY32" fmla="*/ 1067468 h 2237474"/>
              <a:gd name="connsiteX33" fmla="*/ 8838610 w 12192000"/>
              <a:gd name="connsiteY33" fmla="*/ 1075091 h 2237474"/>
              <a:gd name="connsiteX34" fmla="*/ 8750383 w 12192000"/>
              <a:gd name="connsiteY34" fmla="*/ 1097387 h 2237474"/>
              <a:gd name="connsiteX35" fmla="*/ 8665605 w 12192000"/>
              <a:gd name="connsiteY35" fmla="*/ 1110791 h 2237474"/>
              <a:gd name="connsiteX36" fmla="*/ 8584946 w 12192000"/>
              <a:gd name="connsiteY36" fmla="*/ 1135226 h 2237474"/>
              <a:gd name="connsiteX37" fmla="*/ 8419755 w 12192000"/>
              <a:gd name="connsiteY37" fmla="*/ 1216260 h 2237474"/>
              <a:gd name="connsiteX38" fmla="*/ 8411626 w 12192000"/>
              <a:gd name="connsiteY38" fmla="*/ 1214397 h 2237474"/>
              <a:gd name="connsiteX39" fmla="*/ 8363469 w 12192000"/>
              <a:gd name="connsiteY39" fmla="*/ 1246658 h 2237474"/>
              <a:gd name="connsiteX40" fmla="*/ 8275497 w 12192000"/>
              <a:gd name="connsiteY40" fmla="*/ 1264396 h 2237474"/>
              <a:gd name="connsiteX41" fmla="*/ 8074238 w 12192000"/>
              <a:gd name="connsiteY41" fmla="*/ 1301895 h 2237474"/>
              <a:gd name="connsiteX42" fmla="*/ 7942099 w 12192000"/>
              <a:gd name="connsiteY42" fmla="*/ 1336332 h 2237474"/>
              <a:gd name="connsiteX43" fmla="*/ 7902328 w 12192000"/>
              <a:gd name="connsiteY43" fmla="*/ 1345865 h 2237474"/>
              <a:gd name="connsiteX44" fmla="*/ 7840612 w 12192000"/>
              <a:gd name="connsiteY44" fmla="*/ 1369373 h 2237474"/>
              <a:gd name="connsiteX45" fmla="*/ 7786819 w 12192000"/>
              <a:gd name="connsiteY45" fmla="*/ 1378970 h 2237474"/>
              <a:gd name="connsiteX46" fmla="*/ 7548172 w 12192000"/>
              <a:gd name="connsiteY46" fmla="*/ 1417460 h 2237474"/>
              <a:gd name="connsiteX47" fmla="*/ 7483437 w 12192000"/>
              <a:gd name="connsiteY47" fmla="*/ 1478152 h 2237474"/>
              <a:gd name="connsiteX48" fmla="*/ 7377870 w 12192000"/>
              <a:gd name="connsiteY48" fmla="*/ 1523319 h 2237474"/>
              <a:gd name="connsiteX49" fmla="*/ 7230737 w 12192000"/>
              <a:gd name="connsiteY49" fmla="*/ 1562633 h 2237474"/>
              <a:gd name="connsiteX50" fmla="*/ 7224458 w 12192000"/>
              <a:gd name="connsiteY50" fmla="*/ 1573008 h 2237474"/>
              <a:gd name="connsiteX51" fmla="*/ 7183121 w 12192000"/>
              <a:gd name="connsiteY51" fmla="*/ 1595162 h 2237474"/>
              <a:gd name="connsiteX52" fmla="*/ 7164601 w 12192000"/>
              <a:gd name="connsiteY52" fmla="*/ 1606490 h 2237474"/>
              <a:gd name="connsiteX53" fmla="*/ 6900177 w 12192000"/>
              <a:gd name="connsiteY53" fmla="*/ 1636016 h 2237474"/>
              <a:gd name="connsiteX54" fmla="*/ 6795372 w 12192000"/>
              <a:gd name="connsiteY54" fmla="*/ 1644845 h 2237474"/>
              <a:gd name="connsiteX55" fmla="*/ 6692251 w 12192000"/>
              <a:gd name="connsiteY55" fmla="*/ 1656357 h 2237474"/>
              <a:gd name="connsiteX56" fmla="*/ 6655235 w 12192000"/>
              <a:gd name="connsiteY56" fmla="*/ 1661869 h 2237474"/>
              <a:gd name="connsiteX57" fmla="*/ 6554894 w 12192000"/>
              <a:gd name="connsiteY57" fmla="*/ 1664428 h 2237474"/>
              <a:gd name="connsiteX58" fmla="*/ 6516595 w 12192000"/>
              <a:gd name="connsiteY58" fmla="*/ 1667475 h 2237474"/>
              <a:gd name="connsiteX59" fmla="*/ 6508541 w 12192000"/>
              <a:gd name="connsiteY59" fmla="*/ 1668757 h 2237474"/>
              <a:gd name="connsiteX60" fmla="*/ 6471012 w 12192000"/>
              <a:gd name="connsiteY60" fmla="*/ 1678604 h 2237474"/>
              <a:gd name="connsiteX61" fmla="*/ 6364035 w 12192000"/>
              <a:gd name="connsiteY61" fmla="*/ 1667683 h 2237474"/>
              <a:gd name="connsiteX62" fmla="*/ 6280959 w 12192000"/>
              <a:gd name="connsiteY62" fmla="*/ 1689329 h 2237474"/>
              <a:gd name="connsiteX63" fmla="*/ 6243319 w 12192000"/>
              <a:gd name="connsiteY63" fmla="*/ 1695560 h 2237474"/>
              <a:gd name="connsiteX64" fmla="*/ 6098321 w 12192000"/>
              <a:gd name="connsiteY64" fmla="*/ 1721646 h 2237474"/>
              <a:gd name="connsiteX65" fmla="*/ 5880652 w 12192000"/>
              <a:gd name="connsiteY65" fmla="*/ 1779643 h 2237474"/>
              <a:gd name="connsiteX66" fmla="*/ 5785959 w 12192000"/>
              <a:gd name="connsiteY66" fmla="*/ 1775307 h 2237474"/>
              <a:gd name="connsiteX67" fmla="*/ 5643534 w 12192000"/>
              <a:gd name="connsiteY67" fmla="*/ 1802919 h 2237474"/>
              <a:gd name="connsiteX68" fmla="*/ 5518799 w 12192000"/>
              <a:gd name="connsiteY68" fmla="*/ 1818312 h 2237474"/>
              <a:gd name="connsiteX69" fmla="*/ 5505014 w 12192000"/>
              <a:gd name="connsiteY69" fmla="*/ 1819259 h 2237474"/>
              <a:gd name="connsiteX70" fmla="*/ 5453307 w 12192000"/>
              <a:gd name="connsiteY70" fmla="*/ 1815450 h 2237474"/>
              <a:gd name="connsiteX71" fmla="*/ 5221533 w 12192000"/>
              <a:gd name="connsiteY71" fmla="*/ 1846950 h 2237474"/>
              <a:gd name="connsiteX72" fmla="*/ 5149802 w 12192000"/>
              <a:gd name="connsiteY72" fmla="*/ 1844846 h 2237474"/>
              <a:gd name="connsiteX73" fmla="*/ 5114927 w 12192000"/>
              <a:gd name="connsiteY73" fmla="*/ 1847827 h 2237474"/>
              <a:gd name="connsiteX74" fmla="*/ 5108970 w 12192000"/>
              <a:gd name="connsiteY74" fmla="*/ 1847935 h 2237474"/>
              <a:gd name="connsiteX75" fmla="*/ 5067961 w 12192000"/>
              <a:gd name="connsiteY75" fmla="*/ 1845917 h 2237474"/>
              <a:gd name="connsiteX76" fmla="*/ 5007075 w 12192000"/>
              <a:gd name="connsiteY76" fmla="*/ 1838626 h 2237474"/>
              <a:gd name="connsiteX77" fmla="*/ 4944087 w 12192000"/>
              <a:gd name="connsiteY77" fmla="*/ 1823332 h 2237474"/>
              <a:gd name="connsiteX78" fmla="*/ 4907662 w 12192000"/>
              <a:gd name="connsiteY78" fmla="*/ 1816900 h 2237474"/>
              <a:gd name="connsiteX79" fmla="*/ 4882386 w 12192000"/>
              <a:gd name="connsiteY79" fmla="*/ 1809844 h 2237474"/>
              <a:gd name="connsiteX80" fmla="*/ 4811440 w 12192000"/>
              <a:gd name="connsiteY80" fmla="*/ 1804655 h 2237474"/>
              <a:gd name="connsiteX81" fmla="*/ 4691075 w 12192000"/>
              <a:gd name="connsiteY81" fmla="*/ 1801389 h 2237474"/>
              <a:gd name="connsiteX82" fmla="*/ 4640313 w 12192000"/>
              <a:gd name="connsiteY82" fmla="*/ 1784307 h 2237474"/>
              <a:gd name="connsiteX83" fmla="*/ 4536503 w 12192000"/>
              <a:gd name="connsiteY83" fmla="*/ 1785334 h 2237474"/>
              <a:gd name="connsiteX84" fmla="*/ 4513724 w 12192000"/>
              <a:gd name="connsiteY84" fmla="*/ 1791996 h 2237474"/>
              <a:gd name="connsiteX85" fmla="*/ 4459810 w 12192000"/>
              <a:gd name="connsiteY85" fmla="*/ 1797886 h 2237474"/>
              <a:gd name="connsiteX86" fmla="*/ 4379064 w 12192000"/>
              <a:gd name="connsiteY86" fmla="*/ 1817177 h 2237474"/>
              <a:gd name="connsiteX87" fmla="*/ 4290981 w 12192000"/>
              <a:gd name="connsiteY87" fmla="*/ 1839677 h 2237474"/>
              <a:gd name="connsiteX88" fmla="*/ 4238372 w 12192000"/>
              <a:gd name="connsiteY88" fmla="*/ 1851480 h 2237474"/>
              <a:gd name="connsiteX89" fmla="*/ 4232517 w 12192000"/>
              <a:gd name="connsiteY89" fmla="*/ 1852567 h 2237474"/>
              <a:gd name="connsiteX90" fmla="*/ 4191732 w 12192000"/>
              <a:gd name="connsiteY90" fmla="*/ 1857328 h 2237474"/>
              <a:gd name="connsiteX91" fmla="*/ 4065532 w 12192000"/>
              <a:gd name="connsiteY91" fmla="*/ 1855477 h 2237474"/>
              <a:gd name="connsiteX92" fmla="*/ 4028460 w 12192000"/>
              <a:gd name="connsiteY92" fmla="*/ 1855137 h 2237474"/>
              <a:gd name="connsiteX93" fmla="*/ 4002267 w 12192000"/>
              <a:gd name="connsiteY93" fmla="*/ 1852352 h 2237474"/>
              <a:gd name="connsiteX94" fmla="*/ 3931396 w 12192000"/>
              <a:gd name="connsiteY94" fmla="*/ 1858915 h 2237474"/>
              <a:gd name="connsiteX95" fmla="*/ 3812162 w 12192000"/>
              <a:gd name="connsiteY95" fmla="*/ 1875501 h 2237474"/>
              <a:gd name="connsiteX96" fmla="*/ 3758105 w 12192000"/>
              <a:gd name="connsiteY96" fmla="*/ 1871856 h 2237474"/>
              <a:gd name="connsiteX97" fmla="*/ 3715896 w 12192000"/>
              <a:gd name="connsiteY97" fmla="*/ 1881552 h 2237474"/>
              <a:gd name="connsiteX98" fmla="*/ 3567259 w 12192000"/>
              <a:gd name="connsiteY98" fmla="*/ 1893482 h 2237474"/>
              <a:gd name="connsiteX99" fmla="*/ 3405770 w 12192000"/>
              <a:gd name="connsiteY99" fmla="*/ 1904591 h 2237474"/>
              <a:gd name="connsiteX100" fmla="*/ 3280097 w 12192000"/>
              <a:gd name="connsiteY100" fmla="*/ 1919610 h 2237474"/>
              <a:gd name="connsiteX101" fmla="*/ 3009910 w 12192000"/>
              <a:gd name="connsiteY101" fmla="*/ 1957866 h 2237474"/>
              <a:gd name="connsiteX102" fmla="*/ 2995934 w 12192000"/>
              <a:gd name="connsiteY102" fmla="*/ 1967085 h 2237474"/>
              <a:gd name="connsiteX103" fmla="*/ 2942858 w 12192000"/>
              <a:gd name="connsiteY103" fmla="*/ 1981367 h 2237474"/>
              <a:gd name="connsiteX104" fmla="*/ 2875436 w 12192000"/>
              <a:gd name="connsiteY104" fmla="*/ 1996977 h 2237474"/>
              <a:gd name="connsiteX105" fmla="*/ 2874892 w 12192000"/>
              <a:gd name="connsiteY105" fmla="*/ 1996085 h 2237474"/>
              <a:gd name="connsiteX106" fmla="*/ 2843662 w 12192000"/>
              <a:gd name="connsiteY106" fmla="*/ 1992498 h 2237474"/>
              <a:gd name="connsiteX107" fmla="*/ 2718916 w 12192000"/>
              <a:gd name="connsiteY107" fmla="*/ 1990867 h 2237474"/>
              <a:gd name="connsiteX108" fmla="*/ 2713522 w 12192000"/>
              <a:gd name="connsiteY108" fmla="*/ 1990173 h 2237474"/>
              <a:gd name="connsiteX109" fmla="*/ 2476147 w 12192000"/>
              <a:gd name="connsiteY109" fmla="*/ 1998305 h 2237474"/>
              <a:gd name="connsiteX110" fmla="*/ 2373568 w 12192000"/>
              <a:gd name="connsiteY110" fmla="*/ 2003219 h 2237474"/>
              <a:gd name="connsiteX111" fmla="*/ 2287219 w 12192000"/>
              <a:gd name="connsiteY111" fmla="*/ 1998750 h 2237474"/>
              <a:gd name="connsiteX112" fmla="*/ 2243069 w 12192000"/>
              <a:gd name="connsiteY112" fmla="*/ 2005321 h 2237474"/>
              <a:gd name="connsiteX113" fmla="*/ 2164831 w 12192000"/>
              <a:gd name="connsiteY113" fmla="*/ 2010143 h 2237474"/>
              <a:gd name="connsiteX114" fmla="*/ 2085228 w 12192000"/>
              <a:gd name="connsiteY114" fmla="*/ 2046431 h 2237474"/>
              <a:gd name="connsiteX115" fmla="*/ 2058061 w 12192000"/>
              <a:gd name="connsiteY115" fmla="*/ 2047942 h 2237474"/>
              <a:gd name="connsiteX116" fmla="*/ 2042244 w 12192000"/>
              <a:gd name="connsiteY116" fmla="*/ 2055560 h 2237474"/>
              <a:gd name="connsiteX117" fmla="*/ 1877728 w 12192000"/>
              <a:gd name="connsiteY117" fmla="*/ 2101004 h 2237474"/>
              <a:gd name="connsiteX118" fmla="*/ 1759056 w 12192000"/>
              <a:gd name="connsiteY118" fmla="*/ 2125608 h 2237474"/>
              <a:gd name="connsiteX119" fmla="*/ 1637948 w 12192000"/>
              <a:gd name="connsiteY119" fmla="*/ 2172597 h 2237474"/>
              <a:gd name="connsiteX120" fmla="*/ 1434549 w 12192000"/>
              <a:gd name="connsiteY120" fmla="*/ 2234522 h 2237474"/>
              <a:gd name="connsiteX121" fmla="*/ 1398481 w 12192000"/>
              <a:gd name="connsiteY121" fmla="*/ 2237074 h 2237474"/>
              <a:gd name="connsiteX122" fmla="*/ 1398407 w 12192000"/>
              <a:gd name="connsiteY122" fmla="*/ 2237095 h 2237474"/>
              <a:gd name="connsiteX123" fmla="*/ 1370962 w 12192000"/>
              <a:gd name="connsiteY123" fmla="*/ 2237474 h 2237474"/>
              <a:gd name="connsiteX124" fmla="*/ 1356367 w 12192000"/>
              <a:gd name="connsiteY124" fmla="*/ 2235089 h 2237474"/>
              <a:gd name="connsiteX125" fmla="*/ 1279765 w 12192000"/>
              <a:gd name="connsiteY125" fmla="*/ 2229639 h 2237474"/>
              <a:gd name="connsiteX126" fmla="*/ 1195347 w 12192000"/>
              <a:gd name="connsiteY126" fmla="*/ 2212354 h 2237474"/>
              <a:gd name="connsiteX127" fmla="*/ 970251 w 12192000"/>
              <a:gd name="connsiteY127" fmla="*/ 2221029 h 2237474"/>
              <a:gd name="connsiteX128" fmla="*/ 812914 w 12192000"/>
              <a:gd name="connsiteY128" fmla="*/ 2210095 h 2237474"/>
              <a:gd name="connsiteX129" fmla="*/ 776382 w 12192000"/>
              <a:gd name="connsiteY129" fmla="*/ 2204512 h 2237474"/>
              <a:gd name="connsiteX130" fmla="*/ 597225 w 12192000"/>
              <a:gd name="connsiteY130" fmla="*/ 2180999 h 2237474"/>
              <a:gd name="connsiteX131" fmla="*/ 520671 w 12192000"/>
              <a:gd name="connsiteY131" fmla="*/ 2180980 h 2237474"/>
              <a:gd name="connsiteX132" fmla="*/ 515024 w 12192000"/>
              <a:gd name="connsiteY132" fmla="*/ 2179258 h 2237474"/>
              <a:gd name="connsiteX133" fmla="*/ 413835 w 12192000"/>
              <a:gd name="connsiteY133" fmla="*/ 2156783 h 2237474"/>
              <a:gd name="connsiteX134" fmla="*/ 376513 w 12192000"/>
              <a:gd name="connsiteY134" fmla="*/ 2154014 h 2237474"/>
              <a:gd name="connsiteX135" fmla="*/ 273386 w 12192000"/>
              <a:gd name="connsiteY135" fmla="*/ 2142551 h 2237474"/>
              <a:gd name="connsiteX136" fmla="*/ 169207 w 12192000"/>
              <a:gd name="connsiteY136" fmla="*/ 2128100 h 2237474"/>
              <a:gd name="connsiteX137" fmla="*/ 77641 w 12192000"/>
              <a:gd name="connsiteY137" fmla="*/ 2126835 h 2237474"/>
              <a:gd name="connsiteX138" fmla="*/ 37645 w 12192000"/>
              <a:gd name="connsiteY138" fmla="*/ 2115401 h 2237474"/>
              <a:gd name="connsiteX139" fmla="*/ 4572 w 12192000"/>
              <a:gd name="connsiteY139" fmla="*/ 2111091 h 2237474"/>
              <a:gd name="connsiteX140" fmla="*/ 0 w 12192000"/>
              <a:gd name="connsiteY140" fmla="*/ 2110468 h 2237474"/>
              <a:gd name="connsiteX141" fmla="*/ 0 w 12192000"/>
              <a:gd name="connsiteY1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715896 w 12192000"/>
              <a:gd name="connsiteY96" fmla="*/ 1881552 h 2237474"/>
              <a:gd name="connsiteX97" fmla="*/ 3567259 w 12192000"/>
              <a:gd name="connsiteY97" fmla="*/ 1893482 h 2237474"/>
              <a:gd name="connsiteX98" fmla="*/ 3405770 w 12192000"/>
              <a:gd name="connsiteY98" fmla="*/ 1904591 h 2237474"/>
              <a:gd name="connsiteX99" fmla="*/ 3280097 w 12192000"/>
              <a:gd name="connsiteY99" fmla="*/ 1919610 h 2237474"/>
              <a:gd name="connsiteX100" fmla="*/ 3009910 w 12192000"/>
              <a:gd name="connsiteY100" fmla="*/ 1957866 h 2237474"/>
              <a:gd name="connsiteX101" fmla="*/ 2995934 w 12192000"/>
              <a:gd name="connsiteY101" fmla="*/ 1967085 h 2237474"/>
              <a:gd name="connsiteX102" fmla="*/ 2942858 w 12192000"/>
              <a:gd name="connsiteY102" fmla="*/ 1981367 h 2237474"/>
              <a:gd name="connsiteX103" fmla="*/ 2875436 w 12192000"/>
              <a:gd name="connsiteY103" fmla="*/ 1996977 h 2237474"/>
              <a:gd name="connsiteX104" fmla="*/ 2874892 w 12192000"/>
              <a:gd name="connsiteY104" fmla="*/ 1996085 h 2237474"/>
              <a:gd name="connsiteX105" fmla="*/ 2843662 w 12192000"/>
              <a:gd name="connsiteY105" fmla="*/ 1992498 h 2237474"/>
              <a:gd name="connsiteX106" fmla="*/ 2718916 w 12192000"/>
              <a:gd name="connsiteY106" fmla="*/ 1990867 h 2237474"/>
              <a:gd name="connsiteX107" fmla="*/ 2713522 w 12192000"/>
              <a:gd name="connsiteY107" fmla="*/ 1990173 h 2237474"/>
              <a:gd name="connsiteX108" fmla="*/ 2476147 w 12192000"/>
              <a:gd name="connsiteY108" fmla="*/ 1998305 h 2237474"/>
              <a:gd name="connsiteX109" fmla="*/ 2373568 w 12192000"/>
              <a:gd name="connsiteY109" fmla="*/ 2003219 h 2237474"/>
              <a:gd name="connsiteX110" fmla="*/ 2287219 w 12192000"/>
              <a:gd name="connsiteY110" fmla="*/ 1998750 h 2237474"/>
              <a:gd name="connsiteX111" fmla="*/ 2243069 w 12192000"/>
              <a:gd name="connsiteY111" fmla="*/ 2005321 h 2237474"/>
              <a:gd name="connsiteX112" fmla="*/ 2164831 w 12192000"/>
              <a:gd name="connsiteY112" fmla="*/ 2010143 h 2237474"/>
              <a:gd name="connsiteX113" fmla="*/ 2085228 w 12192000"/>
              <a:gd name="connsiteY113" fmla="*/ 2046431 h 2237474"/>
              <a:gd name="connsiteX114" fmla="*/ 2058061 w 12192000"/>
              <a:gd name="connsiteY114" fmla="*/ 2047942 h 2237474"/>
              <a:gd name="connsiteX115" fmla="*/ 2042244 w 12192000"/>
              <a:gd name="connsiteY115" fmla="*/ 2055560 h 2237474"/>
              <a:gd name="connsiteX116" fmla="*/ 1877728 w 12192000"/>
              <a:gd name="connsiteY116" fmla="*/ 2101004 h 2237474"/>
              <a:gd name="connsiteX117" fmla="*/ 1759056 w 12192000"/>
              <a:gd name="connsiteY117" fmla="*/ 2125608 h 2237474"/>
              <a:gd name="connsiteX118" fmla="*/ 1637948 w 12192000"/>
              <a:gd name="connsiteY118" fmla="*/ 2172597 h 2237474"/>
              <a:gd name="connsiteX119" fmla="*/ 1434549 w 12192000"/>
              <a:gd name="connsiteY119" fmla="*/ 2234522 h 2237474"/>
              <a:gd name="connsiteX120" fmla="*/ 1398481 w 12192000"/>
              <a:gd name="connsiteY120" fmla="*/ 2237074 h 2237474"/>
              <a:gd name="connsiteX121" fmla="*/ 1398407 w 12192000"/>
              <a:gd name="connsiteY121" fmla="*/ 2237095 h 2237474"/>
              <a:gd name="connsiteX122" fmla="*/ 1370962 w 12192000"/>
              <a:gd name="connsiteY122" fmla="*/ 2237474 h 2237474"/>
              <a:gd name="connsiteX123" fmla="*/ 1356367 w 12192000"/>
              <a:gd name="connsiteY123" fmla="*/ 2235089 h 2237474"/>
              <a:gd name="connsiteX124" fmla="*/ 1279765 w 12192000"/>
              <a:gd name="connsiteY124" fmla="*/ 2229639 h 2237474"/>
              <a:gd name="connsiteX125" fmla="*/ 1195347 w 12192000"/>
              <a:gd name="connsiteY125" fmla="*/ 2212354 h 2237474"/>
              <a:gd name="connsiteX126" fmla="*/ 970251 w 12192000"/>
              <a:gd name="connsiteY126" fmla="*/ 2221029 h 2237474"/>
              <a:gd name="connsiteX127" fmla="*/ 812914 w 12192000"/>
              <a:gd name="connsiteY127" fmla="*/ 2210095 h 2237474"/>
              <a:gd name="connsiteX128" fmla="*/ 776382 w 12192000"/>
              <a:gd name="connsiteY128" fmla="*/ 2204512 h 2237474"/>
              <a:gd name="connsiteX129" fmla="*/ 597225 w 12192000"/>
              <a:gd name="connsiteY129" fmla="*/ 2180999 h 2237474"/>
              <a:gd name="connsiteX130" fmla="*/ 520671 w 12192000"/>
              <a:gd name="connsiteY130" fmla="*/ 2180980 h 2237474"/>
              <a:gd name="connsiteX131" fmla="*/ 515024 w 12192000"/>
              <a:gd name="connsiteY131" fmla="*/ 2179258 h 2237474"/>
              <a:gd name="connsiteX132" fmla="*/ 413835 w 12192000"/>
              <a:gd name="connsiteY132" fmla="*/ 2156783 h 2237474"/>
              <a:gd name="connsiteX133" fmla="*/ 376513 w 12192000"/>
              <a:gd name="connsiteY133" fmla="*/ 2154014 h 2237474"/>
              <a:gd name="connsiteX134" fmla="*/ 273386 w 12192000"/>
              <a:gd name="connsiteY134" fmla="*/ 2142551 h 2237474"/>
              <a:gd name="connsiteX135" fmla="*/ 169207 w 12192000"/>
              <a:gd name="connsiteY135" fmla="*/ 2128100 h 2237474"/>
              <a:gd name="connsiteX136" fmla="*/ 77641 w 12192000"/>
              <a:gd name="connsiteY136" fmla="*/ 2126835 h 2237474"/>
              <a:gd name="connsiteX137" fmla="*/ 37645 w 12192000"/>
              <a:gd name="connsiteY137" fmla="*/ 2115401 h 2237474"/>
              <a:gd name="connsiteX138" fmla="*/ 4572 w 12192000"/>
              <a:gd name="connsiteY138" fmla="*/ 2111091 h 2237474"/>
              <a:gd name="connsiteX139" fmla="*/ 0 w 12192000"/>
              <a:gd name="connsiteY139" fmla="*/ 2110468 h 2237474"/>
              <a:gd name="connsiteX140" fmla="*/ 0 w 12192000"/>
              <a:gd name="connsiteY1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715896 w 12192000"/>
              <a:gd name="connsiteY96" fmla="*/ 1881552 h 2237474"/>
              <a:gd name="connsiteX97" fmla="*/ 3567259 w 12192000"/>
              <a:gd name="connsiteY97" fmla="*/ 1893482 h 2237474"/>
              <a:gd name="connsiteX98" fmla="*/ 3405770 w 12192000"/>
              <a:gd name="connsiteY98" fmla="*/ 1904591 h 2237474"/>
              <a:gd name="connsiteX99" fmla="*/ 3280097 w 12192000"/>
              <a:gd name="connsiteY99" fmla="*/ 1919610 h 2237474"/>
              <a:gd name="connsiteX100" fmla="*/ 3009910 w 12192000"/>
              <a:gd name="connsiteY100" fmla="*/ 1957866 h 2237474"/>
              <a:gd name="connsiteX101" fmla="*/ 2995934 w 12192000"/>
              <a:gd name="connsiteY101" fmla="*/ 1967085 h 2237474"/>
              <a:gd name="connsiteX102" fmla="*/ 2942858 w 12192000"/>
              <a:gd name="connsiteY102" fmla="*/ 1981367 h 2237474"/>
              <a:gd name="connsiteX103" fmla="*/ 2875436 w 12192000"/>
              <a:gd name="connsiteY103" fmla="*/ 1996977 h 2237474"/>
              <a:gd name="connsiteX104" fmla="*/ 2874892 w 12192000"/>
              <a:gd name="connsiteY104" fmla="*/ 1996085 h 2237474"/>
              <a:gd name="connsiteX105" fmla="*/ 2843662 w 12192000"/>
              <a:gd name="connsiteY105" fmla="*/ 1992498 h 2237474"/>
              <a:gd name="connsiteX106" fmla="*/ 2718916 w 12192000"/>
              <a:gd name="connsiteY106" fmla="*/ 1990867 h 2237474"/>
              <a:gd name="connsiteX107" fmla="*/ 2713522 w 12192000"/>
              <a:gd name="connsiteY107" fmla="*/ 1990173 h 2237474"/>
              <a:gd name="connsiteX108" fmla="*/ 2476147 w 12192000"/>
              <a:gd name="connsiteY108" fmla="*/ 1998305 h 2237474"/>
              <a:gd name="connsiteX109" fmla="*/ 2373568 w 12192000"/>
              <a:gd name="connsiteY109" fmla="*/ 2003219 h 2237474"/>
              <a:gd name="connsiteX110" fmla="*/ 2287219 w 12192000"/>
              <a:gd name="connsiteY110" fmla="*/ 1998750 h 2237474"/>
              <a:gd name="connsiteX111" fmla="*/ 2243069 w 12192000"/>
              <a:gd name="connsiteY111" fmla="*/ 2005321 h 2237474"/>
              <a:gd name="connsiteX112" fmla="*/ 2164831 w 12192000"/>
              <a:gd name="connsiteY112" fmla="*/ 2010143 h 2237474"/>
              <a:gd name="connsiteX113" fmla="*/ 2085228 w 12192000"/>
              <a:gd name="connsiteY113" fmla="*/ 2046431 h 2237474"/>
              <a:gd name="connsiteX114" fmla="*/ 2058061 w 12192000"/>
              <a:gd name="connsiteY114" fmla="*/ 2047942 h 2237474"/>
              <a:gd name="connsiteX115" fmla="*/ 2042244 w 12192000"/>
              <a:gd name="connsiteY115" fmla="*/ 2055560 h 2237474"/>
              <a:gd name="connsiteX116" fmla="*/ 1877728 w 12192000"/>
              <a:gd name="connsiteY116" fmla="*/ 2101004 h 2237474"/>
              <a:gd name="connsiteX117" fmla="*/ 1759056 w 12192000"/>
              <a:gd name="connsiteY117" fmla="*/ 2125608 h 2237474"/>
              <a:gd name="connsiteX118" fmla="*/ 1637948 w 12192000"/>
              <a:gd name="connsiteY118" fmla="*/ 2172597 h 2237474"/>
              <a:gd name="connsiteX119" fmla="*/ 1434549 w 12192000"/>
              <a:gd name="connsiteY119" fmla="*/ 2234522 h 2237474"/>
              <a:gd name="connsiteX120" fmla="*/ 1398481 w 12192000"/>
              <a:gd name="connsiteY120" fmla="*/ 2237074 h 2237474"/>
              <a:gd name="connsiteX121" fmla="*/ 1398407 w 12192000"/>
              <a:gd name="connsiteY121" fmla="*/ 2237095 h 2237474"/>
              <a:gd name="connsiteX122" fmla="*/ 1370962 w 12192000"/>
              <a:gd name="connsiteY122" fmla="*/ 2237474 h 2237474"/>
              <a:gd name="connsiteX123" fmla="*/ 1356367 w 12192000"/>
              <a:gd name="connsiteY123" fmla="*/ 2235089 h 2237474"/>
              <a:gd name="connsiteX124" fmla="*/ 1279765 w 12192000"/>
              <a:gd name="connsiteY124" fmla="*/ 2229639 h 2237474"/>
              <a:gd name="connsiteX125" fmla="*/ 1195347 w 12192000"/>
              <a:gd name="connsiteY125" fmla="*/ 2212354 h 2237474"/>
              <a:gd name="connsiteX126" fmla="*/ 970251 w 12192000"/>
              <a:gd name="connsiteY126" fmla="*/ 2221029 h 2237474"/>
              <a:gd name="connsiteX127" fmla="*/ 812914 w 12192000"/>
              <a:gd name="connsiteY127" fmla="*/ 2210095 h 2237474"/>
              <a:gd name="connsiteX128" fmla="*/ 776382 w 12192000"/>
              <a:gd name="connsiteY128" fmla="*/ 2204512 h 2237474"/>
              <a:gd name="connsiteX129" fmla="*/ 597225 w 12192000"/>
              <a:gd name="connsiteY129" fmla="*/ 2180999 h 2237474"/>
              <a:gd name="connsiteX130" fmla="*/ 520671 w 12192000"/>
              <a:gd name="connsiteY130" fmla="*/ 2180980 h 2237474"/>
              <a:gd name="connsiteX131" fmla="*/ 515024 w 12192000"/>
              <a:gd name="connsiteY131" fmla="*/ 2179258 h 2237474"/>
              <a:gd name="connsiteX132" fmla="*/ 413835 w 12192000"/>
              <a:gd name="connsiteY132" fmla="*/ 2156783 h 2237474"/>
              <a:gd name="connsiteX133" fmla="*/ 376513 w 12192000"/>
              <a:gd name="connsiteY133" fmla="*/ 2154014 h 2237474"/>
              <a:gd name="connsiteX134" fmla="*/ 273386 w 12192000"/>
              <a:gd name="connsiteY134" fmla="*/ 2142551 h 2237474"/>
              <a:gd name="connsiteX135" fmla="*/ 169207 w 12192000"/>
              <a:gd name="connsiteY135" fmla="*/ 2128100 h 2237474"/>
              <a:gd name="connsiteX136" fmla="*/ 77641 w 12192000"/>
              <a:gd name="connsiteY136" fmla="*/ 2126835 h 2237474"/>
              <a:gd name="connsiteX137" fmla="*/ 37645 w 12192000"/>
              <a:gd name="connsiteY137" fmla="*/ 2115401 h 2237474"/>
              <a:gd name="connsiteX138" fmla="*/ 4572 w 12192000"/>
              <a:gd name="connsiteY138" fmla="*/ 2111091 h 2237474"/>
              <a:gd name="connsiteX139" fmla="*/ 0 w 12192000"/>
              <a:gd name="connsiteY139" fmla="*/ 2110468 h 2237474"/>
              <a:gd name="connsiteX140" fmla="*/ 0 w 12192000"/>
              <a:gd name="connsiteY1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567259 w 12192000"/>
              <a:gd name="connsiteY96" fmla="*/ 1893482 h 2237474"/>
              <a:gd name="connsiteX97" fmla="*/ 3405770 w 12192000"/>
              <a:gd name="connsiteY97" fmla="*/ 1904591 h 2237474"/>
              <a:gd name="connsiteX98" fmla="*/ 3280097 w 12192000"/>
              <a:gd name="connsiteY98" fmla="*/ 1919610 h 2237474"/>
              <a:gd name="connsiteX99" fmla="*/ 3009910 w 12192000"/>
              <a:gd name="connsiteY99" fmla="*/ 1957866 h 2237474"/>
              <a:gd name="connsiteX100" fmla="*/ 2995934 w 12192000"/>
              <a:gd name="connsiteY100" fmla="*/ 1967085 h 2237474"/>
              <a:gd name="connsiteX101" fmla="*/ 2942858 w 12192000"/>
              <a:gd name="connsiteY101" fmla="*/ 1981367 h 2237474"/>
              <a:gd name="connsiteX102" fmla="*/ 2875436 w 12192000"/>
              <a:gd name="connsiteY102" fmla="*/ 1996977 h 2237474"/>
              <a:gd name="connsiteX103" fmla="*/ 2874892 w 12192000"/>
              <a:gd name="connsiteY103" fmla="*/ 1996085 h 2237474"/>
              <a:gd name="connsiteX104" fmla="*/ 2843662 w 12192000"/>
              <a:gd name="connsiteY104" fmla="*/ 1992498 h 2237474"/>
              <a:gd name="connsiteX105" fmla="*/ 2718916 w 12192000"/>
              <a:gd name="connsiteY105" fmla="*/ 1990867 h 2237474"/>
              <a:gd name="connsiteX106" fmla="*/ 2713522 w 12192000"/>
              <a:gd name="connsiteY106" fmla="*/ 1990173 h 2237474"/>
              <a:gd name="connsiteX107" fmla="*/ 2476147 w 12192000"/>
              <a:gd name="connsiteY107" fmla="*/ 1998305 h 2237474"/>
              <a:gd name="connsiteX108" fmla="*/ 2373568 w 12192000"/>
              <a:gd name="connsiteY108" fmla="*/ 2003219 h 2237474"/>
              <a:gd name="connsiteX109" fmla="*/ 2287219 w 12192000"/>
              <a:gd name="connsiteY109" fmla="*/ 1998750 h 2237474"/>
              <a:gd name="connsiteX110" fmla="*/ 2243069 w 12192000"/>
              <a:gd name="connsiteY110" fmla="*/ 2005321 h 2237474"/>
              <a:gd name="connsiteX111" fmla="*/ 2164831 w 12192000"/>
              <a:gd name="connsiteY111" fmla="*/ 2010143 h 2237474"/>
              <a:gd name="connsiteX112" fmla="*/ 2085228 w 12192000"/>
              <a:gd name="connsiteY112" fmla="*/ 2046431 h 2237474"/>
              <a:gd name="connsiteX113" fmla="*/ 2058061 w 12192000"/>
              <a:gd name="connsiteY113" fmla="*/ 2047942 h 2237474"/>
              <a:gd name="connsiteX114" fmla="*/ 2042244 w 12192000"/>
              <a:gd name="connsiteY114" fmla="*/ 2055560 h 2237474"/>
              <a:gd name="connsiteX115" fmla="*/ 1877728 w 12192000"/>
              <a:gd name="connsiteY115" fmla="*/ 2101004 h 2237474"/>
              <a:gd name="connsiteX116" fmla="*/ 1759056 w 12192000"/>
              <a:gd name="connsiteY116" fmla="*/ 2125608 h 2237474"/>
              <a:gd name="connsiteX117" fmla="*/ 1637948 w 12192000"/>
              <a:gd name="connsiteY117" fmla="*/ 2172597 h 2237474"/>
              <a:gd name="connsiteX118" fmla="*/ 1434549 w 12192000"/>
              <a:gd name="connsiteY118" fmla="*/ 2234522 h 2237474"/>
              <a:gd name="connsiteX119" fmla="*/ 1398481 w 12192000"/>
              <a:gd name="connsiteY119" fmla="*/ 2237074 h 2237474"/>
              <a:gd name="connsiteX120" fmla="*/ 1398407 w 12192000"/>
              <a:gd name="connsiteY120" fmla="*/ 2237095 h 2237474"/>
              <a:gd name="connsiteX121" fmla="*/ 1370962 w 12192000"/>
              <a:gd name="connsiteY121" fmla="*/ 2237474 h 2237474"/>
              <a:gd name="connsiteX122" fmla="*/ 1356367 w 12192000"/>
              <a:gd name="connsiteY122" fmla="*/ 2235089 h 2237474"/>
              <a:gd name="connsiteX123" fmla="*/ 1279765 w 12192000"/>
              <a:gd name="connsiteY123" fmla="*/ 2229639 h 2237474"/>
              <a:gd name="connsiteX124" fmla="*/ 1195347 w 12192000"/>
              <a:gd name="connsiteY124" fmla="*/ 2212354 h 2237474"/>
              <a:gd name="connsiteX125" fmla="*/ 970251 w 12192000"/>
              <a:gd name="connsiteY125" fmla="*/ 2221029 h 2237474"/>
              <a:gd name="connsiteX126" fmla="*/ 812914 w 12192000"/>
              <a:gd name="connsiteY126" fmla="*/ 2210095 h 2237474"/>
              <a:gd name="connsiteX127" fmla="*/ 776382 w 12192000"/>
              <a:gd name="connsiteY127" fmla="*/ 2204512 h 2237474"/>
              <a:gd name="connsiteX128" fmla="*/ 597225 w 12192000"/>
              <a:gd name="connsiteY128" fmla="*/ 2180999 h 2237474"/>
              <a:gd name="connsiteX129" fmla="*/ 520671 w 12192000"/>
              <a:gd name="connsiteY129" fmla="*/ 2180980 h 2237474"/>
              <a:gd name="connsiteX130" fmla="*/ 515024 w 12192000"/>
              <a:gd name="connsiteY130" fmla="*/ 2179258 h 2237474"/>
              <a:gd name="connsiteX131" fmla="*/ 413835 w 12192000"/>
              <a:gd name="connsiteY131" fmla="*/ 2156783 h 2237474"/>
              <a:gd name="connsiteX132" fmla="*/ 376513 w 12192000"/>
              <a:gd name="connsiteY132" fmla="*/ 2154014 h 2237474"/>
              <a:gd name="connsiteX133" fmla="*/ 273386 w 12192000"/>
              <a:gd name="connsiteY133" fmla="*/ 2142551 h 2237474"/>
              <a:gd name="connsiteX134" fmla="*/ 169207 w 12192000"/>
              <a:gd name="connsiteY134" fmla="*/ 2128100 h 2237474"/>
              <a:gd name="connsiteX135" fmla="*/ 77641 w 12192000"/>
              <a:gd name="connsiteY135" fmla="*/ 2126835 h 2237474"/>
              <a:gd name="connsiteX136" fmla="*/ 37645 w 12192000"/>
              <a:gd name="connsiteY136" fmla="*/ 2115401 h 2237474"/>
              <a:gd name="connsiteX137" fmla="*/ 4572 w 12192000"/>
              <a:gd name="connsiteY137" fmla="*/ 2111091 h 2237474"/>
              <a:gd name="connsiteX138" fmla="*/ 0 w 12192000"/>
              <a:gd name="connsiteY138" fmla="*/ 2110468 h 2237474"/>
              <a:gd name="connsiteX139" fmla="*/ 0 w 12192000"/>
              <a:gd name="connsiteY13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567259 w 12192000"/>
              <a:gd name="connsiteY96" fmla="*/ 1893482 h 2237474"/>
              <a:gd name="connsiteX97" fmla="*/ 3405770 w 12192000"/>
              <a:gd name="connsiteY97" fmla="*/ 1904591 h 2237474"/>
              <a:gd name="connsiteX98" fmla="*/ 3280097 w 12192000"/>
              <a:gd name="connsiteY98" fmla="*/ 1919610 h 2237474"/>
              <a:gd name="connsiteX99" fmla="*/ 3009910 w 12192000"/>
              <a:gd name="connsiteY99" fmla="*/ 1957866 h 2237474"/>
              <a:gd name="connsiteX100" fmla="*/ 2995934 w 12192000"/>
              <a:gd name="connsiteY100" fmla="*/ 1967085 h 2237474"/>
              <a:gd name="connsiteX101" fmla="*/ 2942858 w 12192000"/>
              <a:gd name="connsiteY101" fmla="*/ 1981367 h 2237474"/>
              <a:gd name="connsiteX102" fmla="*/ 2875436 w 12192000"/>
              <a:gd name="connsiteY102" fmla="*/ 1996977 h 2237474"/>
              <a:gd name="connsiteX103" fmla="*/ 2874892 w 12192000"/>
              <a:gd name="connsiteY103" fmla="*/ 1996085 h 2237474"/>
              <a:gd name="connsiteX104" fmla="*/ 2843662 w 12192000"/>
              <a:gd name="connsiteY104" fmla="*/ 1992498 h 2237474"/>
              <a:gd name="connsiteX105" fmla="*/ 2718916 w 12192000"/>
              <a:gd name="connsiteY105" fmla="*/ 1990867 h 2237474"/>
              <a:gd name="connsiteX106" fmla="*/ 2713522 w 12192000"/>
              <a:gd name="connsiteY106" fmla="*/ 1990173 h 2237474"/>
              <a:gd name="connsiteX107" fmla="*/ 2476147 w 12192000"/>
              <a:gd name="connsiteY107" fmla="*/ 1998305 h 2237474"/>
              <a:gd name="connsiteX108" fmla="*/ 2373568 w 12192000"/>
              <a:gd name="connsiteY108" fmla="*/ 2003219 h 2237474"/>
              <a:gd name="connsiteX109" fmla="*/ 2287219 w 12192000"/>
              <a:gd name="connsiteY109" fmla="*/ 1998750 h 2237474"/>
              <a:gd name="connsiteX110" fmla="*/ 2243069 w 12192000"/>
              <a:gd name="connsiteY110" fmla="*/ 2005321 h 2237474"/>
              <a:gd name="connsiteX111" fmla="*/ 2164831 w 12192000"/>
              <a:gd name="connsiteY111" fmla="*/ 2010143 h 2237474"/>
              <a:gd name="connsiteX112" fmla="*/ 2085228 w 12192000"/>
              <a:gd name="connsiteY112" fmla="*/ 2046431 h 2237474"/>
              <a:gd name="connsiteX113" fmla="*/ 2058061 w 12192000"/>
              <a:gd name="connsiteY113" fmla="*/ 2047942 h 2237474"/>
              <a:gd name="connsiteX114" fmla="*/ 2042244 w 12192000"/>
              <a:gd name="connsiteY114" fmla="*/ 2055560 h 2237474"/>
              <a:gd name="connsiteX115" fmla="*/ 1877728 w 12192000"/>
              <a:gd name="connsiteY115" fmla="*/ 2101004 h 2237474"/>
              <a:gd name="connsiteX116" fmla="*/ 1759056 w 12192000"/>
              <a:gd name="connsiteY116" fmla="*/ 2125608 h 2237474"/>
              <a:gd name="connsiteX117" fmla="*/ 1637948 w 12192000"/>
              <a:gd name="connsiteY117" fmla="*/ 2172597 h 2237474"/>
              <a:gd name="connsiteX118" fmla="*/ 1434549 w 12192000"/>
              <a:gd name="connsiteY118" fmla="*/ 2234522 h 2237474"/>
              <a:gd name="connsiteX119" fmla="*/ 1398481 w 12192000"/>
              <a:gd name="connsiteY119" fmla="*/ 2237074 h 2237474"/>
              <a:gd name="connsiteX120" fmla="*/ 1398407 w 12192000"/>
              <a:gd name="connsiteY120" fmla="*/ 2237095 h 2237474"/>
              <a:gd name="connsiteX121" fmla="*/ 1370962 w 12192000"/>
              <a:gd name="connsiteY121" fmla="*/ 2237474 h 2237474"/>
              <a:gd name="connsiteX122" fmla="*/ 1356367 w 12192000"/>
              <a:gd name="connsiteY122" fmla="*/ 2235089 h 2237474"/>
              <a:gd name="connsiteX123" fmla="*/ 1279765 w 12192000"/>
              <a:gd name="connsiteY123" fmla="*/ 2229639 h 2237474"/>
              <a:gd name="connsiteX124" fmla="*/ 1195347 w 12192000"/>
              <a:gd name="connsiteY124" fmla="*/ 2212354 h 2237474"/>
              <a:gd name="connsiteX125" fmla="*/ 970251 w 12192000"/>
              <a:gd name="connsiteY125" fmla="*/ 2221029 h 2237474"/>
              <a:gd name="connsiteX126" fmla="*/ 812914 w 12192000"/>
              <a:gd name="connsiteY126" fmla="*/ 2210095 h 2237474"/>
              <a:gd name="connsiteX127" fmla="*/ 776382 w 12192000"/>
              <a:gd name="connsiteY127" fmla="*/ 2204512 h 2237474"/>
              <a:gd name="connsiteX128" fmla="*/ 597225 w 12192000"/>
              <a:gd name="connsiteY128" fmla="*/ 2180999 h 2237474"/>
              <a:gd name="connsiteX129" fmla="*/ 520671 w 12192000"/>
              <a:gd name="connsiteY129" fmla="*/ 2180980 h 2237474"/>
              <a:gd name="connsiteX130" fmla="*/ 515024 w 12192000"/>
              <a:gd name="connsiteY130" fmla="*/ 2179258 h 2237474"/>
              <a:gd name="connsiteX131" fmla="*/ 413835 w 12192000"/>
              <a:gd name="connsiteY131" fmla="*/ 2156783 h 2237474"/>
              <a:gd name="connsiteX132" fmla="*/ 376513 w 12192000"/>
              <a:gd name="connsiteY132" fmla="*/ 2154014 h 2237474"/>
              <a:gd name="connsiteX133" fmla="*/ 273386 w 12192000"/>
              <a:gd name="connsiteY133" fmla="*/ 2142551 h 2237474"/>
              <a:gd name="connsiteX134" fmla="*/ 77641 w 12192000"/>
              <a:gd name="connsiteY134" fmla="*/ 2126835 h 2237474"/>
              <a:gd name="connsiteX135" fmla="*/ 37645 w 12192000"/>
              <a:gd name="connsiteY135" fmla="*/ 2115401 h 2237474"/>
              <a:gd name="connsiteX136" fmla="*/ 4572 w 12192000"/>
              <a:gd name="connsiteY136" fmla="*/ 2111091 h 2237474"/>
              <a:gd name="connsiteX137" fmla="*/ 0 w 12192000"/>
              <a:gd name="connsiteY137" fmla="*/ 2110468 h 2237474"/>
              <a:gd name="connsiteX138" fmla="*/ 0 w 12192000"/>
              <a:gd name="connsiteY138" fmla="*/ 0 h 2237474"/>
              <a:gd name="connsiteX0" fmla="*/ 0 w 12192000"/>
              <a:gd name="connsiteY0" fmla="*/ 0 h 2237627"/>
              <a:gd name="connsiteX1" fmla="*/ 12192000 w 12192000"/>
              <a:gd name="connsiteY1" fmla="*/ 0 h 2237627"/>
              <a:gd name="connsiteX2" fmla="*/ 12192000 w 12192000"/>
              <a:gd name="connsiteY2" fmla="*/ 751299 h 2237627"/>
              <a:gd name="connsiteX3" fmla="*/ 11890686 w 12192000"/>
              <a:gd name="connsiteY3" fmla="*/ 732766 h 2237627"/>
              <a:gd name="connsiteX4" fmla="*/ 11820512 w 12192000"/>
              <a:gd name="connsiteY4" fmla="*/ 745392 h 2237627"/>
              <a:gd name="connsiteX5" fmla="*/ 11649954 w 12192000"/>
              <a:gd name="connsiteY5" fmla="*/ 749628 h 2237627"/>
              <a:gd name="connsiteX6" fmla="*/ 11560424 w 12192000"/>
              <a:gd name="connsiteY6" fmla="*/ 748017 h 2237627"/>
              <a:gd name="connsiteX7" fmla="*/ 11358455 w 12192000"/>
              <a:gd name="connsiteY7" fmla="*/ 747593 h 2237627"/>
              <a:gd name="connsiteX8" fmla="*/ 11165209 w 12192000"/>
              <a:gd name="connsiteY8" fmla="*/ 748852 h 2237627"/>
              <a:gd name="connsiteX9" fmla="*/ 11058755 w 12192000"/>
              <a:gd name="connsiteY9" fmla="*/ 749617 h 2237627"/>
              <a:gd name="connsiteX10" fmla="*/ 10846594 w 12192000"/>
              <a:gd name="connsiteY10" fmla="*/ 765069 h 2237627"/>
              <a:gd name="connsiteX11" fmla="*/ 10739478 w 12192000"/>
              <a:gd name="connsiteY11" fmla="*/ 776841 h 2237627"/>
              <a:gd name="connsiteX12" fmla="*/ 10458762 w 12192000"/>
              <a:gd name="connsiteY12" fmla="*/ 755400 h 2237627"/>
              <a:gd name="connsiteX13" fmla="*/ 10211200 w 12192000"/>
              <a:gd name="connsiteY13" fmla="*/ 767513 h 2237627"/>
              <a:gd name="connsiteX14" fmla="*/ 10167995 w 12192000"/>
              <a:gd name="connsiteY14" fmla="*/ 760843 h 2237627"/>
              <a:gd name="connsiteX15" fmla="*/ 9997044 w 12192000"/>
              <a:gd name="connsiteY15" fmla="*/ 780129 h 2237627"/>
              <a:gd name="connsiteX16" fmla="*/ 9943887 w 12192000"/>
              <a:gd name="connsiteY16" fmla="*/ 804141 h 2237627"/>
              <a:gd name="connsiteX17" fmla="*/ 9918248 w 12192000"/>
              <a:gd name="connsiteY17" fmla="*/ 816628 h 2237627"/>
              <a:gd name="connsiteX18" fmla="*/ 9767091 w 12192000"/>
              <a:gd name="connsiteY18" fmla="*/ 870550 h 2237627"/>
              <a:gd name="connsiteX19" fmla="*/ 9683005 w 12192000"/>
              <a:gd name="connsiteY19" fmla="*/ 894128 h 2237627"/>
              <a:gd name="connsiteX20" fmla="*/ 9594438 w 12192000"/>
              <a:gd name="connsiteY20" fmla="*/ 919051 h 2237627"/>
              <a:gd name="connsiteX21" fmla="*/ 9544189 w 12192000"/>
              <a:gd name="connsiteY21" fmla="*/ 938966 h 2237627"/>
              <a:gd name="connsiteX22" fmla="*/ 9500499 w 12192000"/>
              <a:gd name="connsiteY22" fmla="*/ 954680 h 2237627"/>
              <a:gd name="connsiteX23" fmla="*/ 9410017 w 12192000"/>
              <a:gd name="connsiteY23" fmla="*/ 993931 h 2237627"/>
              <a:gd name="connsiteX24" fmla="*/ 9392919 w 12192000"/>
              <a:gd name="connsiteY24" fmla="*/ 994656 h 2237627"/>
              <a:gd name="connsiteX25" fmla="*/ 9268019 w 12192000"/>
              <a:gd name="connsiteY25" fmla="*/ 1007442 h 2237627"/>
              <a:gd name="connsiteX26" fmla="*/ 9188177 w 12192000"/>
              <a:gd name="connsiteY26" fmla="*/ 1035474 h 2237627"/>
              <a:gd name="connsiteX27" fmla="*/ 9155969 w 12192000"/>
              <a:gd name="connsiteY27" fmla="*/ 1046804 h 2237627"/>
              <a:gd name="connsiteX28" fmla="*/ 9133985 w 12192000"/>
              <a:gd name="connsiteY28" fmla="*/ 1046450 h 2237627"/>
              <a:gd name="connsiteX29" fmla="*/ 9003462 w 12192000"/>
              <a:gd name="connsiteY29" fmla="*/ 1042406 h 2237627"/>
              <a:gd name="connsiteX30" fmla="*/ 8968445 w 12192000"/>
              <a:gd name="connsiteY30" fmla="*/ 1052169 h 2237627"/>
              <a:gd name="connsiteX31" fmla="*/ 8886001 w 12192000"/>
              <a:gd name="connsiteY31" fmla="*/ 1067468 h 2237627"/>
              <a:gd name="connsiteX32" fmla="*/ 8838610 w 12192000"/>
              <a:gd name="connsiteY32" fmla="*/ 1075091 h 2237627"/>
              <a:gd name="connsiteX33" fmla="*/ 8750383 w 12192000"/>
              <a:gd name="connsiteY33" fmla="*/ 1097387 h 2237627"/>
              <a:gd name="connsiteX34" fmla="*/ 8665605 w 12192000"/>
              <a:gd name="connsiteY34" fmla="*/ 1110791 h 2237627"/>
              <a:gd name="connsiteX35" fmla="*/ 8584946 w 12192000"/>
              <a:gd name="connsiteY35" fmla="*/ 1135226 h 2237627"/>
              <a:gd name="connsiteX36" fmla="*/ 8419755 w 12192000"/>
              <a:gd name="connsiteY36" fmla="*/ 1216260 h 2237627"/>
              <a:gd name="connsiteX37" fmla="*/ 8411626 w 12192000"/>
              <a:gd name="connsiteY37" fmla="*/ 1214397 h 2237627"/>
              <a:gd name="connsiteX38" fmla="*/ 8363469 w 12192000"/>
              <a:gd name="connsiteY38" fmla="*/ 1246658 h 2237627"/>
              <a:gd name="connsiteX39" fmla="*/ 8275497 w 12192000"/>
              <a:gd name="connsiteY39" fmla="*/ 1264396 h 2237627"/>
              <a:gd name="connsiteX40" fmla="*/ 8074238 w 12192000"/>
              <a:gd name="connsiteY40" fmla="*/ 1301895 h 2237627"/>
              <a:gd name="connsiteX41" fmla="*/ 7942099 w 12192000"/>
              <a:gd name="connsiteY41" fmla="*/ 1336332 h 2237627"/>
              <a:gd name="connsiteX42" fmla="*/ 7902328 w 12192000"/>
              <a:gd name="connsiteY42" fmla="*/ 1345865 h 2237627"/>
              <a:gd name="connsiteX43" fmla="*/ 7840612 w 12192000"/>
              <a:gd name="connsiteY43" fmla="*/ 1369373 h 2237627"/>
              <a:gd name="connsiteX44" fmla="*/ 7786819 w 12192000"/>
              <a:gd name="connsiteY44" fmla="*/ 1378970 h 2237627"/>
              <a:gd name="connsiteX45" fmla="*/ 7548172 w 12192000"/>
              <a:gd name="connsiteY45" fmla="*/ 1417460 h 2237627"/>
              <a:gd name="connsiteX46" fmla="*/ 7483437 w 12192000"/>
              <a:gd name="connsiteY46" fmla="*/ 1478152 h 2237627"/>
              <a:gd name="connsiteX47" fmla="*/ 7377870 w 12192000"/>
              <a:gd name="connsiteY47" fmla="*/ 1523319 h 2237627"/>
              <a:gd name="connsiteX48" fmla="*/ 7230737 w 12192000"/>
              <a:gd name="connsiteY48" fmla="*/ 1562633 h 2237627"/>
              <a:gd name="connsiteX49" fmla="*/ 7224458 w 12192000"/>
              <a:gd name="connsiteY49" fmla="*/ 1573008 h 2237627"/>
              <a:gd name="connsiteX50" fmla="*/ 7183121 w 12192000"/>
              <a:gd name="connsiteY50" fmla="*/ 1595162 h 2237627"/>
              <a:gd name="connsiteX51" fmla="*/ 7164601 w 12192000"/>
              <a:gd name="connsiteY51" fmla="*/ 1606490 h 2237627"/>
              <a:gd name="connsiteX52" fmla="*/ 6900177 w 12192000"/>
              <a:gd name="connsiteY52" fmla="*/ 1636016 h 2237627"/>
              <a:gd name="connsiteX53" fmla="*/ 6795372 w 12192000"/>
              <a:gd name="connsiteY53" fmla="*/ 1644845 h 2237627"/>
              <a:gd name="connsiteX54" fmla="*/ 6692251 w 12192000"/>
              <a:gd name="connsiteY54" fmla="*/ 1656357 h 2237627"/>
              <a:gd name="connsiteX55" fmla="*/ 6655235 w 12192000"/>
              <a:gd name="connsiteY55" fmla="*/ 1661869 h 2237627"/>
              <a:gd name="connsiteX56" fmla="*/ 6554894 w 12192000"/>
              <a:gd name="connsiteY56" fmla="*/ 1664428 h 2237627"/>
              <a:gd name="connsiteX57" fmla="*/ 6516595 w 12192000"/>
              <a:gd name="connsiteY57" fmla="*/ 1667475 h 2237627"/>
              <a:gd name="connsiteX58" fmla="*/ 6508541 w 12192000"/>
              <a:gd name="connsiteY58" fmla="*/ 1668757 h 2237627"/>
              <a:gd name="connsiteX59" fmla="*/ 6471012 w 12192000"/>
              <a:gd name="connsiteY59" fmla="*/ 1678604 h 2237627"/>
              <a:gd name="connsiteX60" fmla="*/ 6364035 w 12192000"/>
              <a:gd name="connsiteY60" fmla="*/ 1667683 h 2237627"/>
              <a:gd name="connsiteX61" fmla="*/ 6280959 w 12192000"/>
              <a:gd name="connsiteY61" fmla="*/ 1689329 h 2237627"/>
              <a:gd name="connsiteX62" fmla="*/ 6243319 w 12192000"/>
              <a:gd name="connsiteY62" fmla="*/ 1695560 h 2237627"/>
              <a:gd name="connsiteX63" fmla="*/ 6098321 w 12192000"/>
              <a:gd name="connsiteY63" fmla="*/ 1721646 h 2237627"/>
              <a:gd name="connsiteX64" fmla="*/ 5880652 w 12192000"/>
              <a:gd name="connsiteY64" fmla="*/ 1779643 h 2237627"/>
              <a:gd name="connsiteX65" fmla="*/ 5785959 w 12192000"/>
              <a:gd name="connsiteY65" fmla="*/ 1775307 h 2237627"/>
              <a:gd name="connsiteX66" fmla="*/ 5643534 w 12192000"/>
              <a:gd name="connsiteY66" fmla="*/ 1802919 h 2237627"/>
              <a:gd name="connsiteX67" fmla="*/ 5518799 w 12192000"/>
              <a:gd name="connsiteY67" fmla="*/ 1818312 h 2237627"/>
              <a:gd name="connsiteX68" fmla="*/ 5505014 w 12192000"/>
              <a:gd name="connsiteY68" fmla="*/ 1819259 h 2237627"/>
              <a:gd name="connsiteX69" fmla="*/ 5453307 w 12192000"/>
              <a:gd name="connsiteY69" fmla="*/ 1815450 h 2237627"/>
              <a:gd name="connsiteX70" fmla="*/ 5221533 w 12192000"/>
              <a:gd name="connsiteY70" fmla="*/ 1846950 h 2237627"/>
              <a:gd name="connsiteX71" fmla="*/ 5149802 w 12192000"/>
              <a:gd name="connsiteY71" fmla="*/ 1844846 h 2237627"/>
              <a:gd name="connsiteX72" fmla="*/ 5114927 w 12192000"/>
              <a:gd name="connsiteY72" fmla="*/ 1847827 h 2237627"/>
              <a:gd name="connsiteX73" fmla="*/ 5108970 w 12192000"/>
              <a:gd name="connsiteY73" fmla="*/ 1847935 h 2237627"/>
              <a:gd name="connsiteX74" fmla="*/ 5067961 w 12192000"/>
              <a:gd name="connsiteY74" fmla="*/ 1845917 h 2237627"/>
              <a:gd name="connsiteX75" fmla="*/ 5007075 w 12192000"/>
              <a:gd name="connsiteY75" fmla="*/ 1838626 h 2237627"/>
              <a:gd name="connsiteX76" fmla="*/ 4944087 w 12192000"/>
              <a:gd name="connsiteY76" fmla="*/ 1823332 h 2237627"/>
              <a:gd name="connsiteX77" fmla="*/ 4907662 w 12192000"/>
              <a:gd name="connsiteY77" fmla="*/ 1816900 h 2237627"/>
              <a:gd name="connsiteX78" fmla="*/ 4882386 w 12192000"/>
              <a:gd name="connsiteY78" fmla="*/ 1809844 h 2237627"/>
              <a:gd name="connsiteX79" fmla="*/ 4811440 w 12192000"/>
              <a:gd name="connsiteY79" fmla="*/ 1804655 h 2237627"/>
              <a:gd name="connsiteX80" fmla="*/ 4691075 w 12192000"/>
              <a:gd name="connsiteY80" fmla="*/ 1801389 h 2237627"/>
              <a:gd name="connsiteX81" fmla="*/ 4640313 w 12192000"/>
              <a:gd name="connsiteY81" fmla="*/ 1784307 h 2237627"/>
              <a:gd name="connsiteX82" fmla="*/ 4536503 w 12192000"/>
              <a:gd name="connsiteY82" fmla="*/ 1785334 h 2237627"/>
              <a:gd name="connsiteX83" fmla="*/ 4513724 w 12192000"/>
              <a:gd name="connsiteY83" fmla="*/ 1791996 h 2237627"/>
              <a:gd name="connsiteX84" fmla="*/ 4459810 w 12192000"/>
              <a:gd name="connsiteY84" fmla="*/ 1797886 h 2237627"/>
              <a:gd name="connsiteX85" fmla="*/ 4379064 w 12192000"/>
              <a:gd name="connsiteY85" fmla="*/ 1817177 h 2237627"/>
              <a:gd name="connsiteX86" fmla="*/ 4290981 w 12192000"/>
              <a:gd name="connsiteY86" fmla="*/ 1839677 h 2237627"/>
              <a:gd name="connsiteX87" fmla="*/ 4238372 w 12192000"/>
              <a:gd name="connsiteY87" fmla="*/ 1851480 h 2237627"/>
              <a:gd name="connsiteX88" fmla="*/ 4232517 w 12192000"/>
              <a:gd name="connsiteY88" fmla="*/ 1852567 h 2237627"/>
              <a:gd name="connsiteX89" fmla="*/ 4191732 w 12192000"/>
              <a:gd name="connsiteY89" fmla="*/ 1857328 h 2237627"/>
              <a:gd name="connsiteX90" fmla="*/ 4065532 w 12192000"/>
              <a:gd name="connsiteY90" fmla="*/ 1855477 h 2237627"/>
              <a:gd name="connsiteX91" fmla="*/ 4028460 w 12192000"/>
              <a:gd name="connsiteY91" fmla="*/ 1855137 h 2237627"/>
              <a:gd name="connsiteX92" fmla="*/ 4002267 w 12192000"/>
              <a:gd name="connsiteY92" fmla="*/ 1852352 h 2237627"/>
              <a:gd name="connsiteX93" fmla="*/ 3931396 w 12192000"/>
              <a:gd name="connsiteY93" fmla="*/ 1858915 h 2237627"/>
              <a:gd name="connsiteX94" fmla="*/ 3812162 w 12192000"/>
              <a:gd name="connsiteY94" fmla="*/ 1875501 h 2237627"/>
              <a:gd name="connsiteX95" fmla="*/ 3758105 w 12192000"/>
              <a:gd name="connsiteY95" fmla="*/ 1871856 h 2237627"/>
              <a:gd name="connsiteX96" fmla="*/ 3567259 w 12192000"/>
              <a:gd name="connsiteY96" fmla="*/ 1893482 h 2237627"/>
              <a:gd name="connsiteX97" fmla="*/ 3405770 w 12192000"/>
              <a:gd name="connsiteY97" fmla="*/ 1904591 h 2237627"/>
              <a:gd name="connsiteX98" fmla="*/ 3280097 w 12192000"/>
              <a:gd name="connsiteY98" fmla="*/ 1919610 h 2237627"/>
              <a:gd name="connsiteX99" fmla="*/ 3009910 w 12192000"/>
              <a:gd name="connsiteY99" fmla="*/ 1957866 h 2237627"/>
              <a:gd name="connsiteX100" fmla="*/ 2995934 w 12192000"/>
              <a:gd name="connsiteY100" fmla="*/ 1967085 h 2237627"/>
              <a:gd name="connsiteX101" fmla="*/ 2942858 w 12192000"/>
              <a:gd name="connsiteY101" fmla="*/ 1981367 h 2237627"/>
              <a:gd name="connsiteX102" fmla="*/ 2875436 w 12192000"/>
              <a:gd name="connsiteY102" fmla="*/ 1996977 h 2237627"/>
              <a:gd name="connsiteX103" fmla="*/ 2874892 w 12192000"/>
              <a:gd name="connsiteY103" fmla="*/ 1996085 h 2237627"/>
              <a:gd name="connsiteX104" fmla="*/ 2843662 w 12192000"/>
              <a:gd name="connsiteY104" fmla="*/ 1992498 h 2237627"/>
              <a:gd name="connsiteX105" fmla="*/ 2718916 w 12192000"/>
              <a:gd name="connsiteY105" fmla="*/ 1990867 h 2237627"/>
              <a:gd name="connsiteX106" fmla="*/ 2713522 w 12192000"/>
              <a:gd name="connsiteY106" fmla="*/ 1990173 h 2237627"/>
              <a:gd name="connsiteX107" fmla="*/ 2476147 w 12192000"/>
              <a:gd name="connsiteY107" fmla="*/ 1998305 h 2237627"/>
              <a:gd name="connsiteX108" fmla="*/ 2373568 w 12192000"/>
              <a:gd name="connsiteY108" fmla="*/ 2003219 h 2237627"/>
              <a:gd name="connsiteX109" fmla="*/ 2287219 w 12192000"/>
              <a:gd name="connsiteY109" fmla="*/ 1998750 h 2237627"/>
              <a:gd name="connsiteX110" fmla="*/ 2243069 w 12192000"/>
              <a:gd name="connsiteY110" fmla="*/ 2005321 h 2237627"/>
              <a:gd name="connsiteX111" fmla="*/ 2164831 w 12192000"/>
              <a:gd name="connsiteY111" fmla="*/ 2010143 h 2237627"/>
              <a:gd name="connsiteX112" fmla="*/ 2085228 w 12192000"/>
              <a:gd name="connsiteY112" fmla="*/ 2046431 h 2237627"/>
              <a:gd name="connsiteX113" fmla="*/ 2058061 w 12192000"/>
              <a:gd name="connsiteY113" fmla="*/ 2047942 h 2237627"/>
              <a:gd name="connsiteX114" fmla="*/ 2042244 w 12192000"/>
              <a:gd name="connsiteY114" fmla="*/ 2055560 h 2237627"/>
              <a:gd name="connsiteX115" fmla="*/ 1877728 w 12192000"/>
              <a:gd name="connsiteY115" fmla="*/ 2101004 h 2237627"/>
              <a:gd name="connsiteX116" fmla="*/ 1759056 w 12192000"/>
              <a:gd name="connsiteY116" fmla="*/ 2125608 h 2237627"/>
              <a:gd name="connsiteX117" fmla="*/ 1637948 w 12192000"/>
              <a:gd name="connsiteY117" fmla="*/ 2172597 h 2237627"/>
              <a:gd name="connsiteX118" fmla="*/ 1434549 w 12192000"/>
              <a:gd name="connsiteY118" fmla="*/ 2234522 h 2237627"/>
              <a:gd name="connsiteX119" fmla="*/ 1398481 w 12192000"/>
              <a:gd name="connsiteY119" fmla="*/ 2237074 h 2237627"/>
              <a:gd name="connsiteX120" fmla="*/ 1370962 w 12192000"/>
              <a:gd name="connsiteY120" fmla="*/ 2237474 h 2237627"/>
              <a:gd name="connsiteX121" fmla="*/ 1356367 w 12192000"/>
              <a:gd name="connsiteY121" fmla="*/ 2235089 h 2237627"/>
              <a:gd name="connsiteX122" fmla="*/ 1279765 w 12192000"/>
              <a:gd name="connsiteY122" fmla="*/ 2229639 h 2237627"/>
              <a:gd name="connsiteX123" fmla="*/ 1195347 w 12192000"/>
              <a:gd name="connsiteY123" fmla="*/ 2212354 h 2237627"/>
              <a:gd name="connsiteX124" fmla="*/ 970251 w 12192000"/>
              <a:gd name="connsiteY124" fmla="*/ 2221029 h 2237627"/>
              <a:gd name="connsiteX125" fmla="*/ 812914 w 12192000"/>
              <a:gd name="connsiteY125" fmla="*/ 2210095 h 2237627"/>
              <a:gd name="connsiteX126" fmla="*/ 776382 w 12192000"/>
              <a:gd name="connsiteY126" fmla="*/ 2204512 h 2237627"/>
              <a:gd name="connsiteX127" fmla="*/ 597225 w 12192000"/>
              <a:gd name="connsiteY127" fmla="*/ 2180999 h 2237627"/>
              <a:gd name="connsiteX128" fmla="*/ 520671 w 12192000"/>
              <a:gd name="connsiteY128" fmla="*/ 2180980 h 2237627"/>
              <a:gd name="connsiteX129" fmla="*/ 515024 w 12192000"/>
              <a:gd name="connsiteY129" fmla="*/ 2179258 h 2237627"/>
              <a:gd name="connsiteX130" fmla="*/ 413835 w 12192000"/>
              <a:gd name="connsiteY130" fmla="*/ 2156783 h 2237627"/>
              <a:gd name="connsiteX131" fmla="*/ 376513 w 12192000"/>
              <a:gd name="connsiteY131" fmla="*/ 2154014 h 2237627"/>
              <a:gd name="connsiteX132" fmla="*/ 273386 w 12192000"/>
              <a:gd name="connsiteY132" fmla="*/ 2142551 h 2237627"/>
              <a:gd name="connsiteX133" fmla="*/ 77641 w 12192000"/>
              <a:gd name="connsiteY133" fmla="*/ 2126835 h 2237627"/>
              <a:gd name="connsiteX134" fmla="*/ 37645 w 12192000"/>
              <a:gd name="connsiteY134" fmla="*/ 2115401 h 2237627"/>
              <a:gd name="connsiteX135" fmla="*/ 4572 w 12192000"/>
              <a:gd name="connsiteY135" fmla="*/ 2111091 h 2237627"/>
              <a:gd name="connsiteX136" fmla="*/ 0 w 12192000"/>
              <a:gd name="connsiteY136" fmla="*/ 2110468 h 2237627"/>
              <a:gd name="connsiteX137" fmla="*/ 0 w 12192000"/>
              <a:gd name="connsiteY137" fmla="*/ 0 h 2237627"/>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750383 w 12192000"/>
              <a:gd name="connsiteY33" fmla="*/ 1097387 h 2240205"/>
              <a:gd name="connsiteX34" fmla="*/ 8665605 w 12192000"/>
              <a:gd name="connsiteY34" fmla="*/ 1110791 h 2240205"/>
              <a:gd name="connsiteX35" fmla="*/ 8584946 w 12192000"/>
              <a:gd name="connsiteY35" fmla="*/ 1135226 h 2240205"/>
              <a:gd name="connsiteX36" fmla="*/ 8419755 w 12192000"/>
              <a:gd name="connsiteY36" fmla="*/ 1216260 h 2240205"/>
              <a:gd name="connsiteX37" fmla="*/ 8411626 w 12192000"/>
              <a:gd name="connsiteY37" fmla="*/ 1214397 h 2240205"/>
              <a:gd name="connsiteX38" fmla="*/ 8363469 w 12192000"/>
              <a:gd name="connsiteY38" fmla="*/ 1246658 h 2240205"/>
              <a:gd name="connsiteX39" fmla="*/ 8275497 w 12192000"/>
              <a:gd name="connsiteY39" fmla="*/ 1264396 h 2240205"/>
              <a:gd name="connsiteX40" fmla="*/ 8074238 w 12192000"/>
              <a:gd name="connsiteY40" fmla="*/ 1301895 h 2240205"/>
              <a:gd name="connsiteX41" fmla="*/ 7942099 w 12192000"/>
              <a:gd name="connsiteY41" fmla="*/ 1336332 h 2240205"/>
              <a:gd name="connsiteX42" fmla="*/ 7902328 w 12192000"/>
              <a:gd name="connsiteY42" fmla="*/ 1345865 h 2240205"/>
              <a:gd name="connsiteX43" fmla="*/ 7840612 w 12192000"/>
              <a:gd name="connsiteY43" fmla="*/ 1369373 h 2240205"/>
              <a:gd name="connsiteX44" fmla="*/ 7786819 w 12192000"/>
              <a:gd name="connsiteY44" fmla="*/ 1378970 h 2240205"/>
              <a:gd name="connsiteX45" fmla="*/ 7548172 w 12192000"/>
              <a:gd name="connsiteY45" fmla="*/ 1417460 h 2240205"/>
              <a:gd name="connsiteX46" fmla="*/ 7483437 w 12192000"/>
              <a:gd name="connsiteY46" fmla="*/ 1478152 h 2240205"/>
              <a:gd name="connsiteX47" fmla="*/ 7377870 w 12192000"/>
              <a:gd name="connsiteY47" fmla="*/ 1523319 h 2240205"/>
              <a:gd name="connsiteX48" fmla="*/ 7230737 w 12192000"/>
              <a:gd name="connsiteY48" fmla="*/ 1562633 h 2240205"/>
              <a:gd name="connsiteX49" fmla="*/ 7224458 w 12192000"/>
              <a:gd name="connsiteY49" fmla="*/ 1573008 h 2240205"/>
              <a:gd name="connsiteX50" fmla="*/ 7183121 w 12192000"/>
              <a:gd name="connsiteY50" fmla="*/ 1595162 h 2240205"/>
              <a:gd name="connsiteX51" fmla="*/ 7164601 w 12192000"/>
              <a:gd name="connsiteY51" fmla="*/ 1606490 h 2240205"/>
              <a:gd name="connsiteX52" fmla="*/ 6900177 w 12192000"/>
              <a:gd name="connsiteY52" fmla="*/ 1636016 h 2240205"/>
              <a:gd name="connsiteX53" fmla="*/ 6795372 w 12192000"/>
              <a:gd name="connsiteY53" fmla="*/ 1644845 h 2240205"/>
              <a:gd name="connsiteX54" fmla="*/ 6692251 w 12192000"/>
              <a:gd name="connsiteY54" fmla="*/ 1656357 h 2240205"/>
              <a:gd name="connsiteX55" fmla="*/ 6655235 w 12192000"/>
              <a:gd name="connsiteY55" fmla="*/ 1661869 h 2240205"/>
              <a:gd name="connsiteX56" fmla="*/ 6554894 w 12192000"/>
              <a:gd name="connsiteY56" fmla="*/ 1664428 h 2240205"/>
              <a:gd name="connsiteX57" fmla="*/ 6516595 w 12192000"/>
              <a:gd name="connsiteY57" fmla="*/ 1667475 h 2240205"/>
              <a:gd name="connsiteX58" fmla="*/ 6508541 w 12192000"/>
              <a:gd name="connsiteY58" fmla="*/ 1668757 h 2240205"/>
              <a:gd name="connsiteX59" fmla="*/ 6471012 w 12192000"/>
              <a:gd name="connsiteY59" fmla="*/ 1678604 h 2240205"/>
              <a:gd name="connsiteX60" fmla="*/ 6364035 w 12192000"/>
              <a:gd name="connsiteY60" fmla="*/ 1667683 h 2240205"/>
              <a:gd name="connsiteX61" fmla="*/ 6280959 w 12192000"/>
              <a:gd name="connsiteY61" fmla="*/ 1689329 h 2240205"/>
              <a:gd name="connsiteX62" fmla="*/ 6243319 w 12192000"/>
              <a:gd name="connsiteY62" fmla="*/ 1695560 h 2240205"/>
              <a:gd name="connsiteX63" fmla="*/ 6098321 w 12192000"/>
              <a:gd name="connsiteY63" fmla="*/ 1721646 h 2240205"/>
              <a:gd name="connsiteX64" fmla="*/ 5880652 w 12192000"/>
              <a:gd name="connsiteY64" fmla="*/ 1779643 h 2240205"/>
              <a:gd name="connsiteX65" fmla="*/ 5785959 w 12192000"/>
              <a:gd name="connsiteY65" fmla="*/ 1775307 h 2240205"/>
              <a:gd name="connsiteX66" fmla="*/ 5643534 w 12192000"/>
              <a:gd name="connsiteY66" fmla="*/ 1802919 h 2240205"/>
              <a:gd name="connsiteX67" fmla="*/ 5518799 w 12192000"/>
              <a:gd name="connsiteY67" fmla="*/ 1818312 h 2240205"/>
              <a:gd name="connsiteX68" fmla="*/ 5505014 w 12192000"/>
              <a:gd name="connsiteY68" fmla="*/ 1819259 h 2240205"/>
              <a:gd name="connsiteX69" fmla="*/ 5453307 w 12192000"/>
              <a:gd name="connsiteY69" fmla="*/ 1815450 h 2240205"/>
              <a:gd name="connsiteX70" fmla="*/ 5221533 w 12192000"/>
              <a:gd name="connsiteY70" fmla="*/ 1846950 h 2240205"/>
              <a:gd name="connsiteX71" fmla="*/ 5149802 w 12192000"/>
              <a:gd name="connsiteY71" fmla="*/ 1844846 h 2240205"/>
              <a:gd name="connsiteX72" fmla="*/ 5114927 w 12192000"/>
              <a:gd name="connsiteY72" fmla="*/ 1847827 h 2240205"/>
              <a:gd name="connsiteX73" fmla="*/ 5108970 w 12192000"/>
              <a:gd name="connsiteY73" fmla="*/ 1847935 h 2240205"/>
              <a:gd name="connsiteX74" fmla="*/ 5067961 w 12192000"/>
              <a:gd name="connsiteY74" fmla="*/ 1845917 h 2240205"/>
              <a:gd name="connsiteX75" fmla="*/ 5007075 w 12192000"/>
              <a:gd name="connsiteY75" fmla="*/ 1838626 h 2240205"/>
              <a:gd name="connsiteX76" fmla="*/ 4944087 w 12192000"/>
              <a:gd name="connsiteY76" fmla="*/ 1823332 h 2240205"/>
              <a:gd name="connsiteX77" fmla="*/ 4907662 w 12192000"/>
              <a:gd name="connsiteY77" fmla="*/ 1816900 h 2240205"/>
              <a:gd name="connsiteX78" fmla="*/ 4882386 w 12192000"/>
              <a:gd name="connsiteY78" fmla="*/ 1809844 h 2240205"/>
              <a:gd name="connsiteX79" fmla="*/ 4811440 w 12192000"/>
              <a:gd name="connsiteY79" fmla="*/ 1804655 h 2240205"/>
              <a:gd name="connsiteX80" fmla="*/ 4691075 w 12192000"/>
              <a:gd name="connsiteY80" fmla="*/ 1801389 h 2240205"/>
              <a:gd name="connsiteX81" fmla="*/ 4640313 w 12192000"/>
              <a:gd name="connsiteY81" fmla="*/ 1784307 h 2240205"/>
              <a:gd name="connsiteX82" fmla="*/ 4536503 w 12192000"/>
              <a:gd name="connsiteY82" fmla="*/ 1785334 h 2240205"/>
              <a:gd name="connsiteX83" fmla="*/ 4513724 w 12192000"/>
              <a:gd name="connsiteY83" fmla="*/ 1791996 h 2240205"/>
              <a:gd name="connsiteX84" fmla="*/ 4459810 w 12192000"/>
              <a:gd name="connsiteY84" fmla="*/ 1797886 h 2240205"/>
              <a:gd name="connsiteX85" fmla="*/ 4379064 w 12192000"/>
              <a:gd name="connsiteY85" fmla="*/ 1817177 h 2240205"/>
              <a:gd name="connsiteX86" fmla="*/ 4290981 w 12192000"/>
              <a:gd name="connsiteY86" fmla="*/ 1839677 h 2240205"/>
              <a:gd name="connsiteX87" fmla="*/ 4238372 w 12192000"/>
              <a:gd name="connsiteY87" fmla="*/ 1851480 h 2240205"/>
              <a:gd name="connsiteX88" fmla="*/ 4232517 w 12192000"/>
              <a:gd name="connsiteY88" fmla="*/ 1852567 h 2240205"/>
              <a:gd name="connsiteX89" fmla="*/ 4191732 w 12192000"/>
              <a:gd name="connsiteY89" fmla="*/ 1857328 h 2240205"/>
              <a:gd name="connsiteX90" fmla="*/ 4065532 w 12192000"/>
              <a:gd name="connsiteY90" fmla="*/ 1855477 h 2240205"/>
              <a:gd name="connsiteX91" fmla="*/ 4028460 w 12192000"/>
              <a:gd name="connsiteY91" fmla="*/ 1855137 h 2240205"/>
              <a:gd name="connsiteX92" fmla="*/ 4002267 w 12192000"/>
              <a:gd name="connsiteY92" fmla="*/ 1852352 h 2240205"/>
              <a:gd name="connsiteX93" fmla="*/ 3931396 w 12192000"/>
              <a:gd name="connsiteY93" fmla="*/ 1858915 h 2240205"/>
              <a:gd name="connsiteX94" fmla="*/ 3812162 w 12192000"/>
              <a:gd name="connsiteY94" fmla="*/ 1875501 h 2240205"/>
              <a:gd name="connsiteX95" fmla="*/ 3758105 w 12192000"/>
              <a:gd name="connsiteY95" fmla="*/ 1871856 h 2240205"/>
              <a:gd name="connsiteX96" fmla="*/ 3567259 w 12192000"/>
              <a:gd name="connsiteY96" fmla="*/ 1893482 h 2240205"/>
              <a:gd name="connsiteX97" fmla="*/ 3405770 w 12192000"/>
              <a:gd name="connsiteY97" fmla="*/ 1904591 h 2240205"/>
              <a:gd name="connsiteX98" fmla="*/ 3280097 w 12192000"/>
              <a:gd name="connsiteY98" fmla="*/ 1919610 h 2240205"/>
              <a:gd name="connsiteX99" fmla="*/ 3009910 w 12192000"/>
              <a:gd name="connsiteY99" fmla="*/ 1957866 h 2240205"/>
              <a:gd name="connsiteX100" fmla="*/ 2995934 w 12192000"/>
              <a:gd name="connsiteY100" fmla="*/ 1967085 h 2240205"/>
              <a:gd name="connsiteX101" fmla="*/ 2942858 w 12192000"/>
              <a:gd name="connsiteY101" fmla="*/ 1981367 h 2240205"/>
              <a:gd name="connsiteX102" fmla="*/ 2875436 w 12192000"/>
              <a:gd name="connsiteY102" fmla="*/ 1996977 h 2240205"/>
              <a:gd name="connsiteX103" fmla="*/ 2874892 w 12192000"/>
              <a:gd name="connsiteY103" fmla="*/ 1996085 h 2240205"/>
              <a:gd name="connsiteX104" fmla="*/ 2843662 w 12192000"/>
              <a:gd name="connsiteY104" fmla="*/ 1992498 h 2240205"/>
              <a:gd name="connsiteX105" fmla="*/ 2718916 w 12192000"/>
              <a:gd name="connsiteY105" fmla="*/ 1990867 h 2240205"/>
              <a:gd name="connsiteX106" fmla="*/ 2713522 w 12192000"/>
              <a:gd name="connsiteY106" fmla="*/ 1990173 h 2240205"/>
              <a:gd name="connsiteX107" fmla="*/ 2476147 w 12192000"/>
              <a:gd name="connsiteY107" fmla="*/ 1998305 h 2240205"/>
              <a:gd name="connsiteX108" fmla="*/ 2373568 w 12192000"/>
              <a:gd name="connsiteY108" fmla="*/ 2003219 h 2240205"/>
              <a:gd name="connsiteX109" fmla="*/ 2287219 w 12192000"/>
              <a:gd name="connsiteY109" fmla="*/ 1998750 h 2240205"/>
              <a:gd name="connsiteX110" fmla="*/ 2243069 w 12192000"/>
              <a:gd name="connsiteY110" fmla="*/ 2005321 h 2240205"/>
              <a:gd name="connsiteX111" fmla="*/ 2164831 w 12192000"/>
              <a:gd name="connsiteY111" fmla="*/ 2010143 h 2240205"/>
              <a:gd name="connsiteX112" fmla="*/ 2085228 w 12192000"/>
              <a:gd name="connsiteY112" fmla="*/ 2046431 h 2240205"/>
              <a:gd name="connsiteX113" fmla="*/ 2058061 w 12192000"/>
              <a:gd name="connsiteY113" fmla="*/ 2047942 h 2240205"/>
              <a:gd name="connsiteX114" fmla="*/ 2042244 w 12192000"/>
              <a:gd name="connsiteY114" fmla="*/ 2055560 h 2240205"/>
              <a:gd name="connsiteX115" fmla="*/ 1877728 w 12192000"/>
              <a:gd name="connsiteY115" fmla="*/ 2101004 h 2240205"/>
              <a:gd name="connsiteX116" fmla="*/ 1759056 w 12192000"/>
              <a:gd name="connsiteY116" fmla="*/ 2125608 h 2240205"/>
              <a:gd name="connsiteX117" fmla="*/ 1637948 w 12192000"/>
              <a:gd name="connsiteY117" fmla="*/ 2172597 h 2240205"/>
              <a:gd name="connsiteX118" fmla="*/ 1434549 w 12192000"/>
              <a:gd name="connsiteY118" fmla="*/ 2234522 h 2240205"/>
              <a:gd name="connsiteX119" fmla="*/ 1370962 w 12192000"/>
              <a:gd name="connsiteY119" fmla="*/ 2237474 h 2240205"/>
              <a:gd name="connsiteX120" fmla="*/ 1356367 w 12192000"/>
              <a:gd name="connsiteY120" fmla="*/ 2235089 h 2240205"/>
              <a:gd name="connsiteX121" fmla="*/ 1279765 w 12192000"/>
              <a:gd name="connsiteY121" fmla="*/ 2229639 h 2240205"/>
              <a:gd name="connsiteX122" fmla="*/ 1195347 w 12192000"/>
              <a:gd name="connsiteY122" fmla="*/ 2212354 h 2240205"/>
              <a:gd name="connsiteX123" fmla="*/ 970251 w 12192000"/>
              <a:gd name="connsiteY123" fmla="*/ 2221029 h 2240205"/>
              <a:gd name="connsiteX124" fmla="*/ 812914 w 12192000"/>
              <a:gd name="connsiteY124" fmla="*/ 2210095 h 2240205"/>
              <a:gd name="connsiteX125" fmla="*/ 776382 w 12192000"/>
              <a:gd name="connsiteY125" fmla="*/ 2204512 h 2240205"/>
              <a:gd name="connsiteX126" fmla="*/ 597225 w 12192000"/>
              <a:gd name="connsiteY126" fmla="*/ 2180999 h 2240205"/>
              <a:gd name="connsiteX127" fmla="*/ 520671 w 12192000"/>
              <a:gd name="connsiteY127" fmla="*/ 2180980 h 2240205"/>
              <a:gd name="connsiteX128" fmla="*/ 515024 w 12192000"/>
              <a:gd name="connsiteY128" fmla="*/ 2179258 h 2240205"/>
              <a:gd name="connsiteX129" fmla="*/ 413835 w 12192000"/>
              <a:gd name="connsiteY129" fmla="*/ 2156783 h 2240205"/>
              <a:gd name="connsiteX130" fmla="*/ 376513 w 12192000"/>
              <a:gd name="connsiteY130" fmla="*/ 2154014 h 2240205"/>
              <a:gd name="connsiteX131" fmla="*/ 273386 w 12192000"/>
              <a:gd name="connsiteY131" fmla="*/ 2142551 h 2240205"/>
              <a:gd name="connsiteX132" fmla="*/ 77641 w 12192000"/>
              <a:gd name="connsiteY132" fmla="*/ 2126835 h 2240205"/>
              <a:gd name="connsiteX133" fmla="*/ 37645 w 12192000"/>
              <a:gd name="connsiteY133" fmla="*/ 2115401 h 2240205"/>
              <a:gd name="connsiteX134" fmla="*/ 4572 w 12192000"/>
              <a:gd name="connsiteY134" fmla="*/ 2111091 h 2240205"/>
              <a:gd name="connsiteX135" fmla="*/ 0 w 12192000"/>
              <a:gd name="connsiteY135" fmla="*/ 2110468 h 2240205"/>
              <a:gd name="connsiteX136" fmla="*/ 0 w 12192000"/>
              <a:gd name="connsiteY13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750383 w 12192000"/>
              <a:gd name="connsiteY33" fmla="*/ 1097387 h 2240205"/>
              <a:gd name="connsiteX34" fmla="*/ 8665605 w 12192000"/>
              <a:gd name="connsiteY34" fmla="*/ 1110791 h 2240205"/>
              <a:gd name="connsiteX35" fmla="*/ 8584946 w 12192000"/>
              <a:gd name="connsiteY35" fmla="*/ 1135226 h 2240205"/>
              <a:gd name="connsiteX36" fmla="*/ 8419755 w 12192000"/>
              <a:gd name="connsiteY36" fmla="*/ 1216260 h 2240205"/>
              <a:gd name="connsiteX37" fmla="*/ 8411626 w 12192000"/>
              <a:gd name="connsiteY37" fmla="*/ 1214397 h 2240205"/>
              <a:gd name="connsiteX38" fmla="*/ 8363469 w 12192000"/>
              <a:gd name="connsiteY38" fmla="*/ 1246658 h 2240205"/>
              <a:gd name="connsiteX39" fmla="*/ 8275497 w 12192000"/>
              <a:gd name="connsiteY39" fmla="*/ 1264396 h 2240205"/>
              <a:gd name="connsiteX40" fmla="*/ 8074238 w 12192000"/>
              <a:gd name="connsiteY40" fmla="*/ 1301895 h 2240205"/>
              <a:gd name="connsiteX41" fmla="*/ 7942099 w 12192000"/>
              <a:gd name="connsiteY41" fmla="*/ 1336332 h 2240205"/>
              <a:gd name="connsiteX42" fmla="*/ 7902328 w 12192000"/>
              <a:gd name="connsiteY42" fmla="*/ 1345865 h 2240205"/>
              <a:gd name="connsiteX43" fmla="*/ 7840612 w 12192000"/>
              <a:gd name="connsiteY43" fmla="*/ 1369373 h 2240205"/>
              <a:gd name="connsiteX44" fmla="*/ 7786819 w 12192000"/>
              <a:gd name="connsiteY44" fmla="*/ 1378970 h 2240205"/>
              <a:gd name="connsiteX45" fmla="*/ 7548172 w 12192000"/>
              <a:gd name="connsiteY45" fmla="*/ 1417460 h 2240205"/>
              <a:gd name="connsiteX46" fmla="*/ 7483437 w 12192000"/>
              <a:gd name="connsiteY46" fmla="*/ 1478152 h 2240205"/>
              <a:gd name="connsiteX47" fmla="*/ 7377870 w 12192000"/>
              <a:gd name="connsiteY47" fmla="*/ 1523319 h 2240205"/>
              <a:gd name="connsiteX48" fmla="*/ 7230737 w 12192000"/>
              <a:gd name="connsiteY48" fmla="*/ 1562633 h 2240205"/>
              <a:gd name="connsiteX49" fmla="*/ 7224458 w 12192000"/>
              <a:gd name="connsiteY49" fmla="*/ 1573008 h 2240205"/>
              <a:gd name="connsiteX50" fmla="*/ 7183121 w 12192000"/>
              <a:gd name="connsiteY50" fmla="*/ 1595162 h 2240205"/>
              <a:gd name="connsiteX51" fmla="*/ 7164601 w 12192000"/>
              <a:gd name="connsiteY51" fmla="*/ 1606490 h 2240205"/>
              <a:gd name="connsiteX52" fmla="*/ 6900177 w 12192000"/>
              <a:gd name="connsiteY52" fmla="*/ 1636016 h 2240205"/>
              <a:gd name="connsiteX53" fmla="*/ 6795372 w 12192000"/>
              <a:gd name="connsiteY53" fmla="*/ 1644845 h 2240205"/>
              <a:gd name="connsiteX54" fmla="*/ 6692251 w 12192000"/>
              <a:gd name="connsiteY54" fmla="*/ 1656357 h 2240205"/>
              <a:gd name="connsiteX55" fmla="*/ 6655235 w 12192000"/>
              <a:gd name="connsiteY55" fmla="*/ 1661869 h 2240205"/>
              <a:gd name="connsiteX56" fmla="*/ 6554894 w 12192000"/>
              <a:gd name="connsiteY56" fmla="*/ 1664428 h 2240205"/>
              <a:gd name="connsiteX57" fmla="*/ 6516595 w 12192000"/>
              <a:gd name="connsiteY57" fmla="*/ 1667475 h 2240205"/>
              <a:gd name="connsiteX58" fmla="*/ 6508541 w 12192000"/>
              <a:gd name="connsiteY58" fmla="*/ 1668757 h 2240205"/>
              <a:gd name="connsiteX59" fmla="*/ 6471012 w 12192000"/>
              <a:gd name="connsiteY59" fmla="*/ 1678604 h 2240205"/>
              <a:gd name="connsiteX60" fmla="*/ 6364035 w 12192000"/>
              <a:gd name="connsiteY60" fmla="*/ 1667683 h 2240205"/>
              <a:gd name="connsiteX61" fmla="*/ 6243319 w 12192000"/>
              <a:gd name="connsiteY61" fmla="*/ 1695560 h 2240205"/>
              <a:gd name="connsiteX62" fmla="*/ 6098321 w 12192000"/>
              <a:gd name="connsiteY62" fmla="*/ 1721646 h 2240205"/>
              <a:gd name="connsiteX63" fmla="*/ 5880652 w 12192000"/>
              <a:gd name="connsiteY63" fmla="*/ 1779643 h 2240205"/>
              <a:gd name="connsiteX64" fmla="*/ 5785959 w 12192000"/>
              <a:gd name="connsiteY64" fmla="*/ 1775307 h 2240205"/>
              <a:gd name="connsiteX65" fmla="*/ 5643534 w 12192000"/>
              <a:gd name="connsiteY65" fmla="*/ 1802919 h 2240205"/>
              <a:gd name="connsiteX66" fmla="*/ 5518799 w 12192000"/>
              <a:gd name="connsiteY66" fmla="*/ 1818312 h 2240205"/>
              <a:gd name="connsiteX67" fmla="*/ 5505014 w 12192000"/>
              <a:gd name="connsiteY67" fmla="*/ 1819259 h 2240205"/>
              <a:gd name="connsiteX68" fmla="*/ 5453307 w 12192000"/>
              <a:gd name="connsiteY68" fmla="*/ 1815450 h 2240205"/>
              <a:gd name="connsiteX69" fmla="*/ 5221533 w 12192000"/>
              <a:gd name="connsiteY69" fmla="*/ 1846950 h 2240205"/>
              <a:gd name="connsiteX70" fmla="*/ 5149802 w 12192000"/>
              <a:gd name="connsiteY70" fmla="*/ 1844846 h 2240205"/>
              <a:gd name="connsiteX71" fmla="*/ 5114927 w 12192000"/>
              <a:gd name="connsiteY71" fmla="*/ 1847827 h 2240205"/>
              <a:gd name="connsiteX72" fmla="*/ 5108970 w 12192000"/>
              <a:gd name="connsiteY72" fmla="*/ 1847935 h 2240205"/>
              <a:gd name="connsiteX73" fmla="*/ 5067961 w 12192000"/>
              <a:gd name="connsiteY73" fmla="*/ 1845917 h 2240205"/>
              <a:gd name="connsiteX74" fmla="*/ 5007075 w 12192000"/>
              <a:gd name="connsiteY74" fmla="*/ 1838626 h 2240205"/>
              <a:gd name="connsiteX75" fmla="*/ 4944087 w 12192000"/>
              <a:gd name="connsiteY75" fmla="*/ 1823332 h 2240205"/>
              <a:gd name="connsiteX76" fmla="*/ 4907662 w 12192000"/>
              <a:gd name="connsiteY76" fmla="*/ 1816900 h 2240205"/>
              <a:gd name="connsiteX77" fmla="*/ 4882386 w 12192000"/>
              <a:gd name="connsiteY77" fmla="*/ 1809844 h 2240205"/>
              <a:gd name="connsiteX78" fmla="*/ 4811440 w 12192000"/>
              <a:gd name="connsiteY78" fmla="*/ 1804655 h 2240205"/>
              <a:gd name="connsiteX79" fmla="*/ 4691075 w 12192000"/>
              <a:gd name="connsiteY79" fmla="*/ 1801389 h 2240205"/>
              <a:gd name="connsiteX80" fmla="*/ 4640313 w 12192000"/>
              <a:gd name="connsiteY80" fmla="*/ 1784307 h 2240205"/>
              <a:gd name="connsiteX81" fmla="*/ 4536503 w 12192000"/>
              <a:gd name="connsiteY81" fmla="*/ 1785334 h 2240205"/>
              <a:gd name="connsiteX82" fmla="*/ 4513724 w 12192000"/>
              <a:gd name="connsiteY82" fmla="*/ 1791996 h 2240205"/>
              <a:gd name="connsiteX83" fmla="*/ 4459810 w 12192000"/>
              <a:gd name="connsiteY83" fmla="*/ 1797886 h 2240205"/>
              <a:gd name="connsiteX84" fmla="*/ 4379064 w 12192000"/>
              <a:gd name="connsiteY84" fmla="*/ 1817177 h 2240205"/>
              <a:gd name="connsiteX85" fmla="*/ 4290981 w 12192000"/>
              <a:gd name="connsiteY85" fmla="*/ 1839677 h 2240205"/>
              <a:gd name="connsiteX86" fmla="*/ 4238372 w 12192000"/>
              <a:gd name="connsiteY86" fmla="*/ 1851480 h 2240205"/>
              <a:gd name="connsiteX87" fmla="*/ 4232517 w 12192000"/>
              <a:gd name="connsiteY87" fmla="*/ 1852567 h 2240205"/>
              <a:gd name="connsiteX88" fmla="*/ 4191732 w 12192000"/>
              <a:gd name="connsiteY88" fmla="*/ 1857328 h 2240205"/>
              <a:gd name="connsiteX89" fmla="*/ 4065532 w 12192000"/>
              <a:gd name="connsiteY89" fmla="*/ 1855477 h 2240205"/>
              <a:gd name="connsiteX90" fmla="*/ 4028460 w 12192000"/>
              <a:gd name="connsiteY90" fmla="*/ 1855137 h 2240205"/>
              <a:gd name="connsiteX91" fmla="*/ 4002267 w 12192000"/>
              <a:gd name="connsiteY91" fmla="*/ 1852352 h 2240205"/>
              <a:gd name="connsiteX92" fmla="*/ 3931396 w 12192000"/>
              <a:gd name="connsiteY92" fmla="*/ 1858915 h 2240205"/>
              <a:gd name="connsiteX93" fmla="*/ 3812162 w 12192000"/>
              <a:gd name="connsiteY93" fmla="*/ 1875501 h 2240205"/>
              <a:gd name="connsiteX94" fmla="*/ 3758105 w 12192000"/>
              <a:gd name="connsiteY94" fmla="*/ 1871856 h 2240205"/>
              <a:gd name="connsiteX95" fmla="*/ 3567259 w 12192000"/>
              <a:gd name="connsiteY95" fmla="*/ 1893482 h 2240205"/>
              <a:gd name="connsiteX96" fmla="*/ 3405770 w 12192000"/>
              <a:gd name="connsiteY96" fmla="*/ 1904591 h 2240205"/>
              <a:gd name="connsiteX97" fmla="*/ 3280097 w 12192000"/>
              <a:gd name="connsiteY97" fmla="*/ 1919610 h 2240205"/>
              <a:gd name="connsiteX98" fmla="*/ 3009910 w 12192000"/>
              <a:gd name="connsiteY98" fmla="*/ 1957866 h 2240205"/>
              <a:gd name="connsiteX99" fmla="*/ 2995934 w 12192000"/>
              <a:gd name="connsiteY99" fmla="*/ 1967085 h 2240205"/>
              <a:gd name="connsiteX100" fmla="*/ 2942858 w 12192000"/>
              <a:gd name="connsiteY100" fmla="*/ 1981367 h 2240205"/>
              <a:gd name="connsiteX101" fmla="*/ 2875436 w 12192000"/>
              <a:gd name="connsiteY101" fmla="*/ 1996977 h 2240205"/>
              <a:gd name="connsiteX102" fmla="*/ 2874892 w 12192000"/>
              <a:gd name="connsiteY102" fmla="*/ 1996085 h 2240205"/>
              <a:gd name="connsiteX103" fmla="*/ 2843662 w 12192000"/>
              <a:gd name="connsiteY103" fmla="*/ 1992498 h 2240205"/>
              <a:gd name="connsiteX104" fmla="*/ 2718916 w 12192000"/>
              <a:gd name="connsiteY104" fmla="*/ 1990867 h 2240205"/>
              <a:gd name="connsiteX105" fmla="*/ 2713522 w 12192000"/>
              <a:gd name="connsiteY105" fmla="*/ 1990173 h 2240205"/>
              <a:gd name="connsiteX106" fmla="*/ 2476147 w 12192000"/>
              <a:gd name="connsiteY106" fmla="*/ 1998305 h 2240205"/>
              <a:gd name="connsiteX107" fmla="*/ 2373568 w 12192000"/>
              <a:gd name="connsiteY107" fmla="*/ 2003219 h 2240205"/>
              <a:gd name="connsiteX108" fmla="*/ 2287219 w 12192000"/>
              <a:gd name="connsiteY108" fmla="*/ 1998750 h 2240205"/>
              <a:gd name="connsiteX109" fmla="*/ 2243069 w 12192000"/>
              <a:gd name="connsiteY109" fmla="*/ 2005321 h 2240205"/>
              <a:gd name="connsiteX110" fmla="*/ 2164831 w 12192000"/>
              <a:gd name="connsiteY110" fmla="*/ 2010143 h 2240205"/>
              <a:gd name="connsiteX111" fmla="*/ 2085228 w 12192000"/>
              <a:gd name="connsiteY111" fmla="*/ 2046431 h 2240205"/>
              <a:gd name="connsiteX112" fmla="*/ 2058061 w 12192000"/>
              <a:gd name="connsiteY112" fmla="*/ 2047942 h 2240205"/>
              <a:gd name="connsiteX113" fmla="*/ 2042244 w 12192000"/>
              <a:gd name="connsiteY113" fmla="*/ 2055560 h 2240205"/>
              <a:gd name="connsiteX114" fmla="*/ 1877728 w 12192000"/>
              <a:gd name="connsiteY114" fmla="*/ 2101004 h 2240205"/>
              <a:gd name="connsiteX115" fmla="*/ 1759056 w 12192000"/>
              <a:gd name="connsiteY115" fmla="*/ 2125608 h 2240205"/>
              <a:gd name="connsiteX116" fmla="*/ 1637948 w 12192000"/>
              <a:gd name="connsiteY116" fmla="*/ 2172597 h 2240205"/>
              <a:gd name="connsiteX117" fmla="*/ 1434549 w 12192000"/>
              <a:gd name="connsiteY117" fmla="*/ 2234522 h 2240205"/>
              <a:gd name="connsiteX118" fmla="*/ 1370962 w 12192000"/>
              <a:gd name="connsiteY118" fmla="*/ 2237474 h 2240205"/>
              <a:gd name="connsiteX119" fmla="*/ 1356367 w 12192000"/>
              <a:gd name="connsiteY119" fmla="*/ 2235089 h 2240205"/>
              <a:gd name="connsiteX120" fmla="*/ 1279765 w 12192000"/>
              <a:gd name="connsiteY120" fmla="*/ 2229639 h 2240205"/>
              <a:gd name="connsiteX121" fmla="*/ 1195347 w 12192000"/>
              <a:gd name="connsiteY121" fmla="*/ 2212354 h 2240205"/>
              <a:gd name="connsiteX122" fmla="*/ 970251 w 12192000"/>
              <a:gd name="connsiteY122" fmla="*/ 2221029 h 2240205"/>
              <a:gd name="connsiteX123" fmla="*/ 812914 w 12192000"/>
              <a:gd name="connsiteY123" fmla="*/ 2210095 h 2240205"/>
              <a:gd name="connsiteX124" fmla="*/ 776382 w 12192000"/>
              <a:gd name="connsiteY124" fmla="*/ 2204512 h 2240205"/>
              <a:gd name="connsiteX125" fmla="*/ 597225 w 12192000"/>
              <a:gd name="connsiteY125" fmla="*/ 2180999 h 2240205"/>
              <a:gd name="connsiteX126" fmla="*/ 520671 w 12192000"/>
              <a:gd name="connsiteY126" fmla="*/ 2180980 h 2240205"/>
              <a:gd name="connsiteX127" fmla="*/ 515024 w 12192000"/>
              <a:gd name="connsiteY127" fmla="*/ 2179258 h 2240205"/>
              <a:gd name="connsiteX128" fmla="*/ 413835 w 12192000"/>
              <a:gd name="connsiteY128" fmla="*/ 2156783 h 2240205"/>
              <a:gd name="connsiteX129" fmla="*/ 376513 w 12192000"/>
              <a:gd name="connsiteY129" fmla="*/ 2154014 h 2240205"/>
              <a:gd name="connsiteX130" fmla="*/ 273386 w 12192000"/>
              <a:gd name="connsiteY130" fmla="*/ 2142551 h 2240205"/>
              <a:gd name="connsiteX131" fmla="*/ 77641 w 12192000"/>
              <a:gd name="connsiteY131" fmla="*/ 2126835 h 2240205"/>
              <a:gd name="connsiteX132" fmla="*/ 37645 w 12192000"/>
              <a:gd name="connsiteY132" fmla="*/ 2115401 h 2240205"/>
              <a:gd name="connsiteX133" fmla="*/ 4572 w 12192000"/>
              <a:gd name="connsiteY133" fmla="*/ 2111091 h 2240205"/>
              <a:gd name="connsiteX134" fmla="*/ 0 w 12192000"/>
              <a:gd name="connsiteY134" fmla="*/ 2110468 h 2240205"/>
              <a:gd name="connsiteX135" fmla="*/ 0 w 12192000"/>
              <a:gd name="connsiteY13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42099 w 12192000"/>
              <a:gd name="connsiteY40" fmla="*/ 1336332 h 2240205"/>
              <a:gd name="connsiteX41" fmla="*/ 7902328 w 12192000"/>
              <a:gd name="connsiteY41" fmla="*/ 1345865 h 2240205"/>
              <a:gd name="connsiteX42" fmla="*/ 7840612 w 12192000"/>
              <a:gd name="connsiteY42" fmla="*/ 1369373 h 2240205"/>
              <a:gd name="connsiteX43" fmla="*/ 7786819 w 12192000"/>
              <a:gd name="connsiteY43" fmla="*/ 1378970 h 2240205"/>
              <a:gd name="connsiteX44" fmla="*/ 7548172 w 12192000"/>
              <a:gd name="connsiteY44" fmla="*/ 1417460 h 2240205"/>
              <a:gd name="connsiteX45" fmla="*/ 7483437 w 12192000"/>
              <a:gd name="connsiteY45" fmla="*/ 1478152 h 2240205"/>
              <a:gd name="connsiteX46" fmla="*/ 7377870 w 12192000"/>
              <a:gd name="connsiteY46" fmla="*/ 1523319 h 2240205"/>
              <a:gd name="connsiteX47" fmla="*/ 7230737 w 12192000"/>
              <a:gd name="connsiteY47" fmla="*/ 1562633 h 2240205"/>
              <a:gd name="connsiteX48" fmla="*/ 7224458 w 12192000"/>
              <a:gd name="connsiteY48" fmla="*/ 1573008 h 2240205"/>
              <a:gd name="connsiteX49" fmla="*/ 7183121 w 12192000"/>
              <a:gd name="connsiteY49" fmla="*/ 1595162 h 2240205"/>
              <a:gd name="connsiteX50" fmla="*/ 7164601 w 12192000"/>
              <a:gd name="connsiteY50" fmla="*/ 1606490 h 2240205"/>
              <a:gd name="connsiteX51" fmla="*/ 6900177 w 12192000"/>
              <a:gd name="connsiteY51" fmla="*/ 1636016 h 2240205"/>
              <a:gd name="connsiteX52" fmla="*/ 6795372 w 12192000"/>
              <a:gd name="connsiteY52" fmla="*/ 1644845 h 2240205"/>
              <a:gd name="connsiteX53" fmla="*/ 6692251 w 12192000"/>
              <a:gd name="connsiteY53" fmla="*/ 1656357 h 2240205"/>
              <a:gd name="connsiteX54" fmla="*/ 6655235 w 12192000"/>
              <a:gd name="connsiteY54" fmla="*/ 1661869 h 2240205"/>
              <a:gd name="connsiteX55" fmla="*/ 6554894 w 12192000"/>
              <a:gd name="connsiteY55" fmla="*/ 1664428 h 2240205"/>
              <a:gd name="connsiteX56" fmla="*/ 6516595 w 12192000"/>
              <a:gd name="connsiteY56" fmla="*/ 1667475 h 2240205"/>
              <a:gd name="connsiteX57" fmla="*/ 6508541 w 12192000"/>
              <a:gd name="connsiteY57" fmla="*/ 1668757 h 2240205"/>
              <a:gd name="connsiteX58" fmla="*/ 6471012 w 12192000"/>
              <a:gd name="connsiteY58" fmla="*/ 1678604 h 2240205"/>
              <a:gd name="connsiteX59" fmla="*/ 6364035 w 12192000"/>
              <a:gd name="connsiteY59" fmla="*/ 1667683 h 2240205"/>
              <a:gd name="connsiteX60" fmla="*/ 6243319 w 12192000"/>
              <a:gd name="connsiteY60" fmla="*/ 1695560 h 2240205"/>
              <a:gd name="connsiteX61" fmla="*/ 6098321 w 12192000"/>
              <a:gd name="connsiteY61" fmla="*/ 1721646 h 2240205"/>
              <a:gd name="connsiteX62" fmla="*/ 5880652 w 12192000"/>
              <a:gd name="connsiteY62" fmla="*/ 1779643 h 2240205"/>
              <a:gd name="connsiteX63" fmla="*/ 5785959 w 12192000"/>
              <a:gd name="connsiteY63" fmla="*/ 1775307 h 2240205"/>
              <a:gd name="connsiteX64" fmla="*/ 5643534 w 12192000"/>
              <a:gd name="connsiteY64" fmla="*/ 1802919 h 2240205"/>
              <a:gd name="connsiteX65" fmla="*/ 5518799 w 12192000"/>
              <a:gd name="connsiteY65" fmla="*/ 1818312 h 2240205"/>
              <a:gd name="connsiteX66" fmla="*/ 5505014 w 12192000"/>
              <a:gd name="connsiteY66" fmla="*/ 1819259 h 2240205"/>
              <a:gd name="connsiteX67" fmla="*/ 5453307 w 12192000"/>
              <a:gd name="connsiteY67" fmla="*/ 1815450 h 2240205"/>
              <a:gd name="connsiteX68" fmla="*/ 5221533 w 12192000"/>
              <a:gd name="connsiteY68" fmla="*/ 1846950 h 2240205"/>
              <a:gd name="connsiteX69" fmla="*/ 5149802 w 12192000"/>
              <a:gd name="connsiteY69" fmla="*/ 1844846 h 2240205"/>
              <a:gd name="connsiteX70" fmla="*/ 5114927 w 12192000"/>
              <a:gd name="connsiteY70" fmla="*/ 1847827 h 2240205"/>
              <a:gd name="connsiteX71" fmla="*/ 5108970 w 12192000"/>
              <a:gd name="connsiteY71" fmla="*/ 1847935 h 2240205"/>
              <a:gd name="connsiteX72" fmla="*/ 5067961 w 12192000"/>
              <a:gd name="connsiteY72" fmla="*/ 1845917 h 2240205"/>
              <a:gd name="connsiteX73" fmla="*/ 5007075 w 12192000"/>
              <a:gd name="connsiteY73" fmla="*/ 1838626 h 2240205"/>
              <a:gd name="connsiteX74" fmla="*/ 4944087 w 12192000"/>
              <a:gd name="connsiteY74" fmla="*/ 1823332 h 2240205"/>
              <a:gd name="connsiteX75" fmla="*/ 4907662 w 12192000"/>
              <a:gd name="connsiteY75" fmla="*/ 1816900 h 2240205"/>
              <a:gd name="connsiteX76" fmla="*/ 4882386 w 12192000"/>
              <a:gd name="connsiteY76" fmla="*/ 1809844 h 2240205"/>
              <a:gd name="connsiteX77" fmla="*/ 4811440 w 12192000"/>
              <a:gd name="connsiteY77" fmla="*/ 1804655 h 2240205"/>
              <a:gd name="connsiteX78" fmla="*/ 4691075 w 12192000"/>
              <a:gd name="connsiteY78" fmla="*/ 1801389 h 2240205"/>
              <a:gd name="connsiteX79" fmla="*/ 4640313 w 12192000"/>
              <a:gd name="connsiteY79" fmla="*/ 1784307 h 2240205"/>
              <a:gd name="connsiteX80" fmla="*/ 4536503 w 12192000"/>
              <a:gd name="connsiteY80" fmla="*/ 1785334 h 2240205"/>
              <a:gd name="connsiteX81" fmla="*/ 4513724 w 12192000"/>
              <a:gd name="connsiteY81" fmla="*/ 1791996 h 2240205"/>
              <a:gd name="connsiteX82" fmla="*/ 4459810 w 12192000"/>
              <a:gd name="connsiteY82" fmla="*/ 1797886 h 2240205"/>
              <a:gd name="connsiteX83" fmla="*/ 4379064 w 12192000"/>
              <a:gd name="connsiteY83" fmla="*/ 1817177 h 2240205"/>
              <a:gd name="connsiteX84" fmla="*/ 4290981 w 12192000"/>
              <a:gd name="connsiteY84" fmla="*/ 1839677 h 2240205"/>
              <a:gd name="connsiteX85" fmla="*/ 4238372 w 12192000"/>
              <a:gd name="connsiteY85" fmla="*/ 1851480 h 2240205"/>
              <a:gd name="connsiteX86" fmla="*/ 4232517 w 12192000"/>
              <a:gd name="connsiteY86" fmla="*/ 1852567 h 2240205"/>
              <a:gd name="connsiteX87" fmla="*/ 4191732 w 12192000"/>
              <a:gd name="connsiteY87" fmla="*/ 1857328 h 2240205"/>
              <a:gd name="connsiteX88" fmla="*/ 4065532 w 12192000"/>
              <a:gd name="connsiteY88" fmla="*/ 1855477 h 2240205"/>
              <a:gd name="connsiteX89" fmla="*/ 4028460 w 12192000"/>
              <a:gd name="connsiteY89" fmla="*/ 1855137 h 2240205"/>
              <a:gd name="connsiteX90" fmla="*/ 4002267 w 12192000"/>
              <a:gd name="connsiteY90" fmla="*/ 1852352 h 2240205"/>
              <a:gd name="connsiteX91" fmla="*/ 3931396 w 12192000"/>
              <a:gd name="connsiteY91" fmla="*/ 1858915 h 2240205"/>
              <a:gd name="connsiteX92" fmla="*/ 3812162 w 12192000"/>
              <a:gd name="connsiteY92" fmla="*/ 1875501 h 2240205"/>
              <a:gd name="connsiteX93" fmla="*/ 3758105 w 12192000"/>
              <a:gd name="connsiteY93" fmla="*/ 1871856 h 2240205"/>
              <a:gd name="connsiteX94" fmla="*/ 3567259 w 12192000"/>
              <a:gd name="connsiteY94" fmla="*/ 1893482 h 2240205"/>
              <a:gd name="connsiteX95" fmla="*/ 3405770 w 12192000"/>
              <a:gd name="connsiteY95" fmla="*/ 1904591 h 2240205"/>
              <a:gd name="connsiteX96" fmla="*/ 3280097 w 12192000"/>
              <a:gd name="connsiteY96" fmla="*/ 1919610 h 2240205"/>
              <a:gd name="connsiteX97" fmla="*/ 3009910 w 12192000"/>
              <a:gd name="connsiteY97" fmla="*/ 1957866 h 2240205"/>
              <a:gd name="connsiteX98" fmla="*/ 2995934 w 12192000"/>
              <a:gd name="connsiteY98" fmla="*/ 1967085 h 2240205"/>
              <a:gd name="connsiteX99" fmla="*/ 2942858 w 12192000"/>
              <a:gd name="connsiteY99" fmla="*/ 1981367 h 2240205"/>
              <a:gd name="connsiteX100" fmla="*/ 2875436 w 12192000"/>
              <a:gd name="connsiteY100" fmla="*/ 1996977 h 2240205"/>
              <a:gd name="connsiteX101" fmla="*/ 2874892 w 12192000"/>
              <a:gd name="connsiteY101" fmla="*/ 1996085 h 2240205"/>
              <a:gd name="connsiteX102" fmla="*/ 2843662 w 12192000"/>
              <a:gd name="connsiteY102" fmla="*/ 1992498 h 2240205"/>
              <a:gd name="connsiteX103" fmla="*/ 2718916 w 12192000"/>
              <a:gd name="connsiteY103" fmla="*/ 1990867 h 2240205"/>
              <a:gd name="connsiteX104" fmla="*/ 2713522 w 12192000"/>
              <a:gd name="connsiteY104" fmla="*/ 1990173 h 2240205"/>
              <a:gd name="connsiteX105" fmla="*/ 2476147 w 12192000"/>
              <a:gd name="connsiteY105" fmla="*/ 1998305 h 2240205"/>
              <a:gd name="connsiteX106" fmla="*/ 2373568 w 12192000"/>
              <a:gd name="connsiteY106" fmla="*/ 2003219 h 2240205"/>
              <a:gd name="connsiteX107" fmla="*/ 2287219 w 12192000"/>
              <a:gd name="connsiteY107" fmla="*/ 1998750 h 2240205"/>
              <a:gd name="connsiteX108" fmla="*/ 2243069 w 12192000"/>
              <a:gd name="connsiteY108" fmla="*/ 2005321 h 2240205"/>
              <a:gd name="connsiteX109" fmla="*/ 2164831 w 12192000"/>
              <a:gd name="connsiteY109" fmla="*/ 2010143 h 2240205"/>
              <a:gd name="connsiteX110" fmla="*/ 2085228 w 12192000"/>
              <a:gd name="connsiteY110" fmla="*/ 2046431 h 2240205"/>
              <a:gd name="connsiteX111" fmla="*/ 2058061 w 12192000"/>
              <a:gd name="connsiteY111" fmla="*/ 2047942 h 2240205"/>
              <a:gd name="connsiteX112" fmla="*/ 2042244 w 12192000"/>
              <a:gd name="connsiteY112" fmla="*/ 2055560 h 2240205"/>
              <a:gd name="connsiteX113" fmla="*/ 1877728 w 12192000"/>
              <a:gd name="connsiteY113" fmla="*/ 2101004 h 2240205"/>
              <a:gd name="connsiteX114" fmla="*/ 1759056 w 12192000"/>
              <a:gd name="connsiteY114" fmla="*/ 2125608 h 2240205"/>
              <a:gd name="connsiteX115" fmla="*/ 1637948 w 12192000"/>
              <a:gd name="connsiteY115" fmla="*/ 2172597 h 2240205"/>
              <a:gd name="connsiteX116" fmla="*/ 1434549 w 12192000"/>
              <a:gd name="connsiteY116" fmla="*/ 2234522 h 2240205"/>
              <a:gd name="connsiteX117" fmla="*/ 1370962 w 12192000"/>
              <a:gd name="connsiteY117" fmla="*/ 2237474 h 2240205"/>
              <a:gd name="connsiteX118" fmla="*/ 1356367 w 12192000"/>
              <a:gd name="connsiteY118" fmla="*/ 2235089 h 2240205"/>
              <a:gd name="connsiteX119" fmla="*/ 1279765 w 12192000"/>
              <a:gd name="connsiteY119" fmla="*/ 2229639 h 2240205"/>
              <a:gd name="connsiteX120" fmla="*/ 1195347 w 12192000"/>
              <a:gd name="connsiteY120" fmla="*/ 2212354 h 2240205"/>
              <a:gd name="connsiteX121" fmla="*/ 970251 w 12192000"/>
              <a:gd name="connsiteY121" fmla="*/ 2221029 h 2240205"/>
              <a:gd name="connsiteX122" fmla="*/ 812914 w 12192000"/>
              <a:gd name="connsiteY122" fmla="*/ 2210095 h 2240205"/>
              <a:gd name="connsiteX123" fmla="*/ 776382 w 12192000"/>
              <a:gd name="connsiteY123" fmla="*/ 2204512 h 2240205"/>
              <a:gd name="connsiteX124" fmla="*/ 597225 w 12192000"/>
              <a:gd name="connsiteY124" fmla="*/ 2180999 h 2240205"/>
              <a:gd name="connsiteX125" fmla="*/ 520671 w 12192000"/>
              <a:gd name="connsiteY125" fmla="*/ 2180980 h 2240205"/>
              <a:gd name="connsiteX126" fmla="*/ 515024 w 12192000"/>
              <a:gd name="connsiteY126" fmla="*/ 2179258 h 2240205"/>
              <a:gd name="connsiteX127" fmla="*/ 413835 w 12192000"/>
              <a:gd name="connsiteY127" fmla="*/ 2156783 h 2240205"/>
              <a:gd name="connsiteX128" fmla="*/ 376513 w 12192000"/>
              <a:gd name="connsiteY128" fmla="*/ 2154014 h 2240205"/>
              <a:gd name="connsiteX129" fmla="*/ 273386 w 12192000"/>
              <a:gd name="connsiteY129" fmla="*/ 2142551 h 2240205"/>
              <a:gd name="connsiteX130" fmla="*/ 77641 w 12192000"/>
              <a:gd name="connsiteY130" fmla="*/ 2126835 h 2240205"/>
              <a:gd name="connsiteX131" fmla="*/ 37645 w 12192000"/>
              <a:gd name="connsiteY131" fmla="*/ 2115401 h 2240205"/>
              <a:gd name="connsiteX132" fmla="*/ 4572 w 12192000"/>
              <a:gd name="connsiteY132" fmla="*/ 2111091 h 2240205"/>
              <a:gd name="connsiteX133" fmla="*/ 0 w 12192000"/>
              <a:gd name="connsiteY133" fmla="*/ 2110468 h 2240205"/>
              <a:gd name="connsiteX134" fmla="*/ 0 w 12192000"/>
              <a:gd name="connsiteY13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42099 w 12192000"/>
              <a:gd name="connsiteY40" fmla="*/ 1336332 h 2240205"/>
              <a:gd name="connsiteX41" fmla="*/ 7902328 w 12192000"/>
              <a:gd name="connsiteY41" fmla="*/ 1345865 h 2240205"/>
              <a:gd name="connsiteX42" fmla="*/ 7840612 w 12192000"/>
              <a:gd name="connsiteY42" fmla="*/ 1369373 h 2240205"/>
              <a:gd name="connsiteX43" fmla="*/ 7786819 w 12192000"/>
              <a:gd name="connsiteY43" fmla="*/ 1378970 h 2240205"/>
              <a:gd name="connsiteX44" fmla="*/ 7548172 w 12192000"/>
              <a:gd name="connsiteY44" fmla="*/ 1417460 h 2240205"/>
              <a:gd name="connsiteX45" fmla="*/ 7483437 w 12192000"/>
              <a:gd name="connsiteY45" fmla="*/ 1478152 h 2240205"/>
              <a:gd name="connsiteX46" fmla="*/ 7377870 w 12192000"/>
              <a:gd name="connsiteY46" fmla="*/ 1523319 h 2240205"/>
              <a:gd name="connsiteX47" fmla="*/ 7230737 w 12192000"/>
              <a:gd name="connsiteY47" fmla="*/ 1562633 h 2240205"/>
              <a:gd name="connsiteX48" fmla="*/ 7224458 w 12192000"/>
              <a:gd name="connsiteY48" fmla="*/ 1573008 h 2240205"/>
              <a:gd name="connsiteX49" fmla="*/ 7183121 w 12192000"/>
              <a:gd name="connsiteY49" fmla="*/ 1595162 h 2240205"/>
              <a:gd name="connsiteX50" fmla="*/ 7164601 w 12192000"/>
              <a:gd name="connsiteY50" fmla="*/ 1606490 h 2240205"/>
              <a:gd name="connsiteX51" fmla="*/ 6900177 w 12192000"/>
              <a:gd name="connsiteY51" fmla="*/ 1636016 h 2240205"/>
              <a:gd name="connsiteX52" fmla="*/ 6795372 w 12192000"/>
              <a:gd name="connsiteY52" fmla="*/ 1644845 h 2240205"/>
              <a:gd name="connsiteX53" fmla="*/ 6692251 w 12192000"/>
              <a:gd name="connsiteY53" fmla="*/ 1656357 h 2240205"/>
              <a:gd name="connsiteX54" fmla="*/ 6655235 w 12192000"/>
              <a:gd name="connsiteY54" fmla="*/ 1661869 h 2240205"/>
              <a:gd name="connsiteX55" fmla="*/ 6554894 w 12192000"/>
              <a:gd name="connsiteY55" fmla="*/ 1664428 h 2240205"/>
              <a:gd name="connsiteX56" fmla="*/ 6516595 w 12192000"/>
              <a:gd name="connsiteY56" fmla="*/ 1667475 h 2240205"/>
              <a:gd name="connsiteX57" fmla="*/ 6508541 w 12192000"/>
              <a:gd name="connsiteY57" fmla="*/ 1668757 h 2240205"/>
              <a:gd name="connsiteX58" fmla="*/ 6471012 w 12192000"/>
              <a:gd name="connsiteY58" fmla="*/ 1678604 h 2240205"/>
              <a:gd name="connsiteX59" fmla="*/ 6364035 w 12192000"/>
              <a:gd name="connsiteY59" fmla="*/ 1667683 h 2240205"/>
              <a:gd name="connsiteX60" fmla="*/ 6243319 w 12192000"/>
              <a:gd name="connsiteY60" fmla="*/ 1695560 h 2240205"/>
              <a:gd name="connsiteX61" fmla="*/ 6098321 w 12192000"/>
              <a:gd name="connsiteY61" fmla="*/ 1721646 h 2240205"/>
              <a:gd name="connsiteX62" fmla="*/ 5880652 w 12192000"/>
              <a:gd name="connsiteY62" fmla="*/ 1779643 h 2240205"/>
              <a:gd name="connsiteX63" fmla="*/ 5785959 w 12192000"/>
              <a:gd name="connsiteY63" fmla="*/ 1775307 h 2240205"/>
              <a:gd name="connsiteX64" fmla="*/ 5643534 w 12192000"/>
              <a:gd name="connsiteY64" fmla="*/ 1802919 h 2240205"/>
              <a:gd name="connsiteX65" fmla="*/ 5518799 w 12192000"/>
              <a:gd name="connsiteY65" fmla="*/ 1818312 h 2240205"/>
              <a:gd name="connsiteX66" fmla="*/ 5505014 w 12192000"/>
              <a:gd name="connsiteY66" fmla="*/ 1819259 h 2240205"/>
              <a:gd name="connsiteX67" fmla="*/ 5453307 w 12192000"/>
              <a:gd name="connsiteY67" fmla="*/ 1815450 h 2240205"/>
              <a:gd name="connsiteX68" fmla="*/ 5221533 w 12192000"/>
              <a:gd name="connsiteY68" fmla="*/ 1846950 h 2240205"/>
              <a:gd name="connsiteX69" fmla="*/ 5149802 w 12192000"/>
              <a:gd name="connsiteY69" fmla="*/ 1844846 h 2240205"/>
              <a:gd name="connsiteX70" fmla="*/ 5114927 w 12192000"/>
              <a:gd name="connsiteY70" fmla="*/ 1847827 h 2240205"/>
              <a:gd name="connsiteX71" fmla="*/ 5108970 w 12192000"/>
              <a:gd name="connsiteY71" fmla="*/ 1847935 h 2240205"/>
              <a:gd name="connsiteX72" fmla="*/ 5067961 w 12192000"/>
              <a:gd name="connsiteY72" fmla="*/ 1845917 h 2240205"/>
              <a:gd name="connsiteX73" fmla="*/ 5007075 w 12192000"/>
              <a:gd name="connsiteY73" fmla="*/ 1838626 h 2240205"/>
              <a:gd name="connsiteX74" fmla="*/ 4944087 w 12192000"/>
              <a:gd name="connsiteY74" fmla="*/ 1823332 h 2240205"/>
              <a:gd name="connsiteX75" fmla="*/ 4907662 w 12192000"/>
              <a:gd name="connsiteY75" fmla="*/ 1816900 h 2240205"/>
              <a:gd name="connsiteX76" fmla="*/ 4882386 w 12192000"/>
              <a:gd name="connsiteY76" fmla="*/ 1809844 h 2240205"/>
              <a:gd name="connsiteX77" fmla="*/ 4811440 w 12192000"/>
              <a:gd name="connsiteY77" fmla="*/ 1804655 h 2240205"/>
              <a:gd name="connsiteX78" fmla="*/ 4691075 w 12192000"/>
              <a:gd name="connsiteY78" fmla="*/ 1801389 h 2240205"/>
              <a:gd name="connsiteX79" fmla="*/ 4640313 w 12192000"/>
              <a:gd name="connsiteY79" fmla="*/ 1784307 h 2240205"/>
              <a:gd name="connsiteX80" fmla="*/ 4536503 w 12192000"/>
              <a:gd name="connsiteY80" fmla="*/ 1785334 h 2240205"/>
              <a:gd name="connsiteX81" fmla="*/ 4513724 w 12192000"/>
              <a:gd name="connsiteY81" fmla="*/ 1791996 h 2240205"/>
              <a:gd name="connsiteX82" fmla="*/ 4459810 w 12192000"/>
              <a:gd name="connsiteY82" fmla="*/ 1797886 h 2240205"/>
              <a:gd name="connsiteX83" fmla="*/ 4379064 w 12192000"/>
              <a:gd name="connsiteY83" fmla="*/ 1817177 h 2240205"/>
              <a:gd name="connsiteX84" fmla="*/ 4290981 w 12192000"/>
              <a:gd name="connsiteY84" fmla="*/ 1839677 h 2240205"/>
              <a:gd name="connsiteX85" fmla="*/ 4238372 w 12192000"/>
              <a:gd name="connsiteY85" fmla="*/ 1851480 h 2240205"/>
              <a:gd name="connsiteX86" fmla="*/ 4232517 w 12192000"/>
              <a:gd name="connsiteY86" fmla="*/ 1852567 h 2240205"/>
              <a:gd name="connsiteX87" fmla="*/ 4191732 w 12192000"/>
              <a:gd name="connsiteY87" fmla="*/ 1857328 h 2240205"/>
              <a:gd name="connsiteX88" fmla="*/ 4065532 w 12192000"/>
              <a:gd name="connsiteY88" fmla="*/ 1855477 h 2240205"/>
              <a:gd name="connsiteX89" fmla="*/ 4028460 w 12192000"/>
              <a:gd name="connsiteY89" fmla="*/ 1855137 h 2240205"/>
              <a:gd name="connsiteX90" fmla="*/ 4002267 w 12192000"/>
              <a:gd name="connsiteY90" fmla="*/ 1852352 h 2240205"/>
              <a:gd name="connsiteX91" fmla="*/ 3931396 w 12192000"/>
              <a:gd name="connsiteY91" fmla="*/ 1858915 h 2240205"/>
              <a:gd name="connsiteX92" fmla="*/ 3812162 w 12192000"/>
              <a:gd name="connsiteY92" fmla="*/ 1875501 h 2240205"/>
              <a:gd name="connsiteX93" fmla="*/ 3758105 w 12192000"/>
              <a:gd name="connsiteY93" fmla="*/ 1871856 h 2240205"/>
              <a:gd name="connsiteX94" fmla="*/ 3567259 w 12192000"/>
              <a:gd name="connsiteY94" fmla="*/ 1893482 h 2240205"/>
              <a:gd name="connsiteX95" fmla="*/ 3405770 w 12192000"/>
              <a:gd name="connsiteY95" fmla="*/ 1904591 h 2240205"/>
              <a:gd name="connsiteX96" fmla="*/ 3280097 w 12192000"/>
              <a:gd name="connsiteY96" fmla="*/ 1919610 h 2240205"/>
              <a:gd name="connsiteX97" fmla="*/ 3009910 w 12192000"/>
              <a:gd name="connsiteY97" fmla="*/ 1957866 h 2240205"/>
              <a:gd name="connsiteX98" fmla="*/ 2995934 w 12192000"/>
              <a:gd name="connsiteY98" fmla="*/ 1967085 h 2240205"/>
              <a:gd name="connsiteX99" fmla="*/ 2942858 w 12192000"/>
              <a:gd name="connsiteY99" fmla="*/ 1981367 h 2240205"/>
              <a:gd name="connsiteX100" fmla="*/ 2875436 w 12192000"/>
              <a:gd name="connsiteY100" fmla="*/ 1996977 h 2240205"/>
              <a:gd name="connsiteX101" fmla="*/ 2874892 w 12192000"/>
              <a:gd name="connsiteY101" fmla="*/ 1996085 h 2240205"/>
              <a:gd name="connsiteX102" fmla="*/ 2843662 w 12192000"/>
              <a:gd name="connsiteY102" fmla="*/ 1992498 h 2240205"/>
              <a:gd name="connsiteX103" fmla="*/ 2718916 w 12192000"/>
              <a:gd name="connsiteY103" fmla="*/ 1990867 h 2240205"/>
              <a:gd name="connsiteX104" fmla="*/ 2713522 w 12192000"/>
              <a:gd name="connsiteY104" fmla="*/ 1990173 h 2240205"/>
              <a:gd name="connsiteX105" fmla="*/ 2476147 w 12192000"/>
              <a:gd name="connsiteY105" fmla="*/ 1998305 h 2240205"/>
              <a:gd name="connsiteX106" fmla="*/ 2373568 w 12192000"/>
              <a:gd name="connsiteY106" fmla="*/ 2003219 h 2240205"/>
              <a:gd name="connsiteX107" fmla="*/ 2287219 w 12192000"/>
              <a:gd name="connsiteY107" fmla="*/ 1998750 h 2240205"/>
              <a:gd name="connsiteX108" fmla="*/ 2243069 w 12192000"/>
              <a:gd name="connsiteY108" fmla="*/ 2005321 h 2240205"/>
              <a:gd name="connsiteX109" fmla="*/ 2164831 w 12192000"/>
              <a:gd name="connsiteY109" fmla="*/ 2010143 h 2240205"/>
              <a:gd name="connsiteX110" fmla="*/ 2085228 w 12192000"/>
              <a:gd name="connsiteY110" fmla="*/ 2046431 h 2240205"/>
              <a:gd name="connsiteX111" fmla="*/ 2058061 w 12192000"/>
              <a:gd name="connsiteY111" fmla="*/ 2047942 h 2240205"/>
              <a:gd name="connsiteX112" fmla="*/ 2042244 w 12192000"/>
              <a:gd name="connsiteY112" fmla="*/ 2055560 h 2240205"/>
              <a:gd name="connsiteX113" fmla="*/ 1877728 w 12192000"/>
              <a:gd name="connsiteY113" fmla="*/ 2101004 h 2240205"/>
              <a:gd name="connsiteX114" fmla="*/ 1759056 w 12192000"/>
              <a:gd name="connsiteY114" fmla="*/ 2125608 h 2240205"/>
              <a:gd name="connsiteX115" fmla="*/ 1637948 w 12192000"/>
              <a:gd name="connsiteY115" fmla="*/ 2172597 h 2240205"/>
              <a:gd name="connsiteX116" fmla="*/ 1434549 w 12192000"/>
              <a:gd name="connsiteY116" fmla="*/ 2234522 h 2240205"/>
              <a:gd name="connsiteX117" fmla="*/ 1370962 w 12192000"/>
              <a:gd name="connsiteY117" fmla="*/ 2237474 h 2240205"/>
              <a:gd name="connsiteX118" fmla="*/ 1356367 w 12192000"/>
              <a:gd name="connsiteY118" fmla="*/ 2235089 h 2240205"/>
              <a:gd name="connsiteX119" fmla="*/ 1279765 w 12192000"/>
              <a:gd name="connsiteY119" fmla="*/ 2229639 h 2240205"/>
              <a:gd name="connsiteX120" fmla="*/ 1195347 w 12192000"/>
              <a:gd name="connsiteY120" fmla="*/ 2212354 h 2240205"/>
              <a:gd name="connsiteX121" fmla="*/ 970251 w 12192000"/>
              <a:gd name="connsiteY121" fmla="*/ 2221029 h 2240205"/>
              <a:gd name="connsiteX122" fmla="*/ 812914 w 12192000"/>
              <a:gd name="connsiteY122" fmla="*/ 2210095 h 2240205"/>
              <a:gd name="connsiteX123" fmla="*/ 776382 w 12192000"/>
              <a:gd name="connsiteY123" fmla="*/ 2204512 h 2240205"/>
              <a:gd name="connsiteX124" fmla="*/ 597225 w 12192000"/>
              <a:gd name="connsiteY124" fmla="*/ 2180999 h 2240205"/>
              <a:gd name="connsiteX125" fmla="*/ 520671 w 12192000"/>
              <a:gd name="connsiteY125" fmla="*/ 2180980 h 2240205"/>
              <a:gd name="connsiteX126" fmla="*/ 515024 w 12192000"/>
              <a:gd name="connsiteY126" fmla="*/ 2179258 h 2240205"/>
              <a:gd name="connsiteX127" fmla="*/ 413835 w 12192000"/>
              <a:gd name="connsiteY127" fmla="*/ 2156783 h 2240205"/>
              <a:gd name="connsiteX128" fmla="*/ 376513 w 12192000"/>
              <a:gd name="connsiteY128" fmla="*/ 2154014 h 2240205"/>
              <a:gd name="connsiteX129" fmla="*/ 273386 w 12192000"/>
              <a:gd name="connsiteY129" fmla="*/ 2142551 h 2240205"/>
              <a:gd name="connsiteX130" fmla="*/ 77641 w 12192000"/>
              <a:gd name="connsiteY130" fmla="*/ 2126835 h 2240205"/>
              <a:gd name="connsiteX131" fmla="*/ 37645 w 12192000"/>
              <a:gd name="connsiteY131" fmla="*/ 2115401 h 2240205"/>
              <a:gd name="connsiteX132" fmla="*/ 4572 w 12192000"/>
              <a:gd name="connsiteY132" fmla="*/ 2111091 h 2240205"/>
              <a:gd name="connsiteX133" fmla="*/ 0 w 12192000"/>
              <a:gd name="connsiteY133" fmla="*/ 2110468 h 2240205"/>
              <a:gd name="connsiteX134" fmla="*/ 0 w 12192000"/>
              <a:gd name="connsiteY13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02328 w 12192000"/>
              <a:gd name="connsiteY40" fmla="*/ 1345865 h 2240205"/>
              <a:gd name="connsiteX41" fmla="*/ 7840612 w 12192000"/>
              <a:gd name="connsiteY41" fmla="*/ 1369373 h 2240205"/>
              <a:gd name="connsiteX42" fmla="*/ 7786819 w 12192000"/>
              <a:gd name="connsiteY42" fmla="*/ 1378970 h 2240205"/>
              <a:gd name="connsiteX43" fmla="*/ 7548172 w 12192000"/>
              <a:gd name="connsiteY43" fmla="*/ 1417460 h 2240205"/>
              <a:gd name="connsiteX44" fmla="*/ 7483437 w 12192000"/>
              <a:gd name="connsiteY44" fmla="*/ 1478152 h 2240205"/>
              <a:gd name="connsiteX45" fmla="*/ 7377870 w 12192000"/>
              <a:gd name="connsiteY45" fmla="*/ 1523319 h 2240205"/>
              <a:gd name="connsiteX46" fmla="*/ 7230737 w 12192000"/>
              <a:gd name="connsiteY46" fmla="*/ 1562633 h 2240205"/>
              <a:gd name="connsiteX47" fmla="*/ 7224458 w 12192000"/>
              <a:gd name="connsiteY47" fmla="*/ 1573008 h 2240205"/>
              <a:gd name="connsiteX48" fmla="*/ 7183121 w 12192000"/>
              <a:gd name="connsiteY48" fmla="*/ 1595162 h 2240205"/>
              <a:gd name="connsiteX49" fmla="*/ 7164601 w 12192000"/>
              <a:gd name="connsiteY49" fmla="*/ 1606490 h 2240205"/>
              <a:gd name="connsiteX50" fmla="*/ 6900177 w 12192000"/>
              <a:gd name="connsiteY50" fmla="*/ 1636016 h 2240205"/>
              <a:gd name="connsiteX51" fmla="*/ 6795372 w 12192000"/>
              <a:gd name="connsiteY51" fmla="*/ 1644845 h 2240205"/>
              <a:gd name="connsiteX52" fmla="*/ 6692251 w 12192000"/>
              <a:gd name="connsiteY52" fmla="*/ 1656357 h 2240205"/>
              <a:gd name="connsiteX53" fmla="*/ 6655235 w 12192000"/>
              <a:gd name="connsiteY53" fmla="*/ 1661869 h 2240205"/>
              <a:gd name="connsiteX54" fmla="*/ 6554894 w 12192000"/>
              <a:gd name="connsiteY54" fmla="*/ 1664428 h 2240205"/>
              <a:gd name="connsiteX55" fmla="*/ 6516595 w 12192000"/>
              <a:gd name="connsiteY55" fmla="*/ 1667475 h 2240205"/>
              <a:gd name="connsiteX56" fmla="*/ 6508541 w 12192000"/>
              <a:gd name="connsiteY56" fmla="*/ 1668757 h 2240205"/>
              <a:gd name="connsiteX57" fmla="*/ 6471012 w 12192000"/>
              <a:gd name="connsiteY57" fmla="*/ 1678604 h 2240205"/>
              <a:gd name="connsiteX58" fmla="*/ 6364035 w 12192000"/>
              <a:gd name="connsiteY58" fmla="*/ 1667683 h 2240205"/>
              <a:gd name="connsiteX59" fmla="*/ 6243319 w 12192000"/>
              <a:gd name="connsiteY59" fmla="*/ 1695560 h 2240205"/>
              <a:gd name="connsiteX60" fmla="*/ 6098321 w 12192000"/>
              <a:gd name="connsiteY60" fmla="*/ 1721646 h 2240205"/>
              <a:gd name="connsiteX61" fmla="*/ 5880652 w 12192000"/>
              <a:gd name="connsiteY61" fmla="*/ 1779643 h 2240205"/>
              <a:gd name="connsiteX62" fmla="*/ 5785959 w 12192000"/>
              <a:gd name="connsiteY62" fmla="*/ 1775307 h 2240205"/>
              <a:gd name="connsiteX63" fmla="*/ 5643534 w 12192000"/>
              <a:gd name="connsiteY63" fmla="*/ 1802919 h 2240205"/>
              <a:gd name="connsiteX64" fmla="*/ 5518799 w 12192000"/>
              <a:gd name="connsiteY64" fmla="*/ 1818312 h 2240205"/>
              <a:gd name="connsiteX65" fmla="*/ 5505014 w 12192000"/>
              <a:gd name="connsiteY65" fmla="*/ 1819259 h 2240205"/>
              <a:gd name="connsiteX66" fmla="*/ 5453307 w 12192000"/>
              <a:gd name="connsiteY66" fmla="*/ 1815450 h 2240205"/>
              <a:gd name="connsiteX67" fmla="*/ 5221533 w 12192000"/>
              <a:gd name="connsiteY67" fmla="*/ 1846950 h 2240205"/>
              <a:gd name="connsiteX68" fmla="*/ 5149802 w 12192000"/>
              <a:gd name="connsiteY68" fmla="*/ 1844846 h 2240205"/>
              <a:gd name="connsiteX69" fmla="*/ 5114927 w 12192000"/>
              <a:gd name="connsiteY69" fmla="*/ 1847827 h 2240205"/>
              <a:gd name="connsiteX70" fmla="*/ 5108970 w 12192000"/>
              <a:gd name="connsiteY70" fmla="*/ 1847935 h 2240205"/>
              <a:gd name="connsiteX71" fmla="*/ 5067961 w 12192000"/>
              <a:gd name="connsiteY71" fmla="*/ 1845917 h 2240205"/>
              <a:gd name="connsiteX72" fmla="*/ 5007075 w 12192000"/>
              <a:gd name="connsiteY72" fmla="*/ 1838626 h 2240205"/>
              <a:gd name="connsiteX73" fmla="*/ 4944087 w 12192000"/>
              <a:gd name="connsiteY73" fmla="*/ 1823332 h 2240205"/>
              <a:gd name="connsiteX74" fmla="*/ 4907662 w 12192000"/>
              <a:gd name="connsiteY74" fmla="*/ 1816900 h 2240205"/>
              <a:gd name="connsiteX75" fmla="*/ 4882386 w 12192000"/>
              <a:gd name="connsiteY75" fmla="*/ 1809844 h 2240205"/>
              <a:gd name="connsiteX76" fmla="*/ 4811440 w 12192000"/>
              <a:gd name="connsiteY76" fmla="*/ 1804655 h 2240205"/>
              <a:gd name="connsiteX77" fmla="*/ 4691075 w 12192000"/>
              <a:gd name="connsiteY77" fmla="*/ 1801389 h 2240205"/>
              <a:gd name="connsiteX78" fmla="*/ 4640313 w 12192000"/>
              <a:gd name="connsiteY78" fmla="*/ 1784307 h 2240205"/>
              <a:gd name="connsiteX79" fmla="*/ 4536503 w 12192000"/>
              <a:gd name="connsiteY79" fmla="*/ 1785334 h 2240205"/>
              <a:gd name="connsiteX80" fmla="*/ 4513724 w 12192000"/>
              <a:gd name="connsiteY80" fmla="*/ 1791996 h 2240205"/>
              <a:gd name="connsiteX81" fmla="*/ 4459810 w 12192000"/>
              <a:gd name="connsiteY81" fmla="*/ 1797886 h 2240205"/>
              <a:gd name="connsiteX82" fmla="*/ 4379064 w 12192000"/>
              <a:gd name="connsiteY82" fmla="*/ 1817177 h 2240205"/>
              <a:gd name="connsiteX83" fmla="*/ 4290981 w 12192000"/>
              <a:gd name="connsiteY83" fmla="*/ 1839677 h 2240205"/>
              <a:gd name="connsiteX84" fmla="*/ 4238372 w 12192000"/>
              <a:gd name="connsiteY84" fmla="*/ 1851480 h 2240205"/>
              <a:gd name="connsiteX85" fmla="*/ 4232517 w 12192000"/>
              <a:gd name="connsiteY85" fmla="*/ 1852567 h 2240205"/>
              <a:gd name="connsiteX86" fmla="*/ 4191732 w 12192000"/>
              <a:gd name="connsiteY86" fmla="*/ 1857328 h 2240205"/>
              <a:gd name="connsiteX87" fmla="*/ 4065532 w 12192000"/>
              <a:gd name="connsiteY87" fmla="*/ 1855477 h 2240205"/>
              <a:gd name="connsiteX88" fmla="*/ 4028460 w 12192000"/>
              <a:gd name="connsiteY88" fmla="*/ 1855137 h 2240205"/>
              <a:gd name="connsiteX89" fmla="*/ 4002267 w 12192000"/>
              <a:gd name="connsiteY89" fmla="*/ 1852352 h 2240205"/>
              <a:gd name="connsiteX90" fmla="*/ 3931396 w 12192000"/>
              <a:gd name="connsiteY90" fmla="*/ 1858915 h 2240205"/>
              <a:gd name="connsiteX91" fmla="*/ 3812162 w 12192000"/>
              <a:gd name="connsiteY91" fmla="*/ 1875501 h 2240205"/>
              <a:gd name="connsiteX92" fmla="*/ 3758105 w 12192000"/>
              <a:gd name="connsiteY92" fmla="*/ 1871856 h 2240205"/>
              <a:gd name="connsiteX93" fmla="*/ 3567259 w 12192000"/>
              <a:gd name="connsiteY93" fmla="*/ 1893482 h 2240205"/>
              <a:gd name="connsiteX94" fmla="*/ 3405770 w 12192000"/>
              <a:gd name="connsiteY94" fmla="*/ 1904591 h 2240205"/>
              <a:gd name="connsiteX95" fmla="*/ 3280097 w 12192000"/>
              <a:gd name="connsiteY95" fmla="*/ 1919610 h 2240205"/>
              <a:gd name="connsiteX96" fmla="*/ 3009910 w 12192000"/>
              <a:gd name="connsiteY96" fmla="*/ 1957866 h 2240205"/>
              <a:gd name="connsiteX97" fmla="*/ 2995934 w 12192000"/>
              <a:gd name="connsiteY97" fmla="*/ 1967085 h 2240205"/>
              <a:gd name="connsiteX98" fmla="*/ 2942858 w 12192000"/>
              <a:gd name="connsiteY98" fmla="*/ 1981367 h 2240205"/>
              <a:gd name="connsiteX99" fmla="*/ 2875436 w 12192000"/>
              <a:gd name="connsiteY99" fmla="*/ 1996977 h 2240205"/>
              <a:gd name="connsiteX100" fmla="*/ 2874892 w 12192000"/>
              <a:gd name="connsiteY100" fmla="*/ 1996085 h 2240205"/>
              <a:gd name="connsiteX101" fmla="*/ 2843662 w 12192000"/>
              <a:gd name="connsiteY101" fmla="*/ 1992498 h 2240205"/>
              <a:gd name="connsiteX102" fmla="*/ 2718916 w 12192000"/>
              <a:gd name="connsiteY102" fmla="*/ 1990867 h 2240205"/>
              <a:gd name="connsiteX103" fmla="*/ 2713522 w 12192000"/>
              <a:gd name="connsiteY103" fmla="*/ 1990173 h 2240205"/>
              <a:gd name="connsiteX104" fmla="*/ 2476147 w 12192000"/>
              <a:gd name="connsiteY104" fmla="*/ 1998305 h 2240205"/>
              <a:gd name="connsiteX105" fmla="*/ 2373568 w 12192000"/>
              <a:gd name="connsiteY105" fmla="*/ 2003219 h 2240205"/>
              <a:gd name="connsiteX106" fmla="*/ 2287219 w 12192000"/>
              <a:gd name="connsiteY106" fmla="*/ 1998750 h 2240205"/>
              <a:gd name="connsiteX107" fmla="*/ 2243069 w 12192000"/>
              <a:gd name="connsiteY107" fmla="*/ 2005321 h 2240205"/>
              <a:gd name="connsiteX108" fmla="*/ 2164831 w 12192000"/>
              <a:gd name="connsiteY108" fmla="*/ 2010143 h 2240205"/>
              <a:gd name="connsiteX109" fmla="*/ 2085228 w 12192000"/>
              <a:gd name="connsiteY109" fmla="*/ 2046431 h 2240205"/>
              <a:gd name="connsiteX110" fmla="*/ 2058061 w 12192000"/>
              <a:gd name="connsiteY110" fmla="*/ 2047942 h 2240205"/>
              <a:gd name="connsiteX111" fmla="*/ 2042244 w 12192000"/>
              <a:gd name="connsiteY111" fmla="*/ 2055560 h 2240205"/>
              <a:gd name="connsiteX112" fmla="*/ 1877728 w 12192000"/>
              <a:gd name="connsiteY112" fmla="*/ 2101004 h 2240205"/>
              <a:gd name="connsiteX113" fmla="*/ 1759056 w 12192000"/>
              <a:gd name="connsiteY113" fmla="*/ 2125608 h 2240205"/>
              <a:gd name="connsiteX114" fmla="*/ 1637948 w 12192000"/>
              <a:gd name="connsiteY114" fmla="*/ 2172597 h 2240205"/>
              <a:gd name="connsiteX115" fmla="*/ 1434549 w 12192000"/>
              <a:gd name="connsiteY115" fmla="*/ 2234522 h 2240205"/>
              <a:gd name="connsiteX116" fmla="*/ 1370962 w 12192000"/>
              <a:gd name="connsiteY116" fmla="*/ 2237474 h 2240205"/>
              <a:gd name="connsiteX117" fmla="*/ 1356367 w 12192000"/>
              <a:gd name="connsiteY117" fmla="*/ 2235089 h 2240205"/>
              <a:gd name="connsiteX118" fmla="*/ 1279765 w 12192000"/>
              <a:gd name="connsiteY118" fmla="*/ 2229639 h 2240205"/>
              <a:gd name="connsiteX119" fmla="*/ 1195347 w 12192000"/>
              <a:gd name="connsiteY119" fmla="*/ 2212354 h 2240205"/>
              <a:gd name="connsiteX120" fmla="*/ 970251 w 12192000"/>
              <a:gd name="connsiteY120" fmla="*/ 2221029 h 2240205"/>
              <a:gd name="connsiteX121" fmla="*/ 812914 w 12192000"/>
              <a:gd name="connsiteY121" fmla="*/ 2210095 h 2240205"/>
              <a:gd name="connsiteX122" fmla="*/ 776382 w 12192000"/>
              <a:gd name="connsiteY122" fmla="*/ 2204512 h 2240205"/>
              <a:gd name="connsiteX123" fmla="*/ 597225 w 12192000"/>
              <a:gd name="connsiteY123" fmla="*/ 2180999 h 2240205"/>
              <a:gd name="connsiteX124" fmla="*/ 520671 w 12192000"/>
              <a:gd name="connsiteY124" fmla="*/ 2180980 h 2240205"/>
              <a:gd name="connsiteX125" fmla="*/ 515024 w 12192000"/>
              <a:gd name="connsiteY125" fmla="*/ 2179258 h 2240205"/>
              <a:gd name="connsiteX126" fmla="*/ 413835 w 12192000"/>
              <a:gd name="connsiteY126" fmla="*/ 2156783 h 2240205"/>
              <a:gd name="connsiteX127" fmla="*/ 376513 w 12192000"/>
              <a:gd name="connsiteY127" fmla="*/ 2154014 h 2240205"/>
              <a:gd name="connsiteX128" fmla="*/ 273386 w 12192000"/>
              <a:gd name="connsiteY128" fmla="*/ 2142551 h 2240205"/>
              <a:gd name="connsiteX129" fmla="*/ 77641 w 12192000"/>
              <a:gd name="connsiteY129" fmla="*/ 2126835 h 2240205"/>
              <a:gd name="connsiteX130" fmla="*/ 37645 w 12192000"/>
              <a:gd name="connsiteY130" fmla="*/ 2115401 h 2240205"/>
              <a:gd name="connsiteX131" fmla="*/ 4572 w 12192000"/>
              <a:gd name="connsiteY131" fmla="*/ 2111091 h 2240205"/>
              <a:gd name="connsiteX132" fmla="*/ 0 w 12192000"/>
              <a:gd name="connsiteY132" fmla="*/ 2110468 h 2240205"/>
              <a:gd name="connsiteX133" fmla="*/ 0 w 12192000"/>
              <a:gd name="connsiteY133"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02328 w 12192000"/>
              <a:gd name="connsiteY40" fmla="*/ 1345865 h 2240205"/>
              <a:gd name="connsiteX41" fmla="*/ 7840612 w 12192000"/>
              <a:gd name="connsiteY41" fmla="*/ 1369373 h 2240205"/>
              <a:gd name="connsiteX42" fmla="*/ 7786819 w 12192000"/>
              <a:gd name="connsiteY42" fmla="*/ 1378970 h 2240205"/>
              <a:gd name="connsiteX43" fmla="*/ 7548172 w 12192000"/>
              <a:gd name="connsiteY43" fmla="*/ 1417460 h 2240205"/>
              <a:gd name="connsiteX44" fmla="*/ 7483437 w 12192000"/>
              <a:gd name="connsiteY44" fmla="*/ 1478152 h 2240205"/>
              <a:gd name="connsiteX45" fmla="*/ 7377870 w 12192000"/>
              <a:gd name="connsiteY45" fmla="*/ 1523319 h 2240205"/>
              <a:gd name="connsiteX46" fmla="*/ 7230737 w 12192000"/>
              <a:gd name="connsiteY46" fmla="*/ 1562633 h 2240205"/>
              <a:gd name="connsiteX47" fmla="*/ 7224458 w 12192000"/>
              <a:gd name="connsiteY47" fmla="*/ 1573008 h 2240205"/>
              <a:gd name="connsiteX48" fmla="*/ 7183121 w 12192000"/>
              <a:gd name="connsiteY48" fmla="*/ 1595162 h 2240205"/>
              <a:gd name="connsiteX49" fmla="*/ 7164601 w 12192000"/>
              <a:gd name="connsiteY49" fmla="*/ 1606490 h 2240205"/>
              <a:gd name="connsiteX50" fmla="*/ 6900177 w 12192000"/>
              <a:gd name="connsiteY50" fmla="*/ 1636016 h 2240205"/>
              <a:gd name="connsiteX51" fmla="*/ 6795372 w 12192000"/>
              <a:gd name="connsiteY51" fmla="*/ 1644845 h 2240205"/>
              <a:gd name="connsiteX52" fmla="*/ 6692251 w 12192000"/>
              <a:gd name="connsiteY52" fmla="*/ 1656357 h 2240205"/>
              <a:gd name="connsiteX53" fmla="*/ 6655235 w 12192000"/>
              <a:gd name="connsiteY53" fmla="*/ 1661869 h 2240205"/>
              <a:gd name="connsiteX54" fmla="*/ 6554894 w 12192000"/>
              <a:gd name="connsiteY54" fmla="*/ 1664428 h 2240205"/>
              <a:gd name="connsiteX55" fmla="*/ 6516595 w 12192000"/>
              <a:gd name="connsiteY55" fmla="*/ 1667475 h 2240205"/>
              <a:gd name="connsiteX56" fmla="*/ 6508541 w 12192000"/>
              <a:gd name="connsiteY56" fmla="*/ 1668757 h 2240205"/>
              <a:gd name="connsiteX57" fmla="*/ 6471012 w 12192000"/>
              <a:gd name="connsiteY57" fmla="*/ 1678604 h 2240205"/>
              <a:gd name="connsiteX58" fmla="*/ 6364035 w 12192000"/>
              <a:gd name="connsiteY58" fmla="*/ 1667683 h 2240205"/>
              <a:gd name="connsiteX59" fmla="*/ 6243319 w 12192000"/>
              <a:gd name="connsiteY59" fmla="*/ 1695560 h 2240205"/>
              <a:gd name="connsiteX60" fmla="*/ 6098321 w 12192000"/>
              <a:gd name="connsiteY60" fmla="*/ 1721646 h 2240205"/>
              <a:gd name="connsiteX61" fmla="*/ 5880652 w 12192000"/>
              <a:gd name="connsiteY61" fmla="*/ 1779643 h 2240205"/>
              <a:gd name="connsiteX62" fmla="*/ 5785959 w 12192000"/>
              <a:gd name="connsiteY62" fmla="*/ 1775307 h 2240205"/>
              <a:gd name="connsiteX63" fmla="*/ 5643534 w 12192000"/>
              <a:gd name="connsiteY63" fmla="*/ 1802919 h 2240205"/>
              <a:gd name="connsiteX64" fmla="*/ 5518799 w 12192000"/>
              <a:gd name="connsiteY64" fmla="*/ 1818312 h 2240205"/>
              <a:gd name="connsiteX65" fmla="*/ 5505014 w 12192000"/>
              <a:gd name="connsiteY65" fmla="*/ 1819259 h 2240205"/>
              <a:gd name="connsiteX66" fmla="*/ 5453307 w 12192000"/>
              <a:gd name="connsiteY66" fmla="*/ 1815450 h 2240205"/>
              <a:gd name="connsiteX67" fmla="*/ 5221533 w 12192000"/>
              <a:gd name="connsiteY67" fmla="*/ 1846950 h 2240205"/>
              <a:gd name="connsiteX68" fmla="*/ 5149802 w 12192000"/>
              <a:gd name="connsiteY68" fmla="*/ 1844846 h 2240205"/>
              <a:gd name="connsiteX69" fmla="*/ 5114927 w 12192000"/>
              <a:gd name="connsiteY69" fmla="*/ 1847827 h 2240205"/>
              <a:gd name="connsiteX70" fmla="*/ 5108970 w 12192000"/>
              <a:gd name="connsiteY70" fmla="*/ 1847935 h 2240205"/>
              <a:gd name="connsiteX71" fmla="*/ 5067961 w 12192000"/>
              <a:gd name="connsiteY71" fmla="*/ 1845917 h 2240205"/>
              <a:gd name="connsiteX72" fmla="*/ 5007075 w 12192000"/>
              <a:gd name="connsiteY72" fmla="*/ 1838626 h 2240205"/>
              <a:gd name="connsiteX73" fmla="*/ 4944087 w 12192000"/>
              <a:gd name="connsiteY73" fmla="*/ 1823332 h 2240205"/>
              <a:gd name="connsiteX74" fmla="*/ 4907662 w 12192000"/>
              <a:gd name="connsiteY74" fmla="*/ 1816900 h 2240205"/>
              <a:gd name="connsiteX75" fmla="*/ 4882386 w 12192000"/>
              <a:gd name="connsiteY75" fmla="*/ 1809844 h 2240205"/>
              <a:gd name="connsiteX76" fmla="*/ 4811440 w 12192000"/>
              <a:gd name="connsiteY76" fmla="*/ 1804655 h 2240205"/>
              <a:gd name="connsiteX77" fmla="*/ 4691075 w 12192000"/>
              <a:gd name="connsiteY77" fmla="*/ 1801389 h 2240205"/>
              <a:gd name="connsiteX78" fmla="*/ 4640313 w 12192000"/>
              <a:gd name="connsiteY78" fmla="*/ 1784307 h 2240205"/>
              <a:gd name="connsiteX79" fmla="*/ 4536503 w 12192000"/>
              <a:gd name="connsiteY79" fmla="*/ 1785334 h 2240205"/>
              <a:gd name="connsiteX80" fmla="*/ 4513724 w 12192000"/>
              <a:gd name="connsiteY80" fmla="*/ 1791996 h 2240205"/>
              <a:gd name="connsiteX81" fmla="*/ 4459810 w 12192000"/>
              <a:gd name="connsiteY81" fmla="*/ 1797886 h 2240205"/>
              <a:gd name="connsiteX82" fmla="*/ 4379064 w 12192000"/>
              <a:gd name="connsiteY82" fmla="*/ 1817177 h 2240205"/>
              <a:gd name="connsiteX83" fmla="*/ 4290981 w 12192000"/>
              <a:gd name="connsiteY83" fmla="*/ 1839677 h 2240205"/>
              <a:gd name="connsiteX84" fmla="*/ 4238372 w 12192000"/>
              <a:gd name="connsiteY84" fmla="*/ 1851480 h 2240205"/>
              <a:gd name="connsiteX85" fmla="*/ 4232517 w 12192000"/>
              <a:gd name="connsiteY85" fmla="*/ 1852567 h 2240205"/>
              <a:gd name="connsiteX86" fmla="*/ 4191732 w 12192000"/>
              <a:gd name="connsiteY86" fmla="*/ 1857328 h 2240205"/>
              <a:gd name="connsiteX87" fmla="*/ 4065532 w 12192000"/>
              <a:gd name="connsiteY87" fmla="*/ 1855477 h 2240205"/>
              <a:gd name="connsiteX88" fmla="*/ 4028460 w 12192000"/>
              <a:gd name="connsiteY88" fmla="*/ 1855137 h 2240205"/>
              <a:gd name="connsiteX89" fmla="*/ 4002267 w 12192000"/>
              <a:gd name="connsiteY89" fmla="*/ 1852352 h 2240205"/>
              <a:gd name="connsiteX90" fmla="*/ 3931396 w 12192000"/>
              <a:gd name="connsiteY90" fmla="*/ 1858915 h 2240205"/>
              <a:gd name="connsiteX91" fmla="*/ 3812162 w 12192000"/>
              <a:gd name="connsiteY91" fmla="*/ 1875501 h 2240205"/>
              <a:gd name="connsiteX92" fmla="*/ 3758105 w 12192000"/>
              <a:gd name="connsiteY92" fmla="*/ 1871856 h 2240205"/>
              <a:gd name="connsiteX93" fmla="*/ 3567259 w 12192000"/>
              <a:gd name="connsiteY93" fmla="*/ 1893482 h 2240205"/>
              <a:gd name="connsiteX94" fmla="*/ 3405770 w 12192000"/>
              <a:gd name="connsiteY94" fmla="*/ 1904591 h 2240205"/>
              <a:gd name="connsiteX95" fmla="*/ 3280097 w 12192000"/>
              <a:gd name="connsiteY95" fmla="*/ 1919610 h 2240205"/>
              <a:gd name="connsiteX96" fmla="*/ 3009910 w 12192000"/>
              <a:gd name="connsiteY96" fmla="*/ 1957866 h 2240205"/>
              <a:gd name="connsiteX97" fmla="*/ 2995934 w 12192000"/>
              <a:gd name="connsiteY97" fmla="*/ 1967085 h 2240205"/>
              <a:gd name="connsiteX98" fmla="*/ 2942858 w 12192000"/>
              <a:gd name="connsiteY98" fmla="*/ 1981367 h 2240205"/>
              <a:gd name="connsiteX99" fmla="*/ 2875436 w 12192000"/>
              <a:gd name="connsiteY99" fmla="*/ 1996977 h 2240205"/>
              <a:gd name="connsiteX100" fmla="*/ 2874892 w 12192000"/>
              <a:gd name="connsiteY100" fmla="*/ 1996085 h 2240205"/>
              <a:gd name="connsiteX101" fmla="*/ 2843662 w 12192000"/>
              <a:gd name="connsiteY101" fmla="*/ 1992498 h 2240205"/>
              <a:gd name="connsiteX102" fmla="*/ 2718916 w 12192000"/>
              <a:gd name="connsiteY102" fmla="*/ 1990867 h 2240205"/>
              <a:gd name="connsiteX103" fmla="*/ 2713522 w 12192000"/>
              <a:gd name="connsiteY103" fmla="*/ 1990173 h 2240205"/>
              <a:gd name="connsiteX104" fmla="*/ 2476147 w 12192000"/>
              <a:gd name="connsiteY104" fmla="*/ 1998305 h 2240205"/>
              <a:gd name="connsiteX105" fmla="*/ 2373568 w 12192000"/>
              <a:gd name="connsiteY105" fmla="*/ 2003219 h 2240205"/>
              <a:gd name="connsiteX106" fmla="*/ 2287219 w 12192000"/>
              <a:gd name="connsiteY106" fmla="*/ 1998750 h 2240205"/>
              <a:gd name="connsiteX107" fmla="*/ 2243069 w 12192000"/>
              <a:gd name="connsiteY107" fmla="*/ 2005321 h 2240205"/>
              <a:gd name="connsiteX108" fmla="*/ 2164831 w 12192000"/>
              <a:gd name="connsiteY108" fmla="*/ 2010143 h 2240205"/>
              <a:gd name="connsiteX109" fmla="*/ 2085228 w 12192000"/>
              <a:gd name="connsiteY109" fmla="*/ 2046431 h 2240205"/>
              <a:gd name="connsiteX110" fmla="*/ 2058061 w 12192000"/>
              <a:gd name="connsiteY110" fmla="*/ 2047942 h 2240205"/>
              <a:gd name="connsiteX111" fmla="*/ 2042244 w 12192000"/>
              <a:gd name="connsiteY111" fmla="*/ 2055560 h 2240205"/>
              <a:gd name="connsiteX112" fmla="*/ 1877728 w 12192000"/>
              <a:gd name="connsiteY112" fmla="*/ 2101004 h 2240205"/>
              <a:gd name="connsiteX113" fmla="*/ 1759056 w 12192000"/>
              <a:gd name="connsiteY113" fmla="*/ 2125608 h 2240205"/>
              <a:gd name="connsiteX114" fmla="*/ 1637948 w 12192000"/>
              <a:gd name="connsiteY114" fmla="*/ 2172597 h 2240205"/>
              <a:gd name="connsiteX115" fmla="*/ 1434549 w 12192000"/>
              <a:gd name="connsiteY115" fmla="*/ 2234522 h 2240205"/>
              <a:gd name="connsiteX116" fmla="*/ 1370962 w 12192000"/>
              <a:gd name="connsiteY116" fmla="*/ 2237474 h 2240205"/>
              <a:gd name="connsiteX117" fmla="*/ 1356367 w 12192000"/>
              <a:gd name="connsiteY117" fmla="*/ 2235089 h 2240205"/>
              <a:gd name="connsiteX118" fmla="*/ 1279765 w 12192000"/>
              <a:gd name="connsiteY118" fmla="*/ 2229639 h 2240205"/>
              <a:gd name="connsiteX119" fmla="*/ 1195347 w 12192000"/>
              <a:gd name="connsiteY119" fmla="*/ 2212354 h 2240205"/>
              <a:gd name="connsiteX120" fmla="*/ 970251 w 12192000"/>
              <a:gd name="connsiteY120" fmla="*/ 2221029 h 2240205"/>
              <a:gd name="connsiteX121" fmla="*/ 812914 w 12192000"/>
              <a:gd name="connsiteY121" fmla="*/ 2210095 h 2240205"/>
              <a:gd name="connsiteX122" fmla="*/ 776382 w 12192000"/>
              <a:gd name="connsiteY122" fmla="*/ 2204512 h 2240205"/>
              <a:gd name="connsiteX123" fmla="*/ 597225 w 12192000"/>
              <a:gd name="connsiteY123" fmla="*/ 2180999 h 2240205"/>
              <a:gd name="connsiteX124" fmla="*/ 520671 w 12192000"/>
              <a:gd name="connsiteY124" fmla="*/ 2180980 h 2240205"/>
              <a:gd name="connsiteX125" fmla="*/ 515024 w 12192000"/>
              <a:gd name="connsiteY125" fmla="*/ 2179258 h 2240205"/>
              <a:gd name="connsiteX126" fmla="*/ 413835 w 12192000"/>
              <a:gd name="connsiteY126" fmla="*/ 2156783 h 2240205"/>
              <a:gd name="connsiteX127" fmla="*/ 376513 w 12192000"/>
              <a:gd name="connsiteY127" fmla="*/ 2154014 h 2240205"/>
              <a:gd name="connsiteX128" fmla="*/ 273386 w 12192000"/>
              <a:gd name="connsiteY128" fmla="*/ 2142551 h 2240205"/>
              <a:gd name="connsiteX129" fmla="*/ 77641 w 12192000"/>
              <a:gd name="connsiteY129" fmla="*/ 2126835 h 2240205"/>
              <a:gd name="connsiteX130" fmla="*/ 37645 w 12192000"/>
              <a:gd name="connsiteY130" fmla="*/ 2115401 h 2240205"/>
              <a:gd name="connsiteX131" fmla="*/ 4572 w 12192000"/>
              <a:gd name="connsiteY131" fmla="*/ 2111091 h 2240205"/>
              <a:gd name="connsiteX132" fmla="*/ 0 w 12192000"/>
              <a:gd name="connsiteY132" fmla="*/ 2110468 h 2240205"/>
              <a:gd name="connsiteX133" fmla="*/ 0 w 12192000"/>
              <a:gd name="connsiteY133"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44189 w 12192000"/>
              <a:gd name="connsiteY20" fmla="*/ 938966 h 2240205"/>
              <a:gd name="connsiteX21" fmla="*/ 9500499 w 12192000"/>
              <a:gd name="connsiteY21" fmla="*/ 954680 h 2240205"/>
              <a:gd name="connsiteX22" fmla="*/ 9410017 w 12192000"/>
              <a:gd name="connsiteY22" fmla="*/ 993931 h 2240205"/>
              <a:gd name="connsiteX23" fmla="*/ 9392919 w 12192000"/>
              <a:gd name="connsiteY23" fmla="*/ 994656 h 2240205"/>
              <a:gd name="connsiteX24" fmla="*/ 9268019 w 12192000"/>
              <a:gd name="connsiteY24" fmla="*/ 1007442 h 2240205"/>
              <a:gd name="connsiteX25" fmla="*/ 9188177 w 12192000"/>
              <a:gd name="connsiteY25" fmla="*/ 1035474 h 2240205"/>
              <a:gd name="connsiteX26" fmla="*/ 9155969 w 12192000"/>
              <a:gd name="connsiteY26" fmla="*/ 1046804 h 2240205"/>
              <a:gd name="connsiteX27" fmla="*/ 9133985 w 12192000"/>
              <a:gd name="connsiteY27" fmla="*/ 1046450 h 2240205"/>
              <a:gd name="connsiteX28" fmla="*/ 9003462 w 12192000"/>
              <a:gd name="connsiteY28" fmla="*/ 1042406 h 2240205"/>
              <a:gd name="connsiteX29" fmla="*/ 8968445 w 12192000"/>
              <a:gd name="connsiteY29" fmla="*/ 1052169 h 2240205"/>
              <a:gd name="connsiteX30" fmla="*/ 8886001 w 12192000"/>
              <a:gd name="connsiteY30" fmla="*/ 1067468 h 2240205"/>
              <a:gd name="connsiteX31" fmla="*/ 8838610 w 12192000"/>
              <a:gd name="connsiteY31" fmla="*/ 1075091 h 2240205"/>
              <a:gd name="connsiteX32" fmla="*/ 8665605 w 12192000"/>
              <a:gd name="connsiteY32" fmla="*/ 1110791 h 2240205"/>
              <a:gd name="connsiteX33" fmla="*/ 8584946 w 12192000"/>
              <a:gd name="connsiteY33" fmla="*/ 1135226 h 2240205"/>
              <a:gd name="connsiteX34" fmla="*/ 8419755 w 12192000"/>
              <a:gd name="connsiteY34" fmla="*/ 1216260 h 2240205"/>
              <a:gd name="connsiteX35" fmla="*/ 8411626 w 12192000"/>
              <a:gd name="connsiteY35" fmla="*/ 1214397 h 2240205"/>
              <a:gd name="connsiteX36" fmla="*/ 8363469 w 12192000"/>
              <a:gd name="connsiteY36" fmla="*/ 1246658 h 2240205"/>
              <a:gd name="connsiteX37" fmla="*/ 8275497 w 12192000"/>
              <a:gd name="connsiteY37" fmla="*/ 1264396 h 2240205"/>
              <a:gd name="connsiteX38" fmla="*/ 8074238 w 12192000"/>
              <a:gd name="connsiteY38" fmla="*/ 1301895 h 2240205"/>
              <a:gd name="connsiteX39" fmla="*/ 7902328 w 12192000"/>
              <a:gd name="connsiteY39" fmla="*/ 1345865 h 2240205"/>
              <a:gd name="connsiteX40" fmla="*/ 7840612 w 12192000"/>
              <a:gd name="connsiteY40" fmla="*/ 1369373 h 2240205"/>
              <a:gd name="connsiteX41" fmla="*/ 7786819 w 12192000"/>
              <a:gd name="connsiteY41" fmla="*/ 1378970 h 2240205"/>
              <a:gd name="connsiteX42" fmla="*/ 7548172 w 12192000"/>
              <a:gd name="connsiteY42" fmla="*/ 1417460 h 2240205"/>
              <a:gd name="connsiteX43" fmla="*/ 7483437 w 12192000"/>
              <a:gd name="connsiteY43" fmla="*/ 1478152 h 2240205"/>
              <a:gd name="connsiteX44" fmla="*/ 7377870 w 12192000"/>
              <a:gd name="connsiteY44" fmla="*/ 1523319 h 2240205"/>
              <a:gd name="connsiteX45" fmla="*/ 7230737 w 12192000"/>
              <a:gd name="connsiteY45" fmla="*/ 1562633 h 2240205"/>
              <a:gd name="connsiteX46" fmla="*/ 7224458 w 12192000"/>
              <a:gd name="connsiteY46" fmla="*/ 1573008 h 2240205"/>
              <a:gd name="connsiteX47" fmla="*/ 7183121 w 12192000"/>
              <a:gd name="connsiteY47" fmla="*/ 1595162 h 2240205"/>
              <a:gd name="connsiteX48" fmla="*/ 7164601 w 12192000"/>
              <a:gd name="connsiteY48" fmla="*/ 1606490 h 2240205"/>
              <a:gd name="connsiteX49" fmla="*/ 6900177 w 12192000"/>
              <a:gd name="connsiteY49" fmla="*/ 1636016 h 2240205"/>
              <a:gd name="connsiteX50" fmla="*/ 6795372 w 12192000"/>
              <a:gd name="connsiteY50" fmla="*/ 1644845 h 2240205"/>
              <a:gd name="connsiteX51" fmla="*/ 6692251 w 12192000"/>
              <a:gd name="connsiteY51" fmla="*/ 1656357 h 2240205"/>
              <a:gd name="connsiteX52" fmla="*/ 6655235 w 12192000"/>
              <a:gd name="connsiteY52" fmla="*/ 1661869 h 2240205"/>
              <a:gd name="connsiteX53" fmla="*/ 6554894 w 12192000"/>
              <a:gd name="connsiteY53" fmla="*/ 1664428 h 2240205"/>
              <a:gd name="connsiteX54" fmla="*/ 6516595 w 12192000"/>
              <a:gd name="connsiteY54" fmla="*/ 1667475 h 2240205"/>
              <a:gd name="connsiteX55" fmla="*/ 6508541 w 12192000"/>
              <a:gd name="connsiteY55" fmla="*/ 1668757 h 2240205"/>
              <a:gd name="connsiteX56" fmla="*/ 6471012 w 12192000"/>
              <a:gd name="connsiteY56" fmla="*/ 1678604 h 2240205"/>
              <a:gd name="connsiteX57" fmla="*/ 6364035 w 12192000"/>
              <a:gd name="connsiteY57" fmla="*/ 1667683 h 2240205"/>
              <a:gd name="connsiteX58" fmla="*/ 6243319 w 12192000"/>
              <a:gd name="connsiteY58" fmla="*/ 1695560 h 2240205"/>
              <a:gd name="connsiteX59" fmla="*/ 6098321 w 12192000"/>
              <a:gd name="connsiteY59" fmla="*/ 1721646 h 2240205"/>
              <a:gd name="connsiteX60" fmla="*/ 5880652 w 12192000"/>
              <a:gd name="connsiteY60" fmla="*/ 1779643 h 2240205"/>
              <a:gd name="connsiteX61" fmla="*/ 5785959 w 12192000"/>
              <a:gd name="connsiteY61" fmla="*/ 1775307 h 2240205"/>
              <a:gd name="connsiteX62" fmla="*/ 5643534 w 12192000"/>
              <a:gd name="connsiteY62" fmla="*/ 1802919 h 2240205"/>
              <a:gd name="connsiteX63" fmla="*/ 5518799 w 12192000"/>
              <a:gd name="connsiteY63" fmla="*/ 1818312 h 2240205"/>
              <a:gd name="connsiteX64" fmla="*/ 5505014 w 12192000"/>
              <a:gd name="connsiteY64" fmla="*/ 1819259 h 2240205"/>
              <a:gd name="connsiteX65" fmla="*/ 5453307 w 12192000"/>
              <a:gd name="connsiteY65" fmla="*/ 1815450 h 2240205"/>
              <a:gd name="connsiteX66" fmla="*/ 5221533 w 12192000"/>
              <a:gd name="connsiteY66" fmla="*/ 1846950 h 2240205"/>
              <a:gd name="connsiteX67" fmla="*/ 5149802 w 12192000"/>
              <a:gd name="connsiteY67" fmla="*/ 1844846 h 2240205"/>
              <a:gd name="connsiteX68" fmla="*/ 5114927 w 12192000"/>
              <a:gd name="connsiteY68" fmla="*/ 1847827 h 2240205"/>
              <a:gd name="connsiteX69" fmla="*/ 5108970 w 12192000"/>
              <a:gd name="connsiteY69" fmla="*/ 1847935 h 2240205"/>
              <a:gd name="connsiteX70" fmla="*/ 5067961 w 12192000"/>
              <a:gd name="connsiteY70" fmla="*/ 1845917 h 2240205"/>
              <a:gd name="connsiteX71" fmla="*/ 5007075 w 12192000"/>
              <a:gd name="connsiteY71" fmla="*/ 1838626 h 2240205"/>
              <a:gd name="connsiteX72" fmla="*/ 4944087 w 12192000"/>
              <a:gd name="connsiteY72" fmla="*/ 1823332 h 2240205"/>
              <a:gd name="connsiteX73" fmla="*/ 4907662 w 12192000"/>
              <a:gd name="connsiteY73" fmla="*/ 1816900 h 2240205"/>
              <a:gd name="connsiteX74" fmla="*/ 4882386 w 12192000"/>
              <a:gd name="connsiteY74" fmla="*/ 1809844 h 2240205"/>
              <a:gd name="connsiteX75" fmla="*/ 4811440 w 12192000"/>
              <a:gd name="connsiteY75" fmla="*/ 1804655 h 2240205"/>
              <a:gd name="connsiteX76" fmla="*/ 4691075 w 12192000"/>
              <a:gd name="connsiteY76" fmla="*/ 1801389 h 2240205"/>
              <a:gd name="connsiteX77" fmla="*/ 4640313 w 12192000"/>
              <a:gd name="connsiteY77" fmla="*/ 1784307 h 2240205"/>
              <a:gd name="connsiteX78" fmla="*/ 4536503 w 12192000"/>
              <a:gd name="connsiteY78" fmla="*/ 1785334 h 2240205"/>
              <a:gd name="connsiteX79" fmla="*/ 4513724 w 12192000"/>
              <a:gd name="connsiteY79" fmla="*/ 1791996 h 2240205"/>
              <a:gd name="connsiteX80" fmla="*/ 4459810 w 12192000"/>
              <a:gd name="connsiteY80" fmla="*/ 1797886 h 2240205"/>
              <a:gd name="connsiteX81" fmla="*/ 4379064 w 12192000"/>
              <a:gd name="connsiteY81" fmla="*/ 1817177 h 2240205"/>
              <a:gd name="connsiteX82" fmla="*/ 4290981 w 12192000"/>
              <a:gd name="connsiteY82" fmla="*/ 1839677 h 2240205"/>
              <a:gd name="connsiteX83" fmla="*/ 4238372 w 12192000"/>
              <a:gd name="connsiteY83" fmla="*/ 1851480 h 2240205"/>
              <a:gd name="connsiteX84" fmla="*/ 4232517 w 12192000"/>
              <a:gd name="connsiteY84" fmla="*/ 1852567 h 2240205"/>
              <a:gd name="connsiteX85" fmla="*/ 4191732 w 12192000"/>
              <a:gd name="connsiteY85" fmla="*/ 1857328 h 2240205"/>
              <a:gd name="connsiteX86" fmla="*/ 4065532 w 12192000"/>
              <a:gd name="connsiteY86" fmla="*/ 1855477 h 2240205"/>
              <a:gd name="connsiteX87" fmla="*/ 4028460 w 12192000"/>
              <a:gd name="connsiteY87" fmla="*/ 1855137 h 2240205"/>
              <a:gd name="connsiteX88" fmla="*/ 4002267 w 12192000"/>
              <a:gd name="connsiteY88" fmla="*/ 1852352 h 2240205"/>
              <a:gd name="connsiteX89" fmla="*/ 3931396 w 12192000"/>
              <a:gd name="connsiteY89" fmla="*/ 1858915 h 2240205"/>
              <a:gd name="connsiteX90" fmla="*/ 3812162 w 12192000"/>
              <a:gd name="connsiteY90" fmla="*/ 1875501 h 2240205"/>
              <a:gd name="connsiteX91" fmla="*/ 3758105 w 12192000"/>
              <a:gd name="connsiteY91" fmla="*/ 1871856 h 2240205"/>
              <a:gd name="connsiteX92" fmla="*/ 3567259 w 12192000"/>
              <a:gd name="connsiteY92" fmla="*/ 1893482 h 2240205"/>
              <a:gd name="connsiteX93" fmla="*/ 3405770 w 12192000"/>
              <a:gd name="connsiteY93" fmla="*/ 1904591 h 2240205"/>
              <a:gd name="connsiteX94" fmla="*/ 3280097 w 12192000"/>
              <a:gd name="connsiteY94" fmla="*/ 1919610 h 2240205"/>
              <a:gd name="connsiteX95" fmla="*/ 3009910 w 12192000"/>
              <a:gd name="connsiteY95" fmla="*/ 1957866 h 2240205"/>
              <a:gd name="connsiteX96" fmla="*/ 2995934 w 12192000"/>
              <a:gd name="connsiteY96" fmla="*/ 1967085 h 2240205"/>
              <a:gd name="connsiteX97" fmla="*/ 2942858 w 12192000"/>
              <a:gd name="connsiteY97" fmla="*/ 1981367 h 2240205"/>
              <a:gd name="connsiteX98" fmla="*/ 2875436 w 12192000"/>
              <a:gd name="connsiteY98" fmla="*/ 1996977 h 2240205"/>
              <a:gd name="connsiteX99" fmla="*/ 2874892 w 12192000"/>
              <a:gd name="connsiteY99" fmla="*/ 1996085 h 2240205"/>
              <a:gd name="connsiteX100" fmla="*/ 2843662 w 12192000"/>
              <a:gd name="connsiteY100" fmla="*/ 1992498 h 2240205"/>
              <a:gd name="connsiteX101" fmla="*/ 2718916 w 12192000"/>
              <a:gd name="connsiteY101" fmla="*/ 1990867 h 2240205"/>
              <a:gd name="connsiteX102" fmla="*/ 2713522 w 12192000"/>
              <a:gd name="connsiteY102" fmla="*/ 1990173 h 2240205"/>
              <a:gd name="connsiteX103" fmla="*/ 2476147 w 12192000"/>
              <a:gd name="connsiteY103" fmla="*/ 1998305 h 2240205"/>
              <a:gd name="connsiteX104" fmla="*/ 2373568 w 12192000"/>
              <a:gd name="connsiteY104" fmla="*/ 2003219 h 2240205"/>
              <a:gd name="connsiteX105" fmla="*/ 2287219 w 12192000"/>
              <a:gd name="connsiteY105" fmla="*/ 1998750 h 2240205"/>
              <a:gd name="connsiteX106" fmla="*/ 2243069 w 12192000"/>
              <a:gd name="connsiteY106" fmla="*/ 2005321 h 2240205"/>
              <a:gd name="connsiteX107" fmla="*/ 2164831 w 12192000"/>
              <a:gd name="connsiteY107" fmla="*/ 2010143 h 2240205"/>
              <a:gd name="connsiteX108" fmla="*/ 2085228 w 12192000"/>
              <a:gd name="connsiteY108" fmla="*/ 2046431 h 2240205"/>
              <a:gd name="connsiteX109" fmla="*/ 2058061 w 12192000"/>
              <a:gd name="connsiteY109" fmla="*/ 2047942 h 2240205"/>
              <a:gd name="connsiteX110" fmla="*/ 2042244 w 12192000"/>
              <a:gd name="connsiteY110" fmla="*/ 2055560 h 2240205"/>
              <a:gd name="connsiteX111" fmla="*/ 1877728 w 12192000"/>
              <a:gd name="connsiteY111" fmla="*/ 2101004 h 2240205"/>
              <a:gd name="connsiteX112" fmla="*/ 1759056 w 12192000"/>
              <a:gd name="connsiteY112" fmla="*/ 2125608 h 2240205"/>
              <a:gd name="connsiteX113" fmla="*/ 1637948 w 12192000"/>
              <a:gd name="connsiteY113" fmla="*/ 2172597 h 2240205"/>
              <a:gd name="connsiteX114" fmla="*/ 1434549 w 12192000"/>
              <a:gd name="connsiteY114" fmla="*/ 2234522 h 2240205"/>
              <a:gd name="connsiteX115" fmla="*/ 1370962 w 12192000"/>
              <a:gd name="connsiteY115" fmla="*/ 2237474 h 2240205"/>
              <a:gd name="connsiteX116" fmla="*/ 1356367 w 12192000"/>
              <a:gd name="connsiteY116" fmla="*/ 2235089 h 2240205"/>
              <a:gd name="connsiteX117" fmla="*/ 1279765 w 12192000"/>
              <a:gd name="connsiteY117" fmla="*/ 2229639 h 2240205"/>
              <a:gd name="connsiteX118" fmla="*/ 1195347 w 12192000"/>
              <a:gd name="connsiteY118" fmla="*/ 2212354 h 2240205"/>
              <a:gd name="connsiteX119" fmla="*/ 970251 w 12192000"/>
              <a:gd name="connsiteY119" fmla="*/ 2221029 h 2240205"/>
              <a:gd name="connsiteX120" fmla="*/ 812914 w 12192000"/>
              <a:gd name="connsiteY120" fmla="*/ 2210095 h 2240205"/>
              <a:gd name="connsiteX121" fmla="*/ 776382 w 12192000"/>
              <a:gd name="connsiteY121" fmla="*/ 2204512 h 2240205"/>
              <a:gd name="connsiteX122" fmla="*/ 597225 w 12192000"/>
              <a:gd name="connsiteY122" fmla="*/ 2180999 h 2240205"/>
              <a:gd name="connsiteX123" fmla="*/ 520671 w 12192000"/>
              <a:gd name="connsiteY123" fmla="*/ 2180980 h 2240205"/>
              <a:gd name="connsiteX124" fmla="*/ 515024 w 12192000"/>
              <a:gd name="connsiteY124" fmla="*/ 2179258 h 2240205"/>
              <a:gd name="connsiteX125" fmla="*/ 413835 w 12192000"/>
              <a:gd name="connsiteY125" fmla="*/ 2156783 h 2240205"/>
              <a:gd name="connsiteX126" fmla="*/ 376513 w 12192000"/>
              <a:gd name="connsiteY126" fmla="*/ 2154014 h 2240205"/>
              <a:gd name="connsiteX127" fmla="*/ 273386 w 12192000"/>
              <a:gd name="connsiteY127" fmla="*/ 2142551 h 2240205"/>
              <a:gd name="connsiteX128" fmla="*/ 77641 w 12192000"/>
              <a:gd name="connsiteY128" fmla="*/ 2126835 h 2240205"/>
              <a:gd name="connsiteX129" fmla="*/ 37645 w 12192000"/>
              <a:gd name="connsiteY129" fmla="*/ 2115401 h 2240205"/>
              <a:gd name="connsiteX130" fmla="*/ 4572 w 12192000"/>
              <a:gd name="connsiteY130" fmla="*/ 2111091 h 2240205"/>
              <a:gd name="connsiteX131" fmla="*/ 0 w 12192000"/>
              <a:gd name="connsiteY131" fmla="*/ 2110468 h 2240205"/>
              <a:gd name="connsiteX132" fmla="*/ 0 w 12192000"/>
              <a:gd name="connsiteY132"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00499 w 12192000"/>
              <a:gd name="connsiteY20" fmla="*/ 954680 h 2240205"/>
              <a:gd name="connsiteX21" fmla="*/ 9410017 w 12192000"/>
              <a:gd name="connsiteY21" fmla="*/ 993931 h 2240205"/>
              <a:gd name="connsiteX22" fmla="*/ 9392919 w 12192000"/>
              <a:gd name="connsiteY22" fmla="*/ 994656 h 2240205"/>
              <a:gd name="connsiteX23" fmla="*/ 9268019 w 12192000"/>
              <a:gd name="connsiteY23" fmla="*/ 1007442 h 2240205"/>
              <a:gd name="connsiteX24" fmla="*/ 9188177 w 12192000"/>
              <a:gd name="connsiteY24" fmla="*/ 1035474 h 2240205"/>
              <a:gd name="connsiteX25" fmla="*/ 9155969 w 12192000"/>
              <a:gd name="connsiteY25" fmla="*/ 1046804 h 2240205"/>
              <a:gd name="connsiteX26" fmla="*/ 9133985 w 12192000"/>
              <a:gd name="connsiteY26" fmla="*/ 1046450 h 2240205"/>
              <a:gd name="connsiteX27" fmla="*/ 9003462 w 12192000"/>
              <a:gd name="connsiteY27" fmla="*/ 1042406 h 2240205"/>
              <a:gd name="connsiteX28" fmla="*/ 8968445 w 12192000"/>
              <a:gd name="connsiteY28" fmla="*/ 1052169 h 2240205"/>
              <a:gd name="connsiteX29" fmla="*/ 8886001 w 12192000"/>
              <a:gd name="connsiteY29" fmla="*/ 1067468 h 2240205"/>
              <a:gd name="connsiteX30" fmla="*/ 8838610 w 12192000"/>
              <a:gd name="connsiteY30" fmla="*/ 1075091 h 2240205"/>
              <a:gd name="connsiteX31" fmla="*/ 8665605 w 12192000"/>
              <a:gd name="connsiteY31" fmla="*/ 1110791 h 2240205"/>
              <a:gd name="connsiteX32" fmla="*/ 8584946 w 12192000"/>
              <a:gd name="connsiteY32" fmla="*/ 1135226 h 2240205"/>
              <a:gd name="connsiteX33" fmla="*/ 8419755 w 12192000"/>
              <a:gd name="connsiteY33" fmla="*/ 1216260 h 2240205"/>
              <a:gd name="connsiteX34" fmla="*/ 8411626 w 12192000"/>
              <a:gd name="connsiteY34" fmla="*/ 1214397 h 2240205"/>
              <a:gd name="connsiteX35" fmla="*/ 8363469 w 12192000"/>
              <a:gd name="connsiteY35" fmla="*/ 1246658 h 2240205"/>
              <a:gd name="connsiteX36" fmla="*/ 8275497 w 12192000"/>
              <a:gd name="connsiteY36" fmla="*/ 1264396 h 2240205"/>
              <a:gd name="connsiteX37" fmla="*/ 8074238 w 12192000"/>
              <a:gd name="connsiteY37" fmla="*/ 1301895 h 2240205"/>
              <a:gd name="connsiteX38" fmla="*/ 7902328 w 12192000"/>
              <a:gd name="connsiteY38" fmla="*/ 1345865 h 2240205"/>
              <a:gd name="connsiteX39" fmla="*/ 7840612 w 12192000"/>
              <a:gd name="connsiteY39" fmla="*/ 1369373 h 2240205"/>
              <a:gd name="connsiteX40" fmla="*/ 7786819 w 12192000"/>
              <a:gd name="connsiteY40" fmla="*/ 1378970 h 2240205"/>
              <a:gd name="connsiteX41" fmla="*/ 7548172 w 12192000"/>
              <a:gd name="connsiteY41" fmla="*/ 1417460 h 2240205"/>
              <a:gd name="connsiteX42" fmla="*/ 7483437 w 12192000"/>
              <a:gd name="connsiteY42" fmla="*/ 1478152 h 2240205"/>
              <a:gd name="connsiteX43" fmla="*/ 7377870 w 12192000"/>
              <a:gd name="connsiteY43" fmla="*/ 1523319 h 2240205"/>
              <a:gd name="connsiteX44" fmla="*/ 7230737 w 12192000"/>
              <a:gd name="connsiteY44" fmla="*/ 1562633 h 2240205"/>
              <a:gd name="connsiteX45" fmla="*/ 7224458 w 12192000"/>
              <a:gd name="connsiteY45" fmla="*/ 1573008 h 2240205"/>
              <a:gd name="connsiteX46" fmla="*/ 7183121 w 12192000"/>
              <a:gd name="connsiteY46" fmla="*/ 1595162 h 2240205"/>
              <a:gd name="connsiteX47" fmla="*/ 7164601 w 12192000"/>
              <a:gd name="connsiteY47" fmla="*/ 1606490 h 2240205"/>
              <a:gd name="connsiteX48" fmla="*/ 6900177 w 12192000"/>
              <a:gd name="connsiteY48" fmla="*/ 1636016 h 2240205"/>
              <a:gd name="connsiteX49" fmla="*/ 6795372 w 12192000"/>
              <a:gd name="connsiteY49" fmla="*/ 1644845 h 2240205"/>
              <a:gd name="connsiteX50" fmla="*/ 6692251 w 12192000"/>
              <a:gd name="connsiteY50" fmla="*/ 1656357 h 2240205"/>
              <a:gd name="connsiteX51" fmla="*/ 6655235 w 12192000"/>
              <a:gd name="connsiteY51" fmla="*/ 1661869 h 2240205"/>
              <a:gd name="connsiteX52" fmla="*/ 6554894 w 12192000"/>
              <a:gd name="connsiteY52" fmla="*/ 1664428 h 2240205"/>
              <a:gd name="connsiteX53" fmla="*/ 6516595 w 12192000"/>
              <a:gd name="connsiteY53" fmla="*/ 1667475 h 2240205"/>
              <a:gd name="connsiteX54" fmla="*/ 6508541 w 12192000"/>
              <a:gd name="connsiteY54" fmla="*/ 1668757 h 2240205"/>
              <a:gd name="connsiteX55" fmla="*/ 6471012 w 12192000"/>
              <a:gd name="connsiteY55" fmla="*/ 1678604 h 2240205"/>
              <a:gd name="connsiteX56" fmla="*/ 6364035 w 12192000"/>
              <a:gd name="connsiteY56" fmla="*/ 1667683 h 2240205"/>
              <a:gd name="connsiteX57" fmla="*/ 6243319 w 12192000"/>
              <a:gd name="connsiteY57" fmla="*/ 1695560 h 2240205"/>
              <a:gd name="connsiteX58" fmla="*/ 6098321 w 12192000"/>
              <a:gd name="connsiteY58" fmla="*/ 1721646 h 2240205"/>
              <a:gd name="connsiteX59" fmla="*/ 5880652 w 12192000"/>
              <a:gd name="connsiteY59" fmla="*/ 1779643 h 2240205"/>
              <a:gd name="connsiteX60" fmla="*/ 5785959 w 12192000"/>
              <a:gd name="connsiteY60" fmla="*/ 1775307 h 2240205"/>
              <a:gd name="connsiteX61" fmla="*/ 5643534 w 12192000"/>
              <a:gd name="connsiteY61" fmla="*/ 1802919 h 2240205"/>
              <a:gd name="connsiteX62" fmla="*/ 5518799 w 12192000"/>
              <a:gd name="connsiteY62" fmla="*/ 1818312 h 2240205"/>
              <a:gd name="connsiteX63" fmla="*/ 5505014 w 12192000"/>
              <a:gd name="connsiteY63" fmla="*/ 1819259 h 2240205"/>
              <a:gd name="connsiteX64" fmla="*/ 5453307 w 12192000"/>
              <a:gd name="connsiteY64" fmla="*/ 1815450 h 2240205"/>
              <a:gd name="connsiteX65" fmla="*/ 5221533 w 12192000"/>
              <a:gd name="connsiteY65" fmla="*/ 1846950 h 2240205"/>
              <a:gd name="connsiteX66" fmla="*/ 5149802 w 12192000"/>
              <a:gd name="connsiteY66" fmla="*/ 1844846 h 2240205"/>
              <a:gd name="connsiteX67" fmla="*/ 5114927 w 12192000"/>
              <a:gd name="connsiteY67" fmla="*/ 1847827 h 2240205"/>
              <a:gd name="connsiteX68" fmla="*/ 5108970 w 12192000"/>
              <a:gd name="connsiteY68" fmla="*/ 1847935 h 2240205"/>
              <a:gd name="connsiteX69" fmla="*/ 5067961 w 12192000"/>
              <a:gd name="connsiteY69" fmla="*/ 1845917 h 2240205"/>
              <a:gd name="connsiteX70" fmla="*/ 5007075 w 12192000"/>
              <a:gd name="connsiteY70" fmla="*/ 1838626 h 2240205"/>
              <a:gd name="connsiteX71" fmla="*/ 4944087 w 12192000"/>
              <a:gd name="connsiteY71" fmla="*/ 1823332 h 2240205"/>
              <a:gd name="connsiteX72" fmla="*/ 4907662 w 12192000"/>
              <a:gd name="connsiteY72" fmla="*/ 1816900 h 2240205"/>
              <a:gd name="connsiteX73" fmla="*/ 4882386 w 12192000"/>
              <a:gd name="connsiteY73" fmla="*/ 1809844 h 2240205"/>
              <a:gd name="connsiteX74" fmla="*/ 4811440 w 12192000"/>
              <a:gd name="connsiteY74" fmla="*/ 1804655 h 2240205"/>
              <a:gd name="connsiteX75" fmla="*/ 4691075 w 12192000"/>
              <a:gd name="connsiteY75" fmla="*/ 1801389 h 2240205"/>
              <a:gd name="connsiteX76" fmla="*/ 4640313 w 12192000"/>
              <a:gd name="connsiteY76" fmla="*/ 1784307 h 2240205"/>
              <a:gd name="connsiteX77" fmla="*/ 4536503 w 12192000"/>
              <a:gd name="connsiteY77" fmla="*/ 1785334 h 2240205"/>
              <a:gd name="connsiteX78" fmla="*/ 4513724 w 12192000"/>
              <a:gd name="connsiteY78" fmla="*/ 1791996 h 2240205"/>
              <a:gd name="connsiteX79" fmla="*/ 4459810 w 12192000"/>
              <a:gd name="connsiteY79" fmla="*/ 1797886 h 2240205"/>
              <a:gd name="connsiteX80" fmla="*/ 4379064 w 12192000"/>
              <a:gd name="connsiteY80" fmla="*/ 1817177 h 2240205"/>
              <a:gd name="connsiteX81" fmla="*/ 4290981 w 12192000"/>
              <a:gd name="connsiteY81" fmla="*/ 1839677 h 2240205"/>
              <a:gd name="connsiteX82" fmla="*/ 4238372 w 12192000"/>
              <a:gd name="connsiteY82" fmla="*/ 1851480 h 2240205"/>
              <a:gd name="connsiteX83" fmla="*/ 4232517 w 12192000"/>
              <a:gd name="connsiteY83" fmla="*/ 1852567 h 2240205"/>
              <a:gd name="connsiteX84" fmla="*/ 4191732 w 12192000"/>
              <a:gd name="connsiteY84" fmla="*/ 1857328 h 2240205"/>
              <a:gd name="connsiteX85" fmla="*/ 4065532 w 12192000"/>
              <a:gd name="connsiteY85" fmla="*/ 1855477 h 2240205"/>
              <a:gd name="connsiteX86" fmla="*/ 4028460 w 12192000"/>
              <a:gd name="connsiteY86" fmla="*/ 1855137 h 2240205"/>
              <a:gd name="connsiteX87" fmla="*/ 4002267 w 12192000"/>
              <a:gd name="connsiteY87" fmla="*/ 1852352 h 2240205"/>
              <a:gd name="connsiteX88" fmla="*/ 3931396 w 12192000"/>
              <a:gd name="connsiteY88" fmla="*/ 1858915 h 2240205"/>
              <a:gd name="connsiteX89" fmla="*/ 3812162 w 12192000"/>
              <a:gd name="connsiteY89" fmla="*/ 1875501 h 2240205"/>
              <a:gd name="connsiteX90" fmla="*/ 3758105 w 12192000"/>
              <a:gd name="connsiteY90" fmla="*/ 1871856 h 2240205"/>
              <a:gd name="connsiteX91" fmla="*/ 3567259 w 12192000"/>
              <a:gd name="connsiteY91" fmla="*/ 1893482 h 2240205"/>
              <a:gd name="connsiteX92" fmla="*/ 3405770 w 12192000"/>
              <a:gd name="connsiteY92" fmla="*/ 1904591 h 2240205"/>
              <a:gd name="connsiteX93" fmla="*/ 3280097 w 12192000"/>
              <a:gd name="connsiteY93" fmla="*/ 1919610 h 2240205"/>
              <a:gd name="connsiteX94" fmla="*/ 3009910 w 12192000"/>
              <a:gd name="connsiteY94" fmla="*/ 1957866 h 2240205"/>
              <a:gd name="connsiteX95" fmla="*/ 2995934 w 12192000"/>
              <a:gd name="connsiteY95" fmla="*/ 1967085 h 2240205"/>
              <a:gd name="connsiteX96" fmla="*/ 2942858 w 12192000"/>
              <a:gd name="connsiteY96" fmla="*/ 1981367 h 2240205"/>
              <a:gd name="connsiteX97" fmla="*/ 2875436 w 12192000"/>
              <a:gd name="connsiteY97" fmla="*/ 1996977 h 2240205"/>
              <a:gd name="connsiteX98" fmla="*/ 2874892 w 12192000"/>
              <a:gd name="connsiteY98" fmla="*/ 1996085 h 2240205"/>
              <a:gd name="connsiteX99" fmla="*/ 2843662 w 12192000"/>
              <a:gd name="connsiteY99" fmla="*/ 1992498 h 2240205"/>
              <a:gd name="connsiteX100" fmla="*/ 2718916 w 12192000"/>
              <a:gd name="connsiteY100" fmla="*/ 1990867 h 2240205"/>
              <a:gd name="connsiteX101" fmla="*/ 2713522 w 12192000"/>
              <a:gd name="connsiteY101" fmla="*/ 1990173 h 2240205"/>
              <a:gd name="connsiteX102" fmla="*/ 2476147 w 12192000"/>
              <a:gd name="connsiteY102" fmla="*/ 1998305 h 2240205"/>
              <a:gd name="connsiteX103" fmla="*/ 2373568 w 12192000"/>
              <a:gd name="connsiteY103" fmla="*/ 2003219 h 2240205"/>
              <a:gd name="connsiteX104" fmla="*/ 2287219 w 12192000"/>
              <a:gd name="connsiteY104" fmla="*/ 1998750 h 2240205"/>
              <a:gd name="connsiteX105" fmla="*/ 2243069 w 12192000"/>
              <a:gd name="connsiteY105" fmla="*/ 2005321 h 2240205"/>
              <a:gd name="connsiteX106" fmla="*/ 2164831 w 12192000"/>
              <a:gd name="connsiteY106" fmla="*/ 2010143 h 2240205"/>
              <a:gd name="connsiteX107" fmla="*/ 2085228 w 12192000"/>
              <a:gd name="connsiteY107" fmla="*/ 2046431 h 2240205"/>
              <a:gd name="connsiteX108" fmla="*/ 2058061 w 12192000"/>
              <a:gd name="connsiteY108" fmla="*/ 2047942 h 2240205"/>
              <a:gd name="connsiteX109" fmla="*/ 2042244 w 12192000"/>
              <a:gd name="connsiteY109" fmla="*/ 2055560 h 2240205"/>
              <a:gd name="connsiteX110" fmla="*/ 1877728 w 12192000"/>
              <a:gd name="connsiteY110" fmla="*/ 2101004 h 2240205"/>
              <a:gd name="connsiteX111" fmla="*/ 1759056 w 12192000"/>
              <a:gd name="connsiteY111" fmla="*/ 2125608 h 2240205"/>
              <a:gd name="connsiteX112" fmla="*/ 1637948 w 12192000"/>
              <a:gd name="connsiteY112" fmla="*/ 2172597 h 2240205"/>
              <a:gd name="connsiteX113" fmla="*/ 1434549 w 12192000"/>
              <a:gd name="connsiteY113" fmla="*/ 2234522 h 2240205"/>
              <a:gd name="connsiteX114" fmla="*/ 1370962 w 12192000"/>
              <a:gd name="connsiteY114" fmla="*/ 2237474 h 2240205"/>
              <a:gd name="connsiteX115" fmla="*/ 1356367 w 12192000"/>
              <a:gd name="connsiteY115" fmla="*/ 2235089 h 2240205"/>
              <a:gd name="connsiteX116" fmla="*/ 1279765 w 12192000"/>
              <a:gd name="connsiteY116" fmla="*/ 2229639 h 2240205"/>
              <a:gd name="connsiteX117" fmla="*/ 1195347 w 12192000"/>
              <a:gd name="connsiteY117" fmla="*/ 2212354 h 2240205"/>
              <a:gd name="connsiteX118" fmla="*/ 970251 w 12192000"/>
              <a:gd name="connsiteY118" fmla="*/ 2221029 h 2240205"/>
              <a:gd name="connsiteX119" fmla="*/ 812914 w 12192000"/>
              <a:gd name="connsiteY119" fmla="*/ 2210095 h 2240205"/>
              <a:gd name="connsiteX120" fmla="*/ 776382 w 12192000"/>
              <a:gd name="connsiteY120" fmla="*/ 2204512 h 2240205"/>
              <a:gd name="connsiteX121" fmla="*/ 597225 w 12192000"/>
              <a:gd name="connsiteY121" fmla="*/ 2180999 h 2240205"/>
              <a:gd name="connsiteX122" fmla="*/ 520671 w 12192000"/>
              <a:gd name="connsiteY122" fmla="*/ 2180980 h 2240205"/>
              <a:gd name="connsiteX123" fmla="*/ 515024 w 12192000"/>
              <a:gd name="connsiteY123" fmla="*/ 2179258 h 2240205"/>
              <a:gd name="connsiteX124" fmla="*/ 413835 w 12192000"/>
              <a:gd name="connsiteY124" fmla="*/ 2156783 h 2240205"/>
              <a:gd name="connsiteX125" fmla="*/ 376513 w 12192000"/>
              <a:gd name="connsiteY125" fmla="*/ 2154014 h 2240205"/>
              <a:gd name="connsiteX126" fmla="*/ 273386 w 12192000"/>
              <a:gd name="connsiteY126" fmla="*/ 2142551 h 2240205"/>
              <a:gd name="connsiteX127" fmla="*/ 77641 w 12192000"/>
              <a:gd name="connsiteY127" fmla="*/ 2126835 h 2240205"/>
              <a:gd name="connsiteX128" fmla="*/ 37645 w 12192000"/>
              <a:gd name="connsiteY128" fmla="*/ 2115401 h 2240205"/>
              <a:gd name="connsiteX129" fmla="*/ 4572 w 12192000"/>
              <a:gd name="connsiteY129" fmla="*/ 2111091 h 2240205"/>
              <a:gd name="connsiteX130" fmla="*/ 0 w 12192000"/>
              <a:gd name="connsiteY130" fmla="*/ 2110468 h 2240205"/>
              <a:gd name="connsiteX131" fmla="*/ 0 w 12192000"/>
              <a:gd name="connsiteY131"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00499 w 12192000"/>
              <a:gd name="connsiteY20" fmla="*/ 954680 h 2240205"/>
              <a:gd name="connsiteX21" fmla="*/ 9410017 w 12192000"/>
              <a:gd name="connsiteY21" fmla="*/ 993931 h 2240205"/>
              <a:gd name="connsiteX22" fmla="*/ 9392919 w 12192000"/>
              <a:gd name="connsiteY22" fmla="*/ 994656 h 2240205"/>
              <a:gd name="connsiteX23" fmla="*/ 9268019 w 12192000"/>
              <a:gd name="connsiteY23" fmla="*/ 1007442 h 2240205"/>
              <a:gd name="connsiteX24" fmla="*/ 9188177 w 12192000"/>
              <a:gd name="connsiteY24" fmla="*/ 1035474 h 2240205"/>
              <a:gd name="connsiteX25" fmla="*/ 9155969 w 12192000"/>
              <a:gd name="connsiteY25" fmla="*/ 1046804 h 2240205"/>
              <a:gd name="connsiteX26" fmla="*/ 9133985 w 12192000"/>
              <a:gd name="connsiteY26" fmla="*/ 1046450 h 2240205"/>
              <a:gd name="connsiteX27" fmla="*/ 9003462 w 12192000"/>
              <a:gd name="connsiteY27" fmla="*/ 1042406 h 2240205"/>
              <a:gd name="connsiteX28" fmla="*/ 8968445 w 12192000"/>
              <a:gd name="connsiteY28" fmla="*/ 1052169 h 2240205"/>
              <a:gd name="connsiteX29" fmla="*/ 8886001 w 12192000"/>
              <a:gd name="connsiteY29" fmla="*/ 1067468 h 2240205"/>
              <a:gd name="connsiteX30" fmla="*/ 8838610 w 12192000"/>
              <a:gd name="connsiteY30" fmla="*/ 1075091 h 2240205"/>
              <a:gd name="connsiteX31" fmla="*/ 8665605 w 12192000"/>
              <a:gd name="connsiteY31" fmla="*/ 1110791 h 2240205"/>
              <a:gd name="connsiteX32" fmla="*/ 8584946 w 12192000"/>
              <a:gd name="connsiteY32" fmla="*/ 1135226 h 2240205"/>
              <a:gd name="connsiteX33" fmla="*/ 8419755 w 12192000"/>
              <a:gd name="connsiteY33" fmla="*/ 1216260 h 2240205"/>
              <a:gd name="connsiteX34" fmla="*/ 8411626 w 12192000"/>
              <a:gd name="connsiteY34" fmla="*/ 1214397 h 2240205"/>
              <a:gd name="connsiteX35" fmla="*/ 8363469 w 12192000"/>
              <a:gd name="connsiteY35" fmla="*/ 1246658 h 2240205"/>
              <a:gd name="connsiteX36" fmla="*/ 8275497 w 12192000"/>
              <a:gd name="connsiteY36" fmla="*/ 1264396 h 2240205"/>
              <a:gd name="connsiteX37" fmla="*/ 8074238 w 12192000"/>
              <a:gd name="connsiteY37" fmla="*/ 1301895 h 2240205"/>
              <a:gd name="connsiteX38" fmla="*/ 7902328 w 12192000"/>
              <a:gd name="connsiteY38" fmla="*/ 1345865 h 2240205"/>
              <a:gd name="connsiteX39" fmla="*/ 7840612 w 12192000"/>
              <a:gd name="connsiteY39" fmla="*/ 1369373 h 2240205"/>
              <a:gd name="connsiteX40" fmla="*/ 7786819 w 12192000"/>
              <a:gd name="connsiteY40" fmla="*/ 1378970 h 2240205"/>
              <a:gd name="connsiteX41" fmla="*/ 7548172 w 12192000"/>
              <a:gd name="connsiteY41" fmla="*/ 1417460 h 2240205"/>
              <a:gd name="connsiteX42" fmla="*/ 7483437 w 12192000"/>
              <a:gd name="connsiteY42" fmla="*/ 1478152 h 2240205"/>
              <a:gd name="connsiteX43" fmla="*/ 7377870 w 12192000"/>
              <a:gd name="connsiteY43" fmla="*/ 1523319 h 2240205"/>
              <a:gd name="connsiteX44" fmla="*/ 7230737 w 12192000"/>
              <a:gd name="connsiteY44" fmla="*/ 1562633 h 2240205"/>
              <a:gd name="connsiteX45" fmla="*/ 7224458 w 12192000"/>
              <a:gd name="connsiteY45" fmla="*/ 1573008 h 2240205"/>
              <a:gd name="connsiteX46" fmla="*/ 7183121 w 12192000"/>
              <a:gd name="connsiteY46" fmla="*/ 1595162 h 2240205"/>
              <a:gd name="connsiteX47" fmla="*/ 7164601 w 12192000"/>
              <a:gd name="connsiteY47" fmla="*/ 1606490 h 2240205"/>
              <a:gd name="connsiteX48" fmla="*/ 6900177 w 12192000"/>
              <a:gd name="connsiteY48" fmla="*/ 1636016 h 2240205"/>
              <a:gd name="connsiteX49" fmla="*/ 6795372 w 12192000"/>
              <a:gd name="connsiteY49" fmla="*/ 1644845 h 2240205"/>
              <a:gd name="connsiteX50" fmla="*/ 6692251 w 12192000"/>
              <a:gd name="connsiteY50" fmla="*/ 1656357 h 2240205"/>
              <a:gd name="connsiteX51" fmla="*/ 6655235 w 12192000"/>
              <a:gd name="connsiteY51" fmla="*/ 1661869 h 2240205"/>
              <a:gd name="connsiteX52" fmla="*/ 6554894 w 12192000"/>
              <a:gd name="connsiteY52" fmla="*/ 1664428 h 2240205"/>
              <a:gd name="connsiteX53" fmla="*/ 6516595 w 12192000"/>
              <a:gd name="connsiteY53" fmla="*/ 1667475 h 2240205"/>
              <a:gd name="connsiteX54" fmla="*/ 6508541 w 12192000"/>
              <a:gd name="connsiteY54" fmla="*/ 1668757 h 2240205"/>
              <a:gd name="connsiteX55" fmla="*/ 6471012 w 12192000"/>
              <a:gd name="connsiteY55" fmla="*/ 1678604 h 2240205"/>
              <a:gd name="connsiteX56" fmla="*/ 6364035 w 12192000"/>
              <a:gd name="connsiteY56" fmla="*/ 1667683 h 2240205"/>
              <a:gd name="connsiteX57" fmla="*/ 6243319 w 12192000"/>
              <a:gd name="connsiteY57" fmla="*/ 1695560 h 2240205"/>
              <a:gd name="connsiteX58" fmla="*/ 6098321 w 12192000"/>
              <a:gd name="connsiteY58" fmla="*/ 1721646 h 2240205"/>
              <a:gd name="connsiteX59" fmla="*/ 5880652 w 12192000"/>
              <a:gd name="connsiteY59" fmla="*/ 1779643 h 2240205"/>
              <a:gd name="connsiteX60" fmla="*/ 5785959 w 12192000"/>
              <a:gd name="connsiteY60" fmla="*/ 1775307 h 2240205"/>
              <a:gd name="connsiteX61" fmla="*/ 5643534 w 12192000"/>
              <a:gd name="connsiteY61" fmla="*/ 1802919 h 2240205"/>
              <a:gd name="connsiteX62" fmla="*/ 5518799 w 12192000"/>
              <a:gd name="connsiteY62" fmla="*/ 1818312 h 2240205"/>
              <a:gd name="connsiteX63" fmla="*/ 5505014 w 12192000"/>
              <a:gd name="connsiteY63" fmla="*/ 1819259 h 2240205"/>
              <a:gd name="connsiteX64" fmla="*/ 5453307 w 12192000"/>
              <a:gd name="connsiteY64" fmla="*/ 1815450 h 2240205"/>
              <a:gd name="connsiteX65" fmla="*/ 5221533 w 12192000"/>
              <a:gd name="connsiteY65" fmla="*/ 1846950 h 2240205"/>
              <a:gd name="connsiteX66" fmla="*/ 5149802 w 12192000"/>
              <a:gd name="connsiteY66" fmla="*/ 1844846 h 2240205"/>
              <a:gd name="connsiteX67" fmla="*/ 5114927 w 12192000"/>
              <a:gd name="connsiteY67" fmla="*/ 1847827 h 2240205"/>
              <a:gd name="connsiteX68" fmla="*/ 5108970 w 12192000"/>
              <a:gd name="connsiteY68" fmla="*/ 1847935 h 2240205"/>
              <a:gd name="connsiteX69" fmla="*/ 5067961 w 12192000"/>
              <a:gd name="connsiteY69" fmla="*/ 1845917 h 2240205"/>
              <a:gd name="connsiteX70" fmla="*/ 5007075 w 12192000"/>
              <a:gd name="connsiteY70" fmla="*/ 1838626 h 2240205"/>
              <a:gd name="connsiteX71" fmla="*/ 4944087 w 12192000"/>
              <a:gd name="connsiteY71" fmla="*/ 1823332 h 2240205"/>
              <a:gd name="connsiteX72" fmla="*/ 4907662 w 12192000"/>
              <a:gd name="connsiteY72" fmla="*/ 1816900 h 2240205"/>
              <a:gd name="connsiteX73" fmla="*/ 4882386 w 12192000"/>
              <a:gd name="connsiteY73" fmla="*/ 1809844 h 2240205"/>
              <a:gd name="connsiteX74" fmla="*/ 4811440 w 12192000"/>
              <a:gd name="connsiteY74" fmla="*/ 1804655 h 2240205"/>
              <a:gd name="connsiteX75" fmla="*/ 4691075 w 12192000"/>
              <a:gd name="connsiteY75" fmla="*/ 1801389 h 2240205"/>
              <a:gd name="connsiteX76" fmla="*/ 4640313 w 12192000"/>
              <a:gd name="connsiteY76" fmla="*/ 1784307 h 2240205"/>
              <a:gd name="connsiteX77" fmla="*/ 4536503 w 12192000"/>
              <a:gd name="connsiteY77" fmla="*/ 1785334 h 2240205"/>
              <a:gd name="connsiteX78" fmla="*/ 4513724 w 12192000"/>
              <a:gd name="connsiteY78" fmla="*/ 1791996 h 2240205"/>
              <a:gd name="connsiteX79" fmla="*/ 4459810 w 12192000"/>
              <a:gd name="connsiteY79" fmla="*/ 1797886 h 2240205"/>
              <a:gd name="connsiteX80" fmla="*/ 4379064 w 12192000"/>
              <a:gd name="connsiteY80" fmla="*/ 1817177 h 2240205"/>
              <a:gd name="connsiteX81" fmla="*/ 4290981 w 12192000"/>
              <a:gd name="connsiteY81" fmla="*/ 1839677 h 2240205"/>
              <a:gd name="connsiteX82" fmla="*/ 4238372 w 12192000"/>
              <a:gd name="connsiteY82" fmla="*/ 1851480 h 2240205"/>
              <a:gd name="connsiteX83" fmla="*/ 4232517 w 12192000"/>
              <a:gd name="connsiteY83" fmla="*/ 1852567 h 2240205"/>
              <a:gd name="connsiteX84" fmla="*/ 4191732 w 12192000"/>
              <a:gd name="connsiteY84" fmla="*/ 1857328 h 2240205"/>
              <a:gd name="connsiteX85" fmla="*/ 4065532 w 12192000"/>
              <a:gd name="connsiteY85" fmla="*/ 1855477 h 2240205"/>
              <a:gd name="connsiteX86" fmla="*/ 4028460 w 12192000"/>
              <a:gd name="connsiteY86" fmla="*/ 1855137 h 2240205"/>
              <a:gd name="connsiteX87" fmla="*/ 4002267 w 12192000"/>
              <a:gd name="connsiteY87" fmla="*/ 1852352 h 2240205"/>
              <a:gd name="connsiteX88" fmla="*/ 3931396 w 12192000"/>
              <a:gd name="connsiteY88" fmla="*/ 1858915 h 2240205"/>
              <a:gd name="connsiteX89" fmla="*/ 3812162 w 12192000"/>
              <a:gd name="connsiteY89" fmla="*/ 1875501 h 2240205"/>
              <a:gd name="connsiteX90" fmla="*/ 3758105 w 12192000"/>
              <a:gd name="connsiteY90" fmla="*/ 1871856 h 2240205"/>
              <a:gd name="connsiteX91" fmla="*/ 3567259 w 12192000"/>
              <a:gd name="connsiteY91" fmla="*/ 1893482 h 2240205"/>
              <a:gd name="connsiteX92" fmla="*/ 3405770 w 12192000"/>
              <a:gd name="connsiteY92" fmla="*/ 1904591 h 2240205"/>
              <a:gd name="connsiteX93" fmla="*/ 3280097 w 12192000"/>
              <a:gd name="connsiteY93" fmla="*/ 1919610 h 2240205"/>
              <a:gd name="connsiteX94" fmla="*/ 3009910 w 12192000"/>
              <a:gd name="connsiteY94" fmla="*/ 1957866 h 2240205"/>
              <a:gd name="connsiteX95" fmla="*/ 2995934 w 12192000"/>
              <a:gd name="connsiteY95" fmla="*/ 1967085 h 2240205"/>
              <a:gd name="connsiteX96" fmla="*/ 2942858 w 12192000"/>
              <a:gd name="connsiteY96" fmla="*/ 1981367 h 2240205"/>
              <a:gd name="connsiteX97" fmla="*/ 2875436 w 12192000"/>
              <a:gd name="connsiteY97" fmla="*/ 1996977 h 2240205"/>
              <a:gd name="connsiteX98" fmla="*/ 2874892 w 12192000"/>
              <a:gd name="connsiteY98" fmla="*/ 1996085 h 2240205"/>
              <a:gd name="connsiteX99" fmla="*/ 2843662 w 12192000"/>
              <a:gd name="connsiteY99" fmla="*/ 1992498 h 2240205"/>
              <a:gd name="connsiteX100" fmla="*/ 2718916 w 12192000"/>
              <a:gd name="connsiteY100" fmla="*/ 1990867 h 2240205"/>
              <a:gd name="connsiteX101" fmla="*/ 2713522 w 12192000"/>
              <a:gd name="connsiteY101" fmla="*/ 1990173 h 2240205"/>
              <a:gd name="connsiteX102" fmla="*/ 2476147 w 12192000"/>
              <a:gd name="connsiteY102" fmla="*/ 1998305 h 2240205"/>
              <a:gd name="connsiteX103" fmla="*/ 2373568 w 12192000"/>
              <a:gd name="connsiteY103" fmla="*/ 2003219 h 2240205"/>
              <a:gd name="connsiteX104" fmla="*/ 2287219 w 12192000"/>
              <a:gd name="connsiteY104" fmla="*/ 1998750 h 2240205"/>
              <a:gd name="connsiteX105" fmla="*/ 2243069 w 12192000"/>
              <a:gd name="connsiteY105" fmla="*/ 2005321 h 2240205"/>
              <a:gd name="connsiteX106" fmla="*/ 2164831 w 12192000"/>
              <a:gd name="connsiteY106" fmla="*/ 2010143 h 2240205"/>
              <a:gd name="connsiteX107" fmla="*/ 2085228 w 12192000"/>
              <a:gd name="connsiteY107" fmla="*/ 2046431 h 2240205"/>
              <a:gd name="connsiteX108" fmla="*/ 2058061 w 12192000"/>
              <a:gd name="connsiteY108" fmla="*/ 2047942 h 2240205"/>
              <a:gd name="connsiteX109" fmla="*/ 2042244 w 12192000"/>
              <a:gd name="connsiteY109" fmla="*/ 2055560 h 2240205"/>
              <a:gd name="connsiteX110" fmla="*/ 1877728 w 12192000"/>
              <a:gd name="connsiteY110" fmla="*/ 2101004 h 2240205"/>
              <a:gd name="connsiteX111" fmla="*/ 1759056 w 12192000"/>
              <a:gd name="connsiteY111" fmla="*/ 2125608 h 2240205"/>
              <a:gd name="connsiteX112" fmla="*/ 1637948 w 12192000"/>
              <a:gd name="connsiteY112" fmla="*/ 2172597 h 2240205"/>
              <a:gd name="connsiteX113" fmla="*/ 1434549 w 12192000"/>
              <a:gd name="connsiteY113" fmla="*/ 2234522 h 2240205"/>
              <a:gd name="connsiteX114" fmla="*/ 1370962 w 12192000"/>
              <a:gd name="connsiteY114" fmla="*/ 2237474 h 2240205"/>
              <a:gd name="connsiteX115" fmla="*/ 1356367 w 12192000"/>
              <a:gd name="connsiteY115" fmla="*/ 2235089 h 2240205"/>
              <a:gd name="connsiteX116" fmla="*/ 1279765 w 12192000"/>
              <a:gd name="connsiteY116" fmla="*/ 2229639 h 2240205"/>
              <a:gd name="connsiteX117" fmla="*/ 1195347 w 12192000"/>
              <a:gd name="connsiteY117" fmla="*/ 2212354 h 2240205"/>
              <a:gd name="connsiteX118" fmla="*/ 970251 w 12192000"/>
              <a:gd name="connsiteY118" fmla="*/ 2221029 h 2240205"/>
              <a:gd name="connsiteX119" fmla="*/ 812914 w 12192000"/>
              <a:gd name="connsiteY119" fmla="*/ 2210095 h 2240205"/>
              <a:gd name="connsiteX120" fmla="*/ 776382 w 12192000"/>
              <a:gd name="connsiteY120" fmla="*/ 2204512 h 2240205"/>
              <a:gd name="connsiteX121" fmla="*/ 597225 w 12192000"/>
              <a:gd name="connsiteY121" fmla="*/ 2180999 h 2240205"/>
              <a:gd name="connsiteX122" fmla="*/ 520671 w 12192000"/>
              <a:gd name="connsiteY122" fmla="*/ 2180980 h 2240205"/>
              <a:gd name="connsiteX123" fmla="*/ 515024 w 12192000"/>
              <a:gd name="connsiteY123" fmla="*/ 2179258 h 2240205"/>
              <a:gd name="connsiteX124" fmla="*/ 413835 w 12192000"/>
              <a:gd name="connsiteY124" fmla="*/ 2156783 h 2240205"/>
              <a:gd name="connsiteX125" fmla="*/ 376513 w 12192000"/>
              <a:gd name="connsiteY125" fmla="*/ 2154014 h 2240205"/>
              <a:gd name="connsiteX126" fmla="*/ 273386 w 12192000"/>
              <a:gd name="connsiteY126" fmla="*/ 2142551 h 2240205"/>
              <a:gd name="connsiteX127" fmla="*/ 77641 w 12192000"/>
              <a:gd name="connsiteY127" fmla="*/ 2126835 h 2240205"/>
              <a:gd name="connsiteX128" fmla="*/ 37645 w 12192000"/>
              <a:gd name="connsiteY128" fmla="*/ 2115401 h 2240205"/>
              <a:gd name="connsiteX129" fmla="*/ 4572 w 12192000"/>
              <a:gd name="connsiteY129" fmla="*/ 2111091 h 2240205"/>
              <a:gd name="connsiteX130" fmla="*/ 0 w 12192000"/>
              <a:gd name="connsiteY130" fmla="*/ 2110468 h 2240205"/>
              <a:gd name="connsiteX131" fmla="*/ 0 w 12192000"/>
              <a:gd name="connsiteY131"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46594 w 12192000"/>
              <a:gd name="connsiteY9" fmla="*/ 765069 h 2240205"/>
              <a:gd name="connsiteX10" fmla="*/ 10739478 w 12192000"/>
              <a:gd name="connsiteY10" fmla="*/ 776841 h 2240205"/>
              <a:gd name="connsiteX11" fmla="*/ 10458762 w 12192000"/>
              <a:gd name="connsiteY11" fmla="*/ 755400 h 2240205"/>
              <a:gd name="connsiteX12" fmla="*/ 10211200 w 12192000"/>
              <a:gd name="connsiteY12" fmla="*/ 767513 h 2240205"/>
              <a:gd name="connsiteX13" fmla="*/ 10167995 w 12192000"/>
              <a:gd name="connsiteY13" fmla="*/ 760843 h 2240205"/>
              <a:gd name="connsiteX14" fmla="*/ 9997044 w 12192000"/>
              <a:gd name="connsiteY14" fmla="*/ 780129 h 2240205"/>
              <a:gd name="connsiteX15" fmla="*/ 9943887 w 12192000"/>
              <a:gd name="connsiteY15" fmla="*/ 804141 h 2240205"/>
              <a:gd name="connsiteX16" fmla="*/ 9918248 w 12192000"/>
              <a:gd name="connsiteY16" fmla="*/ 816628 h 2240205"/>
              <a:gd name="connsiteX17" fmla="*/ 9767091 w 12192000"/>
              <a:gd name="connsiteY17" fmla="*/ 870550 h 2240205"/>
              <a:gd name="connsiteX18" fmla="*/ 9683005 w 12192000"/>
              <a:gd name="connsiteY18" fmla="*/ 894128 h 2240205"/>
              <a:gd name="connsiteX19" fmla="*/ 9500499 w 12192000"/>
              <a:gd name="connsiteY19" fmla="*/ 954680 h 2240205"/>
              <a:gd name="connsiteX20" fmla="*/ 9410017 w 12192000"/>
              <a:gd name="connsiteY20" fmla="*/ 993931 h 2240205"/>
              <a:gd name="connsiteX21" fmla="*/ 9392919 w 12192000"/>
              <a:gd name="connsiteY21" fmla="*/ 994656 h 2240205"/>
              <a:gd name="connsiteX22" fmla="*/ 9268019 w 12192000"/>
              <a:gd name="connsiteY22" fmla="*/ 1007442 h 2240205"/>
              <a:gd name="connsiteX23" fmla="*/ 9188177 w 12192000"/>
              <a:gd name="connsiteY23" fmla="*/ 1035474 h 2240205"/>
              <a:gd name="connsiteX24" fmla="*/ 9155969 w 12192000"/>
              <a:gd name="connsiteY24" fmla="*/ 1046804 h 2240205"/>
              <a:gd name="connsiteX25" fmla="*/ 9133985 w 12192000"/>
              <a:gd name="connsiteY25" fmla="*/ 1046450 h 2240205"/>
              <a:gd name="connsiteX26" fmla="*/ 9003462 w 12192000"/>
              <a:gd name="connsiteY26" fmla="*/ 1042406 h 2240205"/>
              <a:gd name="connsiteX27" fmla="*/ 8968445 w 12192000"/>
              <a:gd name="connsiteY27" fmla="*/ 1052169 h 2240205"/>
              <a:gd name="connsiteX28" fmla="*/ 8886001 w 12192000"/>
              <a:gd name="connsiteY28" fmla="*/ 1067468 h 2240205"/>
              <a:gd name="connsiteX29" fmla="*/ 8838610 w 12192000"/>
              <a:gd name="connsiteY29" fmla="*/ 1075091 h 2240205"/>
              <a:gd name="connsiteX30" fmla="*/ 8665605 w 12192000"/>
              <a:gd name="connsiteY30" fmla="*/ 1110791 h 2240205"/>
              <a:gd name="connsiteX31" fmla="*/ 8584946 w 12192000"/>
              <a:gd name="connsiteY31" fmla="*/ 1135226 h 2240205"/>
              <a:gd name="connsiteX32" fmla="*/ 8419755 w 12192000"/>
              <a:gd name="connsiteY32" fmla="*/ 1216260 h 2240205"/>
              <a:gd name="connsiteX33" fmla="*/ 8411626 w 12192000"/>
              <a:gd name="connsiteY33" fmla="*/ 1214397 h 2240205"/>
              <a:gd name="connsiteX34" fmla="*/ 8363469 w 12192000"/>
              <a:gd name="connsiteY34" fmla="*/ 1246658 h 2240205"/>
              <a:gd name="connsiteX35" fmla="*/ 8275497 w 12192000"/>
              <a:gd name="connsiteY35" fmla="*/ 1264396 h 2240205"/>
              <a:gd name="connsiteX36" fmla="*/ 8074238 w 12192000"/>
              <a:gd name="connsiteY36" fmla="*/ 1301895 h 2240205"/>
              <a:gd name="connsiteX37" fmla="*/ 7902328 w 12192000"/>
              <a:gd name="connsiteY37" fmla="*/ 1345865 h 2240205"/>
              <a:gd name="connsiteX38" fmla="*/ 7840612 w 12192000"/>
              <a:gd name="connsiteY38" fmla="*/ 1369373 h 2240205"/>
              <a:gd name="connsiteX39" fmla="*/ 7786819 w 12192000"/>
              <a:gd name="connsiteY39" fmla="*/ 1378970 h 2240205"/>
              <a:gd name="connsiteX40" fmla="*/ 7548172 w 12192000"/>
              <a:gd name="connsiteY40" fmla="*/ 1417460 h 2240205"/>
              <a:gd name="connsiteX41" fmla="*/ 7483437 w 12192000"/>
              <a:gd name="connsiteY41" fmla="*/ 1478152 h 2240205"/>
              <a:gd name="connsiteX42" fmla="*/ 7377870 w 12192000"/>
              <a:gd name="connsiteY42" fmla="*/ 1523319 h 2240205"/>
              <a:gd name="connsiteX43" fmla="*/ 7230737 w 12192000"/>
              <a:gd name="connsiteY43" fmla="*/ 1562633 h 2240205"/>
              <a:gd name="connsiteX44" fmla="*/ 7224458 w 12192000"/>
              <a:gd name="connsiteY44" fmla="*/ 1573008 h 2240205"/>
              <a:gd name="connsiteX45" fmla="*/ 7183121 w 12192000"/>
              <a:gd name="connsiteY45" fmla="*/ 1595162 h 2240205"/>
              <a:gd name="connsiteX46" fmla="*/ 7164601 w 12192000"/>
              <a:gd name="connsiteY46" fmla="*/ 1606490 h 2240205"/>
              <a:gd name="connsiteX47" fmla="*/ 6900177 w 12192000"/>
              <a:gd name="connsiteY47" fmla="*/ 1636016 h 2240205"/>
              <a:gd name="connsiteX48" fmla="*/ 6795372 w 12192000"/>
              <a:gd name="connsiteY48" fmla="*/ 1644845 h 2240205"/>
              <a:gd name="connsiteX49" fmla="*/ 6692251 w 12192000"/>
              <a:gd name="connsiteY49" fmla="*/ 1656357 h 2240205"/>
              <a:gd name="connsiteX50" fmla="*/ 6655235 w 12192000"/>
              <a:gd name="connsiteY50" fmla="*/ 1661869 h 2240205"/>
              <a:gd name="connsiteX51" fmla="*/ 6554894 w 12192000"/>
              <a:gd name="connsiteY51" fmla="*/ 1664428 h 2240205"/>
              <a:gd name="connsiteX52" fmla="*/ 6516595 w 12192000"/>
              <a:gd name="connsiteY52" fmla="*/ 1667475 h 2240205"/>
              <a:gd name="connsiteX53" fmla="*/ 6508541 w 12192000"/>
              <a:gd name="connsiteY53" fmla="*/ 1668757 h 2240205"/>
              <a:gd name="connsiteX54" fmla="*/ 6471012 w 12192000"/>
              <a:gd name="connsiteY54" fmla="*/ 1678604 h 2240205"/>
              <a:gd name="connsiteX55" fmla="*/ 6364035 w 12192000"/>
              <a:gd name="connsiteY55" fmla="*/ 1667683 h 2240205"/>
              <a:gd name="connsiteX56" fmla="*/ 6243319 w 12192000"/>
              <a:gd name="connsiteY56" fmla="*/ 1695560 h 2240205"/>
              <a:gd name="connsiteX57" fmla="*/ 6098321 w 12192000"/>
              <a:gd name="connsiteY57" fmla="*/ 1721646 h 2240205"/>
              <a:gd name="connsiteX58" fmla="*/ 5880652 w 12192000"/>
              <a:gd name="connsiteY58" fmla="*/ 1779643 h 2240205"/>
              <a:gd name="connsiteX59" fmla="*/ 5785959 w 12192000"/>
              <a:gd name="connsiteY59" fmla="*/ 1775307 h 2240205"/>
              <a:gd name="connsiteX60" fmla="*/ 5643534 w 12192000"/>
              <a:gd name="connsiteY60" fmla="*/ 1802919 h 2240205"/>
              <a:gd name="connsiteX61" fmla="*/ 5518799 w 12192000"/>
              <a:gd name="connsiteY61" fmla="*/ 1818312 h 2240205"/>
              <a:gd name="connsiteX62" fmla="*/ 5505014 w 12192000"/>
              <a:gd name="connsiteY62" fmla="*/ 1819259 h 2240205"/>
              <a:gd name="connsiteX63" fmla="*/ 5453307 w 12192000"/>
              <a:gd name="connsiteY63" fmla="*/ 1815450 h 2240205"/>
              <a:gd name="connsiteX64" fmla="*/ 5221533 w 12192000"/>
              <a:gd name="connsiteY64" fmla="*/ 1846950 h 2240205"/>
              <a:gd name="connsiteX65" fmla="*/ 5149802 w 12192000"/>
              <a:gd name="connsiteY65" fmla="*/ 1844846 h 2240205"/>
              <a:gd name="connsiteX66" fmla="*/ 5114927 w 12192000"/>
              <a:gd name="connsiteY66" fmla="*/ 1847827 h 2240205"/>
              <a:gd name="connsiteX67" fmla="*/ 5108970 w 12192000"/>
              <a:gd name="connsiteY67" fmla="*/ 1847935 h 2240205"/>
              <a:gd name="connsiteX68" fmla="*/ 5067961 w 12192000"/>
              <a:gd name="connsiteY68" fmla="*/ 1845917 h 2240205"/>
              <a:gd name="connsiteX69" fmla="*/ 5007075 w 12192000"/>
              <a:gd name="connsiteY69" fmla="*/ 1838626 h 2240205"/>
              <a:gd name="connsiteX70" fmla="*/ 4944087 w 12192000"/>
              <a:gd name="connsiteY70" fmla="*/ 1823332 h 2240205"/>
              <a:gd name="connsiteX71" fmla="*/ 4907662 w 12192000"/>
              <a:gd name="connsiteY71" fmla="*/ 1816900 h 2240205"/>
              <a:gd name="connsiteX72" fmla="*/ 4882386 w 12192000"/>
              <a:gd name="connsiteY72" fmla="*/ 1809844 h 2240205"/>
              <a:gd name="connsiteX73" fmla="*/ 4811440 w 12192000"/>
              <a:gd name="connsiteY73" fmla="*/ 1804655 h 2240205"/>
              <a:gd name="connsiteX74" fmla="*/ 4691075 w 12192000"/>
              <a:gd name="connsiteY74" fmla="*/ 1801389 h 2240205"/>
              <a:gd name="connsiteX75" fmla="*/ 4640313 w 12192000"/>
              <a:gd name="connsiteY75" fmla="*/ 1784307 h 2240205"/>
              <a:gd name="connsiteX76" fmla="*/ 4536503 w 12192000"/>
              <a:gd name="connsiteY76" fmla="*/ 1785334 h 2240205"/>
              <a:gd name="connsiteX77" fmla="*/ 4513724 w 12192000"/>
              <a:gd name="connsiteY77" fmla="*/ 1791996 h 2240205"/>
              <a:gd name="connsiteX78" fmla="*/ 4459810 w 12192000"/>
              <a:gd name="connsiteY78" fmla="*/ 1797886 h 2240205"/>
              <a:gd name="connsiteX79" fmla="*/ 4379064 w 12192000"/>
              <a:gd name="connsiteY79" fmla="*/ 1817177 h 2240205"/>
              <a:gd name="connsiteX80" fmla="*/ 4290981 w 12192000"/>
              <a:gd name="connsiteY80" fmla="*/ 1839677 h 2240205"/>
              <a:gd name="connsiteX81" fmla="*/ 4238372 w 12192000"/>
              <a:gd name="connsiteY81" fmla="*/ 1851480 h 2240205"/>
              <a:gd name="connsiteX82" fmla="*/ 4232517 w 12192000"/>
              <a:gd name="connsiteY82" fmla="*/ 1852567 h 2240205"/>
              <a:gd name="connsiteX83" fmla="*/ 4191732 w 12192000"/>
              <a:gd name="connsiteY83" fmla="*/ 1857328 h 2240205"/>
              <a:gd name="connsiteX84" fmla="*/ 4065532 w 12192000"/>
              <a:gd name="connsiteY84" fmla="*/ 1855477 h 2240205"/>
              <a:gd name="connsiteX85" fmla="*/ 4028460 w 12192000"/>
              <a:gd name="connsiteY85" fmla="*/ 1855137 h 2240205"/>
              <a:gd name="connsiteX86" fmla="*/ 4002267 w 12192000"/>
              <a:gd name="connsiteY86" fmla="*/ 1852352 h 2240205"/>
              <a:gd name="connsiteX87" fmla="*/ 3931396 w 12192000"/>
              <a:gd name="connsiteY87" fmla="*/ 1858915 h 2240205"/>
              <a:gd name="connsiteX88" fmla="*/ 3812162 w 12192000"/>
              <a:gd name="connsiteY88" fmla="*/ 1875501 h 2240205"/>
              <a:gd name="connsiteX89" fmla="*/ 3758105 w 12192000"/>
              <a:gd name="connsiteY89" fmla="*/ 1871856 h 2240205"/>
              <a:gd name="connsiteX90" fmla="*/ 3567259 w 12192000"/>
              <a:gd name="connsiteY90" fmla="*/ 1893482 h 2240205"/>
              <a:gd name="connsiteX91" fmla="*/ 3405770 w 12192000"/>
              <a:gd name="connsiteY91" fmla="*/ 1904591 h 2240205"/>
              <a:gd name="connsiteX92" fmla="*/ 3280097 w 12192000"/>
              <a:gd name="connsiteY92" fmla="*/ 1919610 h 2240205"/>
              <a:gd name="connsiteX93" fmla="*/ 3009910 w 12192000"/>
              <a:gd name="connsiteY93" fmla="*/ 1957866 h 2240205"/>
              <a:gd name="connsiteX94" fmla="*/ 2995934 w 12192000"/>
              <a:gd name="connsiteY94" fmla="*/ 1967085 h 2240205"/>
              <a:gd name="connsiteX95" fmla="*/ 2942858 w 12192000"/>
              <a:gd name="connsiteY95" fmla="*/ 1981367 h 2240205"/>
              <a:gd name="connsiteX96" fmla="*/ 2875436 w 12192000"/>
              <a:gd name="connsiteY96" fmla="*/ 1996977 h 2240205"/>
              <a:gd name="connsiteX97" fmla="*/ 2874892 w 12192000"/>
              <a:gd name="connsiteY97" fmla="*/ 1996085 h 2240205"/>
              <a:gd name="connsiteX98" fmla="*/ 2843662 w 12192000"/>
              <a:gd name="connsiteY98" fmla="*/ 1992498 h 2240205"/>
              <a:gd name="connsiteX99" fmla="*/ 2718916 w 12192000"/>
              <a:gd name="connsiteY99" fmla="*/ 1990867 h 2240205"/>
              <a:gd name="connsiteX100" fmla="*/ 2713522 w 12192000"/>
              <a:gd name="connsiteY100" fmla="*/ 1990173 h 2240205"/>
              <a:gd name="connsiteX101" fmla="*/ 2476147 w 12192000"/>
              <a:gd name="connsiteY101" fmla="*/ 1998305 h 2240205"/>
              <a:gd name="connsiteX102" fmla="*/ 2373568 w 12192000"/>
              <a:gd name="connsiteY102" fmla="*/ 2003219 h 2240205"/>
              <a:gd name="connsiteX103" fmla="*/ 2287219 w 12192000"/>
              <a:gd name="connsiteY103" fmla="*/ 1998750 h 2240205"/>
              <a:gd name="connsiteX104" fmla="*/ 2243069 w 12192000"/>
              <a:gd name="connsiteY104" fmla="*/ 2005321 h 2240205"/>
              <a:gd name="connsiteX105" fmla="*/ 2164831 w 12192000"/>
              <a:gd name="connsiteY105" fmla="*/ 2010143 h 2240205"/>
              <a:gd name="connsiteX106" fmla="*/ 2085228 w 12192000"/>
              <a:gd name="connsiteY106" fmla="*/ 2046431 h 2240205"/>
              <a:gd name="connsiteX107" fmla="*/ 2058061 w 12192000"/>
              <a:gd name="connsiteY107" fmla="*/ 2047942 h 2240205"/>
              <a:gd name="connsiteX108" fmla="*/ 2042244 w 12192000"/>
              <a:gd name="connsiteY108" fmla="*/ 2055560 h 2240205"/>
              <a:gd name="connsiteX109" fmla="*/ 1877728 w 12192000"/>
              <a:gd name="connsiteY109" fmla="*/ 2101004 h 2240205"/>
              <a:gd name="connsiteX110" fmla="*/ 1759056 w 12192000"/>
              <a:gd name="connsiteY110" fmla="*/ 2125608 h 2240205"/>
              <a:gd name="connsiteX111" fmla="*/ 1637948 w 12192000"/>
              <a:gd name="connsiteY111" fmla="*/ 2172597 h 2240205"/>
              <a:gd name="connsiteX112" fmla="*/ 1434549 w 12192000"/>
              <a:gd name="connsiteY112" fmla="*/ 2234522 h 2240205"/>
              <a:gd name="connsiteX113" fmla="*/ 1370962 w 12192000"/>
              <a:gd name="connsiteY113" fmla="*/ 2237474 h 2240205"/>
              <a:gd name="connsiteX114" fmla="*/ 1356367 w 12192000"/>
              <a:gd name="connsiteY114" fmla="*/ 2235089 h 2240205"/>
              <a:gd name="connsiteX115" fmla="*/ 1279765 w 12192000"/>
              <a:gd name="connsiteY115" fmla="*/ 2229639 h 2240205"/>
              <a:gd name="connsiteX116" fmla="*/ 1195347 w 12192000"/>
              <a:gd name="connsiteY116" fmla="*/ 2212354 h 2240205"/>
              <a:gd name="connsiteX117" fmla="*/ 970251 w 12192000"/>
              <a:gd name="connsiteY117" fmla="*/ 2221029 h 2240205"/>
              <a:gd name="connsiteX118" fmla="*/ 812914 w 12192000"/>
              <a:gd name="connsiteY118" fmla="*/ 2210095 h 2240205"/>
              <a:gd name="connsiteX119" fmla="*/ 776382 w 12192000"/>
              <a:gd name="connsiteY119" fmla="*/ 2204512 h 2240205"/>
              <a:gd name="connsiteX120" fmla="*/ 597225 w 12192000"/>
              <a:gd name="connsiteY120" fmla="*/ 2180999 h 2240205"/>
              <a:gd name="connsiteX121" fmla="*/ 520671 w 12192000"/>
              <a:gd name="connsiteY121" fmla="*/ 2180980 h 2240205"/>
              <a:gd name="connsiteX122" fmla="*/ 515024 w 12192000"/>
              <a:gd name="connsiteY122" fmla="*/ 2179258 h 2240205"/>
              <a:gd name="connsiteX123" fmla="*/ 413835 w 12192000"/>
              <a:gd name="connsiteY123" fmla="*/ 2156783 h 2240205"/>
              <a:gd name="connsiteX124" fmla="*/ 376513 w 12192000"/>
              <a:gd name="connsiteY124" fmla="*/ 2154014 h 2240205"/>
              <a:gd name="connsiteX125" fmla="*/ 273386 w 12192000"/>
              <a:gd name="connsiteY125" fmla="*/ 2142551 h 2240205"/>
              <a:gd name="connsiteX126" fmla="*/ 77641 w 12192000"/>
              <a:gd name="connsiteY126" fmla="*/ 2126835 h 2240205"/>
              <a:gd name="connsiteX127" fmla="*/ 37645 w 12192000"/>
              <a:gd name="connsiteY127" fmla="*/ 2115401 h 2240205"/>
              <a:gd name="connsiteX128" fmla="*/ 4572 w 12192000"/>
              <a:gd name="connsiteY128" fmla="*/ 2111091 h 2240205"/>
              <a:gd name="connsiteX129" fmla="*/ 0 w 12192000"/>
              <a:gd name="connsiteY129" fmla="*/ 2110468 h 2240205"/>
              <a:gd name="connsiteX130" fmla="*/ 0 w 12192000"/>
              <a:gd name="connsiteY130"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739478 w 12192000"/>
              <a:gd name="connsiteY9" fmla="*/ 776841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58061 w 12192000"/>
              <a:gd name="connsiteY104" fmla="*/ 2047942 h 2240205"/>
              <a:gd name="connsiteX105" fmla="*/ 2042244 w 12192000"/>
              <a:gd name="connsiteY105" fmla="*/ 2055560 h 2240205"/>
              <a:gd name="connsiteX106" fmla="*/ 1877728 w 12192000"/>
              <a:gd name="connsiteY106" fmla="*/ 2101004 h 2240205"/>
              <a:gd name="connsiteX107" fmla="*/ 1759056 w 12192000"/>
              <a:gd name="connsiteY107" fmla="*/ 2125608 h 2240205"/>
              <a:gd name="connsiteX108" fmla="*/ 1637948 w 12192000"/>
              <a:gd name="connsiteY108" fmla="*/ 2172597 h 2240205"/>
              <a:gd name="connsiteX109" fmla="*/ 1434549 w 12192000"/>
              <a:gd name="connsiteY109" fmla="*/ 2234522 h 2240205"/>
              <a:gd name="connsiteX110" fmla="*/ 1370962 w 12192000"/>
              <a:gd name="connsiteY110" fmla="*/ 2237474 h 2240205"/>
              <a:gd name="connsiteX111" fmla="*/ 1356367 w 12192000"/>
              <a:gd name="connsiteY111" fmla="*/ 2235089 h 2240205"/>
              <a:gd name="connsiteX112" fmla="*/ 1279765 w 12192000"/>
              <a:gd name="connsiteY112" fmla="*/ 2229639 h 2240205"/>
              <a:gd name="connsiteX113" fmla="*/ 1195347 w 12192000"/>
              <a:gd name="connsiteY113" fmla="*/ 2212354 h 2240205"/>
              <a:gd name="connsiteX114" fmla="*/ 970251 w 12192000"/>
              <a:gd name="connsiteY114" fmla="*/ 2221029 h 2240205"/>
              <a:gd name="connsiteX115" fmla="*/ 812914 w 12192000"/>
              <a:gd name="connsiteY115" fmla="*/ 2210095 h 2240205"/>
              <a:gd name="connsiteX116" fmla="*/ 776382 w 12192000"/>
              <a:gd name="connsiteY116" fmla="*/ 2204512 h 2240205"/>
              <a:gd name="connsiteX117" fmla="*/ 597225 w 12192000"/>
              <a:gd name="connsiteY117" fmla="*/ 2180999 h 2240205"/>
              <a:gd name="connsiteX118" fmla="*/ 520671 w 12192000"/>
              <a:gd name="connsiteY118" fmla="*/ 2180980 h 2240205"/>
              <a:gd name="connsiteX119" fmla="*/ 515024 w 12192000"/>
              <a:gd name="connsiteY119" fmla="*/ 2179258 h 2240205"/>
              <a:gd name="connsiteX120" fmla="*/ 413835 w 12192000"/>
              <a:gd name="connsiteY120" fmla="*/ 2156783 h 2240205"/>
              <a:gd name="connsiteX121" fmla="*/ 376513 w 12192000"/>
              <a:gd name="connsiteY121" fmla="*/ 2154014 h 2240205"/>
              <a:gd name="connsiteX122" fmla="*/ 273386 w 12192000"/>
              <a:gd name="connsiteY122" fmla="*/ 2142551 h 2240205"/>
              <a:gd name="connsiteX123" fmla="*/ 77641 w 12192000"/>
              <a:gd name="connsiteY123" fmla="*/ 2126835 h 2240205"/>
              <a:gd name="connsiteX124" fmla="*/ 37645 w 12192000"/>
              <a:gd name="connsiteY124" fmla="*/ 2115401 h 2240205"/>
              <a:gd name="connsiteX125" fmla="*/ 4572 w 12192000"/>
              <a:gd name="connsiteY125" fmla="*/ 2111091 h 2240205"/>
              <a:gd name="connsiteX126" fmla="*/ 0 w 12192000"/>
              <a:gd name="connsiteY126" fmla="*/ 2110468 h 2240205"/>
              <a:gd name="connsiteX127" fmla="*/ 0 w 12192000"/>
              <a:gd name="connsiteY127"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776382 w 12192000"/>
              <a:gd name="connsiteY115" fmla="*/ 2204512 h 2240205"/>
              <a:gd name="connsiteX116" fmla="*/ 597225 w 12192000"/>
              <a:gd name="connsiteY116" fmla="*/ 2180999 h 2240205"/>
              <a:gd name="connsiteX117" fmla="*/ 520671 w 12192000"/>
              <a:gd name="connsiteY117" fmla="*/ 2180980 h 2240205"/>
              <a:gd name="connsiteX118" fmla="*/ 515024 w 12192000"/>
              <a:gd name="connsiteY118" fmla="*/ 2179258 h 2240205"/>
              <a:gd name="connsiteX119" fmla="*/ 413835 w 12192000"/>
              <a:gd name="connsiteY119" fmla="*/ 2156783 h 2240205"/>
              <a:gd name="connsiteX120" fmla="*/ 376513 w 12192000"/>
              <a:gd name="connsiteY120" fmla="*/ 2154014 h 2240205"/>
              <a:gd name="connsiteX121" fmla="*/ 273386 w 12192000"/>
              <a:gd name="connsiteY121" fmla="*/ 2142551 h 2240205"/>
              <a:gd name="connsiteX122" fmla="*/ 77641 w 12192000"/>
              <a:gd name="connsiteY122" fmla="*/ 2126835 h 2240205"/>
              <a:gd name="connsiteX123" fmla="*/ 37645 w 12192000"/>
              <a:gd name="connsiteY123" fmla="*/ 2115401 h 2240205"/>
              <a:gd name="connsiteX124" fmla="*/ 4572 w 12192000"/>
              <a:gd name="connsiteY124" fmla="*/ 2111091 h 2240205"/>
              <a:gd name="connsiteX125" fmla="*/ 0 w 12192000"/>
              <a:gd name="connsiteY125" fmla="*/ 2110468 h 2240205"/>
              <a:gd name="connsiteX126" fmla="*/ 0 w 12192000"/>
              <a:gd name="connsiteY12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776382 w 12192000"/>
              <a:gd name="connsiteY115" fmla="*/ 2204512 h 2240205"/>
              <a:gd name="connsiteX116" fmla="*/ 597225 w 12192000"/>
              <a:gd name="connsiteY116" fmla="*/ 2180999 h 2240205"/>
              <a:gd name="connsiteX117" fmla="*/ 520671 w 12192000"/>
              <a:gd name="connsiteY117" fmla="*/ 2180980 h 2240205"/>
              <a:gd name="connsiteX118" fmla="*/ 515024 w 12192000"/>
              <a:gd name="connsiteY118" fmla="*/ 2179258 h 2240205"/>
              <a:gd name="connsiteX119" fmla="*/ 413835 w 12192000"/>
              <a:gd name="connsiteY119" fmla="*/ 2156783 h 2240205"/>
              <a:gd name="connsiteX120" fmla="*/ 376513 w 12192000"/>
              <a:gd name="connsiteY120" fmla="*/ 2154014 h 2240205"/>
              <a:gd name="connsiteX121" fmla="*/ 273386 w 12192000"/>
              <a:gd name="connsiteY121" fmla="*/ 2142551 h 2240205"/>
              <a:gd name="connsiteX122" fmla="*/ 77641 w 12192000"/>
              <a:gd name="connsiteY122" fmla="*/ 2126835 h 2240205"/>
              <a:gd name="connsiteX123" fmla="*/ 37645 w 12192000"/>
              <a:gd name="connsiteY123" fmla="*/ 2115401 h 2240205"/>
              <a:gd name="connsiteX124" fmla="*/ 4572 w 12192000"/>
              <a:gd name="connsiteY124" fmla="*/ 2111091 h 2240205"/>
              <a:gd name="connsiteX125" fmla="*/ 0 w 12192000"/>
              <a:gd name="connsiteY125" fmla="*/ 2110468 h 2240205"/>
              <a:gd name="connsiteX126" fmla="*/ 0 w 12192000"/>
              <a:gd name="connsiteY12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515024 w 12192000"/>
              <a:gd name="connsiteY117" fmla="*/ 2179258 h 2240205"/>
              <a:gd name="connsiteX118" fmla="*/ 413835 w 12192000"/>
              <a:gd name="connsiteY118" fmla="*/ 2156783 h 2240205"/>
              <a:gd name="connsiteX119" fmla="*/ 376513 w 12192000"/>
              <a:gd name="connsiteY119" fmla="*/ 2154014 h 2240205"/>
              <a:gd name="connsiteX120" fmla="*/ 273386 w 12192000"/>
              <a:gd name="connsiteY120" fmla="*/ 2142551 h 2240205"/>
              <a:gd name="connsiteX121" fmla="*/ 77641 w 12192000"/>
              <a:gd name="connsiteY121" fmla="*/ 2126835 h 2240205"/>
              <a:gd name="connsiteX122" fmla="*/ 37645 w 12192000"/>
              <a:gd name="connsiteY122" fmla="*/ 2115401 h 2240205"/>
              <a:gd name="connsiteX123" fmla="*/ 4572 w 12192000"/>
              <a:gd name="connsiteY123" fmla="*/ 2111091 h 2240205"/>
              <a:gd name="connsiteX124" fmla="*/ 0 w 12192000"/>
              <a:gd name="connsiteY124" fmla="*/ 2110468 h 2240205"/>
              <a:gd name="connsiteX125" fmla="*/ 0 w 12192000"/>
              <a:gd name="connsiteY12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515024 w 12192000"/>
              <a:gd name="connsiteY117" fmla="*/ 2179258 h 2240205"/>
              <a:gd name="connsiteX118" fmla="*/ 413835 w 12192000"/>
              <a:gd name="connsiteY118" fmla="*/ 2156783 h 2240205"/>
              <a:gd name="connsiteX119" fmla="*/ 376513 w 12192000"/>
              <a:gd name="connsiteY119" fmla="*/ 2154014 h 2240205"/>
              <a:gd name="connsiteX120" fmla="*/ 273386 w 12192000"/>
              <a:gd name="connsiteY120" fmla="*/ 2142551 h 2240205"/>
              <a:gd name="connsiteX121" fmla="*/ 77641 w 12192000"/>
              <a:gd name="connsiteY121" fmla="*/ 2126835 h 2240205"/>
              <a:gd name="connsiteX122" fmla="*/ 37645 w 12192000"/>
              <a:gd name="connsiteY122" fmla="*/ 2115401 h 2240205"/>
              <a:gd name="connsiteX123" fmla="*/ 4572 w 12192000"/>
              <a:gd name="connsiteY123" fmla="*/ 2111091 h 2240205"/>
              <a:gd name="connsiteX124" fmla="*/ 0 w 12192000"/>
              <a:gd name="connsiteY124" fmla="*/ 2110468 h 2240205"/>
              <a:gd name="connsiteX125" fmla="*/ 0 w 12192000"/>
              <a:gd name="connsiteY12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413835 w 12192000"/>
              <a:gd name="connsiteY117" fmla="*/ 2156783 h 2240205"/>
              <a:gd name="connsiteX118" fmla="*/ 376513 w 12192000"/>
              <a:gd name="connsiteY118" fmla="*/ 2154014 h 2240205"/>
              <a:gd name="connsiteX119" fmla="*/ 273386 w 12192000"/>
              <a:gd name="connsiteY119" fmla="*/ 2142551 h 2240205"/>
              <a:gd name="connsiteX120" fmla="*/ 77641 w 12192000"/>
              <a:gd name="connsiteY120" fmla="*/ 2126835 h 2240205"/>
              <a:gd name="connsiteX121" fmla="*/ 37645 w 12192000"/>
              <a:gd name="connsiteY121" fmla="*/ 2115401 h 2240205"/>
              <a:gd name="connsiteX122" fmla="*/ 4572 w 12192000"/>
              <a:gd name="connsiteY122" fmla="*/ 2111091 h 2240205"/>
              <a:gd name="connsiteX123" fmla="*/ 0 w 12192000"/>
              <a:gd name="connsiteY123" fmla="*/ 2110468 h 2240205"/>
              <a:gd name="connsiteX124" fmla="*/ 0 w 12192000"/>
              <a:gd name="connsiteY12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413835 w 12192000"/>
              <a:gd name="connsiteY117" fmla="*/ 2156783 h 2240205"/>
              <a:gd name="connsiteX118" fmla="*/ 376513 w 12192000"/>
              <a:gd name="connsiteY118" fmla="*/ 2154014 h 2240205"/>
              <a:gd name="connsiteX119" fmla="*/ 273386 w 12192000"/>
              <a:gd name="connsiteY119" fmla="*/ 2142551 h 2240205"/>
              <a:gd name="connsiteX120" fmla="*/ 77641 w 12192000"/>
              <a:gd name="connsiteY120" fmla="*/ 2126835 h 2240205"/>
              <a:gd name="connsiteX121" fmla="*/ 37645 w 12192000"/>
              <a:gd name="connsiteY121" fmla="*/ 2115401 h 2240205"/>
              <a:gd name="connsiteX122" fmla="*/ 4572 w 12192000"/>
              <a:gd name="connsiteY122" fmla="*/ 2111091 h 2240205"/>
              <a:gd name="connsiteX123" fmla="*/ 0 w 12192000"/>
              <a:gd name="connsiteY123" fmla="*/ 2110468 h 2240205"/>
              <a:gd name="connsiteX124" fmla="*/ 0 w 12192000"/>
              <a:gd name="connsiteY124" fmla="*/ 0 h 2240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2192000" h="2240205">
                <a:moveTo>
                  <a:pt x="0" y="0"/>
                </a:moveTo>
                <a:lnTo>
                  <a:pt x="12192000" y="0"/>
                </a:lnTo>
                <a:lnTo>
                  <a:pt x="12192000" y="751299"/>
                </a:lnTo>
                <a:cubicBezTo>
                  <a:pt x="12034412" y="757358"/>
                  <a:pt x="11991124" y="738944"/>
                  <a:pt x="11890686" y="732766"/>
                </a:cubicBezTo>
                <a:cubicBezTo>
                  <a:pt x="11800345" y="732488"/>
                  <a:pt x="11704998" y="747086"/>
                  <a:pt x="11649954" y="749628"/>
                </a:cubicBezTo>
                <a:cubicBezTo>
                  <a:pt x="11613048" y="740951"/>
                  <a:pt x="11593031" y="740811"/>
                  <a:pt x="11560424" y="748017"/>
                </a:cubicBezTo>
                <a:cubicBezTo>
                  <a:pt x="11488916" y="747650"/>
                  <a:pt x="11449669" y="773362"/>
                  <a:pt x="11358455" y="747593"/>
                </a:cubicBezTo>
                <a:cubicBezTo>
                  <a:pt x="11316233" y="754756"/>
                  <a:pt x="11184875" y="735040"/>
                  <a:pt x="11165209" y="748852"/>
                </a:cubicBezTo>
                <a:cubicBezTo>
                  <a:pt x="11113345" y="753539"/>
                  <a:pt x="11140250" y="736122"/>
                  <a:pt x="11058755" y="749617"/>
                </a:cubicBezTo>
                <a:cubicBezTo>
                  <a:pt x="10973519" y="757854"/>
                  <a:pt x="10849163" y="781170"/>
                  <a:pt x="10803046" y="774328"/>
                </a:cubicBezTo>
                <a:cubicBezTo>
                  <a:pt x="10741852" y="776895"/>
                  <a:pt x="10540854" y="756546"/>
                  <a:pt x="10458762" y="755400"/>
                </a:cubicBezTo>
                <a:cubicBezTo>
                  <a:pt x="10426976" y="747433"/>
                  <a:pt x="10327242" y="773719"/>
                  <a:pt x="10211200" y="767513"/>
                </a:cubicBezTo>
                <a:cubicBezTo>
                  <a:pt x="10195912" y="761163"/>
                  <a:pt x="10172943" y="749095"/>
                  <a:pt x="10167995" y="760843"/>
                </a:cubicBezTo>
                <a:cubicBezTo>
                  <a:pt x="10131971" y="759999"/>
                  <a:pt x="10031208" y="777398"/>
                  <a:pt x="9997044" y="780129"/>
                </a:cubicBezTo>
                <a:cubicBezTo>
                  <a:pt x="9972443" y="801329"/>
                  <a:pt x="9951331" y="779975"/>
                  <a:pt x="9943887" y="804141"/>
                </a:cubicBezTo>
                <a:lnTo>
                  <a:pt x="9918248" y="816628"/>
                </a:lnTo>
                <a:cubicBezTo>
                  <a:pt x="9873419" y="812573"/>
                  <a:pt x="9807158" y="855024"/>
                  <a:pt x="9767091" y="870550"/>
                </a:cubicBezTo>
                <a:cubicBezTo>
                  <a:pt x="9728743" y="880857"/>
                  <a:pt x="9714210" y="859344"/>
                  <a:pt x="9683005" y="894128"/>
                </a:cubicBezTo>
                <a:cubicBezTo>
                  <a:pt x="9638573" y="908150"/>
                  <a:pt x="9553332" y="950611"/>
                  <a:pt x="9500499" y="954680"/>
                </a:cubicBezTo>
                <a:cubicBezTo>
                  <a:pt x="9451943" y="966288"/>
                  <a:pt x="9427947" y="987268"/>
                  <a:pt x="9410017" y="993931"/>
                </a:cubicBezTo>
                <a:cubicBezTo>
                  <a:pt x="9408360" y="990327"/>
                  <a:pt x="9395782" y="990863"/>
                  <a:pt x="9392919" y="994656"/>
                </a:cubicBezTo>
                <a:cubicBezTo>
                  <a:pt x="9369253" y="996908"/>
                  <a:pt x="9294395" y="1002709"/>
                  <a:pt x="9268019" y="1007442"/>
                </a:cubicBezTo>
                <a:lnTo>
                  <a:pt x="9188177" y="1035474"/>
                </a:lnTo>
                <a:cubicBezTo>
                  <a:pt x="9182118" y="1028476"/>
                  <a:pt x="9162516" y="1043719"/>
                  <a:pt x="9155969" y="1046804"/>
                </a:cubicBezTo>
                <a:cubicBezTo>
                  <a:pt x="9154734" y="1041866"/>
                  <a:pt x="9138567" y="1041606"/>
                  <a:pt x="9133985" y="1046450"/>
                </a:cubicBezTo>
                <a:cubicBezTo>
                  <a:pt x="9112169" y="1062778"/>
                  <a:pt x="9019227" y="1027247"/>
                  <a:pt x="9003462" y="1042406"/>
                </a:cubicBezTo>
                <a:lnTo>
                  <a:pt x="8968445" y="1052169"/>
                </a:lnTo>
                <a:lnTo>
                  <a:pt x="8886001" y="1067468"/>
                </a:lnTo>
                <a:cubicBezTo>
                  <a:pt x="8847384" y="1050046"/>
                  <a:pt x="8863283" y="1068286"/>
                  <a:pt x="8838610" y="1075091"/>
                </a:cubicBezTo>
                <a:cubicBezTo>
                  <a:pt x="8780942" y="1086991"/>
                  <a:pt x="8730608" y="1108943"/>
                  <a:pt x="8665605" y="1110791"/>
                </a:cubicBezTo>
                <a:cubicBezTo>
                  <a:pt x="8590906" y="1106676"/>
                  <a:pt x="8491424" y="1191452"/>
                  <a:pt x="8419755" y="1216260"/>
                </a:cubicBezTo>
                <a:cubicBezTo>
                  <a:pt x="8376553" y="1231214"/>
                  <a:pt x="8414124" y="1215234"/>
                  <a:pt x="8411626" y="1214397"/>
                </a:cubicBezTo>
                <a:cubicBezTo>
                  <a:pt x="8391326" y="1238641"/>
                  <a:pt x="8371389" y="1231045"/>
                  <a:pt x="8363469" y="1246658"/>
                </a:cubicBezTo>
                <a:cubicBezTo>
                  <a:pt x="8322316" y="1258746"/>
                  <a:pt x="8283162" y="1250600"/>
                  <a:pt x="8275497" y="1264396"/>
                </a:cubicBezTo>
                <a:cubicBezTo>
                  <a:pt x="8194123" y="1257316"/>
                  <a:pt x="8141324" y="1289395"/>
                  <a:pt x="8074238" y="1301895"/>
                </a:cubicBezTo>
                <a:cubicBezTo>
                  <a:pt x="8012043" y="1315473"/>
                  <a:pt x="7936376" y="1347185"/>
                  <a:pt x="7902328" y="1345865"/>
                </a:cubicBezTo>
                <a:cubicBezTo>
                  <a:pt x="7876994" y="1370833"/>
                  <a:pt x="7861184" y="1361537"/>
                  <a:pt x="7840612" y="1369373"/>
                </a:cubicBezTo>
                <a:cubicBezTo>
                  <a:pt x="7803208" y="1375918"/>
                  <a:pt x="7836041" y="1389289"/>
                  <a:pt x="7786819" y="1378970"/>
                </a:cubicBezTo>
                <a:cubicBezTo>
                  <a:pt x="7732613" y="1405648"/>
                  <a:pt x="7556449" y="1409729"/>
                  <a:pt x="7548172" y="1417460"/>
                </a:cubicBezTo>
                <a:cubicBezTo>
                  <a:pt x="7520370" y="1413173"/>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183121" y="1595162"/>
                </a:lnTo>
                <a:lnTo>
                  <a:pt x="7164601" y="1606490"/>
                </a:lnTo>
                <a:cubicBezTo>
                  <a:pt x="7117444" y="1613299"/>
                  <a:pt x="6961715" y="1629624"/>
                  <a:pt x="6900177" y="1636016"/>
                </a:cubicBez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32342" y="1663214"/>
                  <a:pt x="6578001" y="1663494"/>
                  <a:pt x="6554894" y="1664428"/>
                </a:cubicBezTo>
                <a:lnTo>
                  <a:pt x="6516595" y="1667475"/>
                </a:lnTo>
                <a:lnTo>
                  <a:pt x="6508541" y="1668757"/>
                </a:lnTo>
                <a:cubicBezTo>
                  <a:pt x="6495493" y="1671715"/>
                  <a:pt x="6482908" y="1675051"/>
                  <a:pt x="6471012" y="1678604"/>
                </a:cubicBezTo>
                <a:cubicBezTo>
                  <a:pt x="6446928" y="1678425"/>
                  <a:pt x="6395710" y="1665896"/>
                  <a:pt x="6364035" y="1667683"/>
                </a:cubicBezTo>
                <a:lnTo>
                  <a:pt x="6243319" y="1695560"/>
                </a:lnTo>
                <a:cubicBezTo>
                  <a:pt x="6212879" y="1700946"/>
                  <a:pt x="6162673" y="1707632"/>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53307" y="1815450"/>
                </a:lnTo>
                <a:cubicBezTo>
                  <a:pt x="5364785" y="1835567"/>
                  <a:pt x="5272117" y="1842051"/>
                  <a:pt x="5221533" y="1846950"/>
                </a:cubicBezTo>
                <a:lnTo>
                  <a:pt x="5149802" y="1844846"/>
                </a:lnTo>
                <a:cubicBezTo>
                  <a:pt x="5138262" y="1844584"/>
                  <a:pt x="5124907" y="1847312"/>
                  <a:pt x="5114927" y="1847827"/>
                </a:cubicBez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57791" y="1796774"/>
                  <a:pt x="4662147" y="1786932"/>
                  <a:pt x="4640313" y="1784307"/>
                </a:cubicBezTo>
                <a:cubicBezTo>
                  <a:pt x="4614551" y="1781631"/>
                  <a:pt x="4552839" y="1782829"/>
                  <a:pt x="4536503" y="1785334"/>
                </a:cubicBezTo>
                <a:lnTo>
                  <a:pt x="4513724" y="1791996"/>
                </a:lnTo>
                <a:lnTo>
                  <a:pt x="4459810" y="1797886"/>
                </a:lnTo>
                <a:lnTo>
                  <a:pt x="4379064" y="1817177"/>
                </a:lnTo>
                <a:cubicBezTo>
                  <a:pt x="4349703" y="1824677"/>
                  <a:pt x="4313198" y="1824834"/>
                  <a:pt x="4290981" y="1839677"/>
                </a:cubicBezTo>
                <a:cubicBezTo>
                  <a:pt x="4277508" y="1842452"/>
                  <a:pt x="4248116" y="1849332"/>
                  <a:pt x="4238372" y="1851480"/>
                </a:cubicBez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78518" y="1876434"/>
                  <a:pt x="3780102" y="1870848"/>
                  <a:pt x="3758105" y="1871856"/>
                </a:cubicBezTo>
                <a:cubicBezTo>
                  <a:pt x="3717288" y="1874853"/>
                  <a:pt x="3625982" y="1888026"/>
                  <a:pt x="3567259" y="1893482"/>
                </a:cubicBezTo>
                <a:cubicBezTo>
                  <a:pt x="3512865" y="1897927"/>
                  <a:pt x="3463644" y="1898121"/>
                  <a:pt x="3405770" y="1904591"/>
                </a:cubicBezTo>
                <a:cubicBezTo>
                  <a:pt x="3361027" y="1917619"/>
                  <a:pt x="3312439" y="1902759"/>
                  <a:pt x="3280097" y="1919610"/>
                </a:cubicBezTo>
                <a:cubicBezTo>
                  <a:pt x="3120979" y="1944600"/>
                  <a:pt x="3052347" y="1932877"/>
                  <a:pt x="3009910" y="1957866"/>
                </a:cubicBezTo>
                <a:cubicBezTo>
                  <a:pt x="3005875" y="1961558"/>
                  <a:pt x="3001138" y="1964570"/>
                  <a:pt x="2995934" y="1967085"/>
                </a:cubicBezTo>
                <a:lnTo>
                  <a:pt x="2942858" y="1981367"/>
                </a:lnTo>
                <a:lnTo>
                  <a:pt x="2875436" y="1996977"/>
                </a:lnTo>
                <a:lnTo>
                  <a:pt x="2874892" y="1996085"/>
                </a:lnTo>
                <a:cubicBezTo>
                  <a:pt x="2869596" y="1995339"/>
                  <a:pt x="2856789" y="1995778"/>
                  <a:pt x="2843662" y="1992498"/>
                </a:cubicBezTo>
                <a:lnTo>
                  <a:pt x="2718916" y="1990867"/>
                </a:lnTo>
                <a:lnTo>
                  <a:pt x="2713522" y="1990173"/>
                </a:lnTo>
                <a:lnTo>
                  <a:pt x="2476147" y="1998305"/>
                </a:lnTo>
                <a:cubicBezTo>
                  <a:pt x="2437134" y="2013637"/>
                  <a:pt x="2413847" y="1999542"/>
                  <a:pt x="2373568" y="2003219"/>
                </a:cubicBezTo>
                <a:cubicBezTo>
                  <a:pt x="2342080" y="2003293"/>
                  <a:pt x="2308969" y="1996768"/>
                  <a:pt x="2287219" y="1998750"/>
                </a:cubicBezTo>
                <a:cubicBezTo>
                  <a:pt x="2221974" y="2012601"/>
                  <a:pt x="2205627" y="2006345"/>
                  <a:pt x="2164831" y="2010143"/>
                </a:cubicBezTo>
                <a:cubicBezTo>
                  <a:pt x="2133996" y="2017246"/>
                  <a:pt x="2078492" y="2040373"/>
                  <a:pt x="2058061" y="2047942"/>
                </a:cubicBezTo>
                <a:lnTo>
                  <a:pt x="2042244" y="2055560"/>
                </a:lnTo>
                <a:cubicBezTo>
                  <a:pt x="2012576" y="2064443"/>
                  <a:pt x="1896351" y="2111357"/>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390051" y="2245335"/>
                  <a:pt x="1383992" y="2237380"/>
                  <a:pt x="1370962" y="2237474"/>
                </a:cubicBezTo>
                <a:lnTo>
                  <a:pt x="1356367" y="2235089"/>
                </a:lnTo>
                <a:cubicBezTo>
                  <a:pt x="1341168" y="2233783"/>
                  <a:pt x="1306602" y="2233428"/>
                  <a:pt x="1279765" y="2229639"/>
                </a:cubicBezTo>
                <a:cubicBezTo>
                  <a:pt x="1260110" y="2221111"/>
                  <a:pt x="1209850" y="2211602"/>
                  <a:pt x="1195347" y="2212354"/>
                </a:cubicBezTo>
                <a:cubicBezTo>
                  <a:pt x="1171903" y="2216875"/>
                  <a:pt x="1033292" y="2222456"/>
                  <a:pt x="970251" y="2221029"/>
                </a:cubicBezTo>
                <a:cubicBezTo>
                  <a:pt x="913858" y="2213074"/>
                  <a:pt x="857841" y="2217424"/>
                  <a:pt x="812914" y="2210095"/>
                </a:cubicBezTo>
                <a:cubicBezTo>
                  <a:pt x="762967" y="2180805"/>
                  <a:pt x="645932" y="2185851"/>
                  <a:pt x="597225" y="2180999"/>
                </a:cubicBezTo>
                <a:cubicBezTo>
                  <a:pt x="575890" y="2176791"/>
                  <a:pt x="534371" y="2181270"/>
                  <a:pt x="520671" y="2180980"/>
                </a:cubicBezTo>
                <a:cubicBezTo>
                  <a:pt x="455720" y="2175427"/>
                  <a:pt x="449447" y="2164849"/>
                  <a:pt x="413835" y="2156783"/>
                </a:cubicBezTo>
                <a:cubicBezTo>
                  <a:pt x="401959" y="2163765"/>
                  <a:pt x="389622" y="2160522"/>
                  <a:pt x="376513" y="2154014"/>
                </a:cubicBezTo>
                <a:cubicBezTo>
                  <a:pt x="344376" y="2156059"/>
                  <a:pt x="311403" y="2146283"/>
                  <a:pt x="273386" y="2142551"/>
                </a:cubicBezTo>
                <a:cubicBezTo>
                  <a:pt x="223574" y="2138021"/>
                  <a:pt x="116931" y="2131360"/>
                  <a:pt x="77641" y="2126835"/>
                </a:cubicBezTo>
                <a:lnTo>
                  <a:pt x="37645" y="2115401"/>
                </a:lnTo>
                <a:cubicBezTo>
                  <a:pt x="29688" y="2109582"/>
                  <a:pt x="16534" y="2111084"/>
                  <a:pt x="4572" y="2111091"/>
                </a:cubicBezTo>
                <a:lnTo>
                  <a:pt x="0" y="2110468"/>
                </a:lnTo>
                <a:lnTo>
                  <a:pt x="0" y="0"/>
                </a:lnTo>
                <a:close/>
              </a:path>
            </a:pathLst>
          </a:custGeom>
          <a:blipFill>
            <a:blip r:embed="rId2"/>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20405D95-2138-40A6-A919-9C9EB54B5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626" y="217714"/>
            <a:ext cx="7424357" cy="6640286"/>
          </a:xfrm>
          <a:custGeom>
            <a:avLst/>
            <a:gdLst>
              <a:gd name="connsiteX0" fmla="*/ 6352331 w 6968018"/>
              <a:gd name="connsiteY0" fmla="*/ 0 h 6643444"/>
              <a:gd name="connsiteX1" fmla="*/ 6968018 w 6968018"/>
              <a:gd name="connsiteY1" fmla="*/ 6643444 h 6643444"/>
              <a:gd name="connsiteX2" fmla="*/ 561128 w 6968018"/>
              <a:gd name="connsiteY2" fmla="*/ 6643444 h 6643444"/>
              <a:gd name="connsiteX3" fmla="*/ 0 w 6968018"/>
              <a:gd name="connsiteY3" fmla="*/ 588709 h 6643444"/>
            </a:gdLst>
            <a:ahLst/>
            <a:cxnLst>
              <a:cxn ang="0">
                <a:pos x="connsiteX0" y="connsiteY0"/>
              </a:cxn>
              <a:cxn ang="0">
                <a:pos x="connsiteX1" y="connsiteY1"/>
              </a:cxn>
              <a:cxn ang="0">
                <a:pos x="connsiteX2" y="connsiteY2"/>
              </a:cxn>
              <a:cxn ang="0">
                <a:pos x="connsiteX3" y="connsiteY3"/>
              </a:cxn>
            </a:cxnLst>
            <a:rect l="l" t="t" r="r" b="b"/>
            <a:pathLst>
              <a:path w="6968018" h="6643444">
                <a:moveTo>
                  <a:pt x="6352331" y="0"/>
                </a:moveTo>
                <a:lnTo>
                  <a:pt x="6968018" y="6643444"/>
                </a:lnTo>
                <a:lnTo>
                  <a:pt x="561128" y="6643444"/>
                </a:lnTo>
                <a:lnTo>
                  <a:pt x="0" y="588709"/>
                </a:lnTo>
                <a:close/>
              </a:path>
            </a:pathLst>
          </a:custGeom>
          <a:solidFill>
            <a:srgbClr val="EFEEE9"/>
          </a:solidFill>
          <a:ln w="12700" cap="flat" cmpd="sng" algn="ctr">
            <a:noFill/>
            <a:prstDash val="solid"/>
            <a:miter lim="800000"/>
          </a:ln>
          <a:effectLst>
            <a:outerShdw blurRad="762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hef preparing food on a plate&#10;&#10;Description automatically generated with low confidence">
            <a:extLst>
              <a:ext uri="{FF2B5EF4-FFF2-40B4-BE49-F238E27FC236}">
                <a16:creationId xmlns:a16="http://schemas.microsoft.com/office/drawing/2014/main" id="{7760BFB9-8D25-42AB-A976-391D4768845F}"/>
              </a:ext>
            </a:extLst>
          </p:cNvPr>
          <p:cNvPicPr>
            <a:picLocks noGrp="1" noChangeAspect="1"/>
          </p:cNvPicPr>
          <p:nvPr>
            <p:ph idx="1"/>
          </p:nvPr>
        </p:nvPicPr>
        <p:blipFill rotWithShape="1">
          <a:blip r:embed="rId3">
            <a:alphaModFix/>
            <a:extLst>
              <a:ext uri="{28A0092B-C50C-407E-A947-70E740481C1C}">
                <a14:useLocalDpi xmlns:a14="http://schemas.microsoft.com/office/drawing/2010/main" val="0"/>
              </a:ext>
            </a:extLst>
          </a:blip>
          <a:srcRect l="15204" r="23135"/>
          <a:stretch/>
        </p:blipFill>
        <p:spPr>
          <a:xfrm>
            <a:off x="356814" y="379444"/>
            <a:ext cx="7115470" cy="6490996"/>
          </a:xfrm>
          <a:custGeom>
            <a:avLst/>
            <a:gdLst/>
            <a:ahLst/>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p:spPr>
      </p:pic>
      <p:sp>
        <p:nvSpPr>
          <p:cNvPr id="2" name="Title 1">
            <a:extLst>
              <a:ext uri="{FF2B5EF4-FFF2-40B4-BE49-F238E27FC236}">
                <a16:creationId xmlns:a16="http://schemas.microsoft.com/office/drawing/2014/main" id="{4D170AF3-7F35-49F5-8F77-8ABA41803322}"/>
              </a:ext>
            </a:extLst>
          </p:cNvPr>
          <p:cNvSpPr>
            <a:spLocks noGrp="1"/>
          </p:cNvSpPr>
          <p:nvPr>
            <p:ph type="title"/>
          </p:nvPr>
        </p:nvSpPr>
        <p:spPr>
          <a:xfrm>
            <a:off x="5849257" y="709450"/>
            <a:ext cx="5542642" cy="1725632"/>
          </a:xfrm>
        </p:spPr>
        <p:txBody>
          <a:bodyPr vert="horz" lIns="91440" tIns="45720" rIns="91440" bIns="45720" rtlCol="0" anchor="ctr">
            <a:normAutofit/>
          </a:bodyPr>
          <a:lstStyle/>
          <a:p>
            <a:r>
              <a:rPr lang="en-US" dirty="0"/>
              <a:t>Concept:</a:t>
            </a:r>
          </a:p>
        </p:txBody>
      </p:sp>
      <p:sp>
        <p:nvSpPr>
          <p:cNvPr id="4" name="Text Placeholder 3">
            <a:extLst>
              <a:ext uri="{FF2B5EF4-FFF2-40B4-BE49-F238E27FC236}">
                <a16:creationId xmlns:a16="http://schemas.microsoft.com/office/drawing/2014/main" id="{A85F4298-EA60-4A2F-9DE2-8A1F49BF6764}"/>
              </a:ext>
            </a:extLst>
          </p:cNvPr>
          <p:cNvSpPr>
            <a:spLocks noGrp="1"/>
          </p:cNvSpPr>
          <p:nvPr>
            <p:ph type="body" sz="half" idx="2"/>
          </p:nvPr>
        </p:nvSpPr>
        <p:spPr>
          <a:xfrm>
            <a:off x="7931021" y="2810013"/>
            <a:ext cx="3460880" cy="3531151"/>
          </a:xfrm>
        </p:spPr>
        <p:txBody>
          <a:bodyPr vert="horz" lIns="91440" tIns="45720" rIns="91440" bIns="45720" rtlCol="0" anchor="ctr">
            <a:normAutofit/>
          </a:bodyPr>
          <a:lstStyle/>
          <a:p>
            <a:pPr indent="-228600"/>
            <a:r>
              <a:rPr lang="en-US" dirty="0"/>
              <a:t>We love cooking, its something that we all grew up admiring about our parents and grandparents. Learning to cook is not easy, some of us had to learn the hard way (trial and error). We wanted to find a way to make it more accessible to even the most tragic of soon-to-be chefs</a:t>
            </a:r>
            <a:endParaRPr lang="en-US"/>
          </a:p>
        </p:txBody>
      </p:sp>
    </p:spTree>
    <p:extLst>
      <p:ext uri="{BB962C8B-B14F-4D97-AF65-F5344CB8AC3E}">
        <p14:creationId xmlns:p14="http://schemas.microsoft.com/office/powerpoint/2010/main" val="61924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AD51EB-971C-4722-9A98-42EB5ABCA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894A7A4-3F4E-414B-97FB-E4C862A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63" y="0"/>
            <a:ext cx="8606754" cy="1542197"/>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46439 w 9288370"/>
              <a:gd name="connsiteY6" fmla="*/ 1440261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44869 w 9288370"/>
              <a:gd name="connsiteY0" fmla="*/ 1742117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44869 w 9288370"/>
              <a:gd name="connsiteY62" fmla="*/ 1742117 h 1857909"/>
              <a:gd name="connsiteX0" fmla="*/ 8158 w 9288370"/>
              <a:gd name="connsiteY0" fmla="*/ 1671666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8158 w 9288370"/>
              <a:gd name="connsiteY62" fmla="*/ 1671666 h 1857909"/>
              <a:gd name="connsiteX0" fmla="*/ 8158 w 9288370"/>
              <a:gd name="connsiteY0" fmla="*/ 1671666 h 1721151"/>
              <a:gd name="connsiteX1" fmla="*/ 66313 w 9288370"/>
              <a:gd name="connsiteY1" fmla="*/ 1721151 h 1721151"/>
              <a:gd name="connsiteX2" fmla="*/ 370426 w 9288370"/>
              <a:gd name="connsiteY2" fmla="*/ 1702965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313320 w 9288370"/>
              <a:gd name="connsiteY2" fmla="*/ 1690533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313320 w 9288370"/>
              <a:gd name="connsiteY2" fmla="*/ 1690533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411216 w 9288370"/>
              <a:gd name="connsiteY2" fmla="*/ 1628370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04575"/>
              <a:gd name="connsiteX1" fmla="*/ 66313 w 9288370"/>
              <a:gd name="connsiteY1" fmla="*/ 1704575 h 1704575"/>
              <a:gd name="connsiteX2" fmla="*/ 411216 w 9288370"/>
              <a:gd name="connsiteY2" fmla="*/ 1628370 h 1704575"/>
              <a:gd name="connsiteX3" fmla="*/ 766051 w 9288370"/>
              <a:gd name="connsiteY3" fmla="*/ 1569826 h 1704575"/>
              <a:gd name="connsiteX4" fmla="*/ 971617 w 9288370"/>
              <a:gd name="connsiteY4" fmla="*/ 1522494 h 1704575"/>
              <a:gd name="connsiteX5" fmla="*/ 1186668 w 9288370"/>
              <a:gd name="connsiteY5" fmla="*/ 1521861 h 1704575"/>
              <a:gd name="connsiteX6" fmla="*/ 1339078 w 9288370"/>
              <a:gd name="connsiteY6" fmla="*/ 1494730 h 1704575"/>
              <a:gd name="connsiteX7" fmla="*/ 1492452 w 9288370"/>
              <a:gd name="connsiteY7" fmla="*/ 1519061 h 1704575"/>
              <a:gd name="connsiteX8" fmla="*/ 1604999 w 9288370"/>
              <a:gd name="connsiteY8" fmla="*/ 1513599 h 1704575"/>
              <a:gd name="connsiteX9" fmla="*/ 1717911 w 9288370"/>
              <a:gd name="connsiteY9" fmla="*/ 1497764 h 1704575"/>
              <a:gd name="connsiteX10" fmla="*/ 1794234 w 9288370"/>
              <a:gd name="connsiteY10" fmla="*/ 1464331 h 1704575"/>
              <a:gd name="connsiteX11" fmla="*/ 2101780 w 9288370"/>
              <a:gd name="connsiteY11" fmla="*/ 1409907 h 1704575"/>
              <a:gd name="connsiteX12" fmla="*/ 2244830 w 9288370"/>
              <a:gd name="connsiteY12" fmla="*/ 1388540 h 1704575"/>
              <a:gd name="connsiteX13" fmla="*/ 2428648 w 9288370"/>
              <a:gd name="connsiteY13" fmla="*/ 1372736 h 1704575"/>
              <a:gd name="connsiteX14" fmla="*/ 2645882 w 9288370"/>
              <a:gd name="connsiteY14" fmla="*/ 1341971 h 1704575"/>
              <a:gd name="connsiteX15" fmla="*/ 2707413 w 9288370"/>
              <a:gd name="connsiteY15" fmla="*/ 1347156 h 1704575"/>
              <a:gd name="connsiteX16" fmla="*/ 2843134 w 9288370"/>
              <a:gd name="connsiteY16" fmla="*/ 1323561 h 1704575"/>
              <a:gd name="connsiteX17" fmla="*/ 2923804 w 9288370"/>
              <a:gd name="connsiteY17" fmla="*/ 1314224 h 1704575"/>
              <a:gd name="connsiteX18" fmla="*/ 2953618 w 9288370"/>
              <a:gd name="connsiteY18" fmla="*/ 1318186 h 1704575"/>
              <a:gd name="connsiteX19" fmla="*/ 2995816 w 9288370"/>
              <a:gd name="connsiteY19" fmla="*/ 1318670 h 1704575"/>
              <a:gd name="connsiteX20" fmla="*/ 3352700 w 9288370"/>
              <a:gd name="connsiteY20" fmla="*/ 1264183 h 1704575"/>
              <a:gd name="connsiteX21" fmla="*/ 3444611 w 9288370"/>
              <a:gd name="connsiteY21" fmla="*/ 1236739 h 1704575"/>
              <a:gd name="connsiteX22" fmla="*/ 3650072 w 9288370"/>
              <a:gd name="connsiteY22" fmla="*/ 1217421 h 1704575"/>
              <a:gd name="connsiteX23" fmla="*/ 3707853 w 9288370"/>
              <a:gd name="connsiteY23" fmla="*/ 1241722 h 1704575"/>
              <a:gd name="connsiteX24" fmla="*/ 3925616 w 9288370"/>
              <a:gd name="connsiteY24" fmla="*/ 1253751 h 1704575"/>
              <a:gd name="connsiteX25" fmla="*/ 3954387 w 9288370"/>
              <a:gd name="connsiteY25" fmla="*/ 1263789 h 1704575"/>
              <a:gd name="connsiteX26" fmla="*/ 3995849 w 9288370"/>
              <a:gd name="connsiteY26" fmla="*/ 1272939 h 1704575"/>
              <a:gd name="connsiteX27" fmla="*/ 4067546 w 9288370"/>
              <a:gd name="connsiteY27" fmla="*/ 1294697 h 1704575"/>
              <a:gd name="connsiteX28" fmla="*/ 4190310 w 9288370"/>
              <a:gd name="connsiteY28" fmla="*/ 1307786 h 1704575"/>
              <a:gd name="connsiteX29" fmla="*/ 4230008 w 9288370"/>
              <a:gd name="connsiteY29" fmla="*/ 1303546 h 1704575"/>
              <a:gd name="connsiteX30" fmla="*/ 4575478 w 9288370"/>
              <a:gd name="connsiteY30" fmla="*/ 1261726 h 1704575"/>
              <a:gd name="connsiteX31" fmla="*/ 4650026 w 9288370"/>
              <a:gd name="connsiteY31" fmla="*/ 1265798 h 1704575"/>
              <a:gd name="connsiteX32" fmla="*/ 4792008 w 9288370"/>
              <a:gd name="connsiteY32" fmla="*/ 1243899 h 1704575"/>
              <a:gd name="connsiteX33" fmla="*/ 4954126 w 9288370"/>
              <a:gd name="connsiteY33" fmla="*/ 1204617 h 1704575"/>
              <a:gd name="connsiteX34" fmla="*/ 5309678 w 9288370"/>
              <a:gd name="connsiteY34" fmla="*/ 1128278 h 1704575"/>
              <a:gd name="connsiteX35" fmla="*/ 5474724 w 9288370"/>
              <a:gd name="connsiteY35" fmla="*/ 1091167 h 1704575"/>
              <a:gd name="connsiteX36" fmla="*/ 5612132 w 9288370"/>
              <a:gd name="connsiteY36" fmla="*/ 1051509 h 1704575"/>
              <a:gd name="connsiteX37" fmla="*/ 5776618 w 9288370"/>
              <a:gd name="connsiteY37" fmla="*/ 1053037 h 1704575"/>
              <a:gd name="connsiteX38" fmla="*/ 5785786 w 9288370"/>
              <a:gd name="connsiteY38" fmla="*/ 1051213 h 1704575"/>
              <a:gd name="connsiteX39" fmla="*/ 5829381 w 9288370"/>
              <a:gd name="connsiteY39" fmla="*/ 1046878 h 1704575"/>
              <a:gd name="connsiteX40" fmla="*/ 5943596 w 9288370"/>
              <a:gd name="connsiteY40" fmla="*/ 1043237 h 1704575"/>
              <a:gd name="connsiteX41" fmla="*/ 5985730 w 9288370"/>
              <a:gd name="connsiteY41" fmla="*/ 1035396 h 1704575"/>
              <a:gd name="connsiteX42" fmla="*/ 6103109 w 9288370"/>
              <a:gd name="connsiteY42" fmla="*/ 1019019 h 1704575"/>
              <a:gd name="connsiteX43" fmla="*/ 6222406 w 9288370"/>
              <a:gd name="connsiteY43" fmla="*/ 985341 h 1704575"/>
              <a:gd name="connsiteX44" fmla="*/ 6598672 w 9288370"/>
              <a:gd name="connsiteY44" fmla="*/ 902062 h 1704575"/>
              <a:gd name="connsiteX45" fmla="*/ 6766149 w 9288370"/>
              <a:gd name="connsiteY45" fmla="*/ 846132 h 1704575"/>
              <a:gd name="connsiteX46" fmla="*/ 6886312 w 9288370"/>
              <a:gd name="connsiteY46" fmla="*/ 781877 h 1704575"/>
              <a:gd name="connsiteX47" fmla="*/ 7006457 w 9288370"/>
              <a:gd name="connsiteY47" fmla="*/ 699758 h 1704575"/>
              <a:gd name="connsiteX48" fmla="*/ 7231643 w 9288370"/>
              <a:gd name="connsiteY48" fmla="*/ 640778 h 1704575"/>
              <a:gd name="connsiteX49" fmla="*/ 7363123 w 9288370"/>
              <a:gd name="connsiteY49" fmla="*/ 593682 h 1704575"/>
              <a:gd name="connsiteX50" fmla="*/ 7588368 w 9288370"/>
              <a:gd name="connsiteY50" fmla="*/ 531129 h 1704575"/>
              <a:gd name="connsiteX51" fmla="*/ 7782741 w 9288370"/>
              <a:gd name="connsiteY51" fmla="*/ 455936 h 1704575"/>
              <a:gd name="connsiteX52" fmla="*/ 7952094 w 9288370"/>
              <a:gd name="connsiteY52" fmla="*/ 409302 h 1704575"/>
              <a:gd name="connsiteX53" fmla="*/ 8231938 w 9288370"/>
              <a:gd name="connsiteY53" fmla="*/ 259259 h 1704575"/>
              <a:gd name="connsiteX54" fmla="*/ 8428864 w 9288370"/>
              <a:gd name="connsiteY54" fmla="*/ 208471 h 1704575"/>
              <a:gd name="connsiteX55" fmla="*/ 8616510 w 9288370"/>
              <a:gd name="connsiteY55" fmla="*/ 161973 h 1704575"/>
              <a:gd name="connsiteX56" fmla="*/ 8826766 w 9288370"/>
              <a:gd name="connsiteY56" fmla="*/ 152111 h 1704575"/>
              <a:gd name="connsiteX57" fmla="*/ 8917647 w 9288370"/>
              <a:gd name="connsiteY57" fmla="*/ 112232 h 1704575"/>
              <a:gd name="connsiteX58" fmla="*/ 9182272 w 9288370"/>
              <a:gd name="connsiteY58" fmla="*/ 37171 h 1704575"/>
              <a:gd name="connsiteX59" fmla="*/ 9232990 w 9288370"/>
              <a:gd name="connsiteY59" fmla="*/ 24074 h 1704575"/>
              <a:gd name="connsiteX60" fmla="*/ 9288370 w 9288370"/>
              <a:gd name="connsiteY60" fmla="*/ 0 h 1704575"/>
              <a:gd name="connsiteX61" fmla="*/ 0 w 9288370"/>
              <a:gd name="connsiteY61" fmla="*/ 0 h 1704575"/>
              <a:gd name="connsiteX62" fmla="*/ 8158 w 9288370"/>
              <a:gd name="connsiteY62" fmla="*/ 1671666 h 1704575"/>
              <a:gd name="connsiteX0" fmla="*/ 8158 w 9288370"/>
              <a:gd name="connsiteY0" fmla="*/ 1671666 h 1785306"/>
              <a:gd name="connsiteX1" fmla="*/ 411216 w 9288370"/>
              <a:gd name="connsiteY1" fmla="*/ 1628370 h 1785306"/>
              <a:gd name="connsiteX2" fmla="*/ 766051 w 9288370"/>
              <a:gd name="connsiteY2" fmla="*/ 1569826 h 1785306"/>
              <a:gd name="connsiteX3" fmla="*/ 971617 w 9288370"/>
              <a:gd name="connsiteY3" fmla="*/ 1522494 h 1785306"/>
              <a:gd name="connsiteX4" fmla="*/ 1186668 w 9288370"/>
              <a:gd name="connsiteY4" fmla="*/ 1521861 h 1785306"/>
              <a:gd name="connsiteX5" fmla="*/ 1339078 w 9288370"/>
              <a:gd name="connsiteY5" fmla="*/ 1494730 h 1785306"/>
              <a:gd name="connsiteX6" fmla="*/ 1492452 w 9288370"/>
              <a:gd name="connsiteY6" fmla="*/ 1519061 h 1785306"/>
              <a:gd name="connsiteX7" fmla="*/ 1604999 w 9288370"/>
              <a:gd name="connsiteY7" fmla="*/ 1513599 h 1785306"/>
              <a:gd name="connsiteX8" fmla="*/ 1717911 w 9288370"/>
              <a:gd name="connsiteY8" fmla="*/ 1497764 h 1785306"/>
              <a:gd name="connsiteX9" fmla="*/ 1794234 w 9288370"/>
              <a:gd name="connsiteY9" fmla="*/ 1464331 h 1785306"/>
              <a:gd name="connsiteX10" fmla="*/ 2101780 w 9288370"/>
              <a:gd name="connsiteY10" fmla="*/ 1409907 h 1785306"/>
              <a:gd name="connsiteX11" fmla="*/ 2244830 w 9288370"/>
              <a:gd name="connsiteY11" fmla="*/ 1388540 h 1785306"/>
              <a:gd name="connsiteX12" fmla="*/ 2428648 w 9288370"/>
              <a:gd name="connsiteY12" fmla="*/ 1372736 h 1785306"/>
              <a:gd name="connsiteX13" fmla="*/ 2645882 w 9288370"/>
              <a:gd name="connsiteY13" fmla="*/ 1341971 h 1785306"/>
              <a:gd name="connsiteX14" fmla="*/ 2707413 w 9288370"/>
              <a:gd name="connsiteY14" fmla="*/ 1347156 h 1785306"/>
              <a:gd name="connsiteX15" fmla="*/ 2843134 w 9288370"/>
              <a:gd name="connsiteY15" fmla="*/ 1323561 h 1785306"/>
              <a:gd name="connsiteX16" fmla="*/ 2923804 w 9288370"/>
              <a:gd name="connsiteY16" fmla="*/ 1314224 h 1785306"/>
              <a:gd name="connsiteX17" fmla="*/ 2953618 w 9288370"/>
              <a:gd name="connsiteY17" fmla="*/ 1318186 h 1785306"/>
              <a:gd name="connsiteX18" fmla="*/ 2995816 w 9288370"/>
              <a:gd name="connsiteY18" fmla="*/ 1318670 h 1785306"/>
              <a:gd name="connsiteX19" fmla="*/ 3352700 w 9288370"/>
              <a:gd name="connsiteY19" fmla="*/ 1264183 h 1785306"/>
              <a:gd name="connsiteX20" fmla="*/ 3444611 w 9288370"/>
              <a:gd name="connsiteY20" fmla="*/ 1236739 h 1785306"/>
              <a:gd name="connsiteX21" fmla="*/ 3650072 w 9288370"/>
              <a:gd name="connsiteY21" fmla="*/ 1217421 h 1785306"/>
              <a:gd name="connsiteX22" fmla="*/ 3707853 w 9288370"/>
              <a:gd name="connsiteY22" fmla="*/ 1241722 h 1785306"/>
              <a:gd name="connsiteX23" fmla="*/ 3925616 w 9288370"/>
              <a:gd name="connsiteY23" fmla="*/ 1253751 h 1785306"/>
              <a:gd name="connsiteX24" fmla="*/ 3954387 w 9288370"/>
              <a:gd name="connsiteY24" fmla="*/ 1263789 h 1785306"/>
              <a:gd name="connsiteX25" fmla="*/ 3995849 w 9288370"/>
              <a:gd name="connsiteY25" fmla="*/ 1272939 h 1785306"/>
              <a:gd name="connsiteX26" fmla="*/ 4067546 w 9288370"/>
              <a:gd name="connsiteY26" fmla="*/ 1294697 h 1785306"/>
              <a:gd name="connsiteX27" fmla="*/ 4190310 w 9288370"/>
              <a:gd name="connsiteY27" fmla="*/ 1307786 h 1785306"/>
              <a:gd name="connsiteX28" fmla="*/ 4230008 w 9288370"/>
              <a:gd name="connsiteY28" fmla="*/ 1303546 h 1785306"/>
              <a:gd name="connsiteX29" fmla="*/ 4575478 w 9288370"/>
              <a:gd name="connsiteY29" fmla="*/ 1261726 h 1785306"/>
              <a:gd name="connsiteX30" fmla="*/ 4650026 w 9288370"/>
              <a:gd name="connsiteY30" fmla="*/ 1265798 h 1785306"/>
              <a:gd name="connsiteX31" fmla="*/ 4792008 w 9288370"/>
              <a:gd name="connsiteY31" fmla="*/ 1243899 h 1785306"/>
              <a:gd name="connsiteX32" fmla="*/ 4954126 w 9288370"/>
              <a:gd name="connsiteY32" fmla="*/ 1204617 h 1785306"/>
              <a:gd name="connsiteX33" fmla="*/ 5309678 w 9288370"/>
              <a:gd name="connsiteY33" fmla="*/ 1128278 h 1785306"/>
              <a:gd name="connsiteX34" fmla="*/ 5474724 w 9288370"/>
              <a:gd name="connsiteY34" fmla="*/ 1091167 h 1785306"/>
              <a:gd name="connsiteX35" fmla="*/ 5612132 w 9288370"/>
              <a:gd name="connsiteY35" fmla="*/ 1051509 h 1785306"/>
              <a:gd name="connsiteX36" fmla="*/ 5776618 w 9288370"/>
              <a:gd name="connsiteY36" fmla="*/ 1053037 h 1785306"/>
              <a:gd name="connsiteX37" fmla="*/ 5785786 w 9288370"/>
              <a:gd name="connsiteY37" fmla="*/ 1051213 h 1785306"/>
              <a:gd name="connsiteX38" fmla="*/ 5829381 w 9288370"/>
              <a:gd name="connsiteY38" fmla="*/ 1046878 h 1785306"/>
              <a:gd name="connsiteX39" fmla="*/ 5943596 w 9288370"/>
              <a:gd name="connsiteY39" fmla="*/ 1043237 h 1785306"/>
              <a:gd name="connsiteX40" fmla="*/ 5985730 w 9288370"/>
              <a:gd name="connsiteY40" fmla="*/ 1035396 h 1785306"/>
              <a:gd name="connsiteX41" fmla="*/ 6103109 w 9288370"/>
              <a:gd name="connsiteY41" fmla="*/ 1019019 h 1785306"/>
              <a:gd name="connsiteX42" fmla="*/ 6222406 w 9288370"/>
              <a:gd name="connsiteY42" fmla="*/ 985341 h 1785306"/>
              <a:gd name="connsiteX43" fmla="*/ 6598672 w 9288370"/>
              <a:gd name="connsiteY43" fmla="*/ 902062 h 1785306"/>
              <a:gd name="connsiteX44" fmla="*/ 6766149 w 9288370"/>
              <a:gd name="connsiteY44" fmla="*/ 846132 h 1785306"/>
              <a:gd name="connsiteX45" fmla="*/ 6886312 w 9288370"/>
              <a:gd name="connsiteY45" fmla="*/ 781877 h 1785306"/>
              <a:gd name="connsiteX46" fmla="*/ 7006457 w 9288370"/>
              <a:gd name="connsiteY46" fmla="*/ 699758 h 1785306"/>
              <a:gd name="connsiteX47" fmla="*/ 7231643 w 9288370"/>
              <a:gd name="connsiteY47" fmla="*/ 640778 h 1785306"/>
              <a:gd name="connsiteX48" fmla="*/ 7363123 w 9288370"/>
              <a:gd name="connsiteY48" fmla="*/ 593682 h 1785306"/>
              <a:gd name="connsiteX49" fmla="*/ 7588368 w 9288370"/>
              <a:gd name="connsiteY49" fmla="*/ 531129 h 1785306"/>
              <a:gd name="connsiteX50" fmla="*/ 7782741 w 9288370"/>
              <a:gd name="connsiteY50" fmla="*/ 455936 h 1785306"/>
              <a:gd name="connsiteX51" fmla="*/ 7952094 w 9288370"/>
              <a:gd name="connsiteY51" fmla="*/ 409302 h 1785306"/>
              <a:gd name="connsiteX52" fmla="*/ 8231938 w 9288370"/>
              <a:gd name="connsiteY52" fmla="*/ 259259 h 1785306"/>
              <a:gd name="connsiteX53" fmla="*/ 8428864 w 9288370"/>
              <a:gd name="connsiteY53" fmla="*/ 208471 h 1785306"/>
              <a:gd name="connsiteX54" fmla="*/ 8616510 w 9288370"/>
              <a:gd name="connsiteY54" fmla="*/ 161973 h 1785306"/>
              <a:gd name="connsiteX55" fmla="*/ 8826766 w 9288370"/>
              <a:gd name="connsiteY55" fmla="*/ 152111 h 1785306"/>
              <a:gd name="connsiteX56" fmla="*/ 8917647 w 9288370"/>
              <a:gd name="connsiteY56" fmla="*/ 112232 h 1785306"/>
              <a:gd name="connsiteX57" fmla="*/ 9182272 w 9288370"/>
              <a:gd name="connsiteY57" fmla="*/ 37171 h 1785306"/>
              <a:gd name="connsiteX58" fmla="*/ 9232990 w 9288370"/>
              <a:gd name="connsiteY58" fmla="*/ 24074 h 1785306"/>
              <a:gd name="connsiteX59" fmla="*/ 9288370 w 9288370"/>
              <a:gd name="connsiteY59" fmla="*/ 0 h 1785306"/>
              <a:gd name="connsiteX60" fmla="*/ 0 w 9288370"/>
              <a:gd name="connsiteY60" fmla="*/ 0 h 1785306"/>
              <a:gd name="connsiteX61" fmla="*/ 8158 w 9288370"/>
              <a:gd name="connsiteY61" fmla="*/ 1671666 h 1785306"/>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190310 w 9288370"/>
              <a:gd name="connsiteY27" fmla="*/ 1307786 h 1686480"/>
              <a:gd name="connsiteX28" fmla="*/ 4230008 w 9288370"/>
              <a:gd name="connsiteY28" fmla="*/ 1303546 h 1686480"/>
              <a:gd name="connsiteX29" fmla="*/ 4575478 w 9288370"/>
              <a:gd name="connsiteY29" fmla="*/ 1261726 h 1686480"/>
              <a:gd name="connsiteX30" fmla="*/ 4650026 w 9288370"/>
              <a:gd name="connsiteY30" fmla="*/ 1265798 h 1686480"/>
              <a:gd name="connsiteX31" fmla="*/ 4792008 w 9288370"/>
              <a:gd name="connsiteY31" fmla="*/ 1243899 h 1686480"/>
              <a:gd name="connsiteX32" fmla="*/ 4954126 w 9288370"/>
              <a:gd name="connsiteY32" fmla="*/ 1204617 h 1686480"/>
              <a:gd name="connsiteX33" fmla="*/ 5309678 w 9288370"/>
              <a:gd name="connsiteY33" fmla="*/ 1128278 h 1686480"/>
              <a:gd name="connsiteX34" fmla="*/ 5474724 w 9288370"/>
              <a:gd name="connsiteY34" fmla="*/ 1091167 h 1686480"/>
              <a:gd name="connsiteX35" fmla="*/ 5612132 w 9288370"/>
              <a:gd name="connsiteY35" fmla="*/ 1051509 h 1686480"/>
              <a:gd name="connsiteX36" fmla="*/ 5776618 w 9288370"/>
              <a:gd name="connsiteY36" fmla="*/ 1053037 h 1686480"/>
              <a:gd name="connsiteX37" fmla="*/ 5785786 w 9288370"/>
              <a:gd name="connsiteY37" fmla="*/ 1051213 h 1686480"/>
              <a:gd name="connsiteX38" fmla="*/ 5829381 w 9288370"/>
              <a:gd name="connsiteY38" fmla="*/ 1046878 h 1686480"/>
              <a:gd name="connsiteX39" fmla="*/ 5943596 w 9288370"/>
              <a:gd name="connsiteY39" fmla="*/ 1043237 h 1686480"/>
              <a:gd name="connsiteX40" fmla="*/ 5985730 w 9288370"/>
              <a:gd name="connsiteY40" fmla="*/ 1035396 h 1686480"/>
              <a:gd name="connsiteX41" fmla="*/ 6103109 w 9288370"/>
              <a:gd name="connsiteY41" fmla="*/ 1019019 h 1686480"/>
              <a:gd name="connsiteX42" fmla="*/ 6222406 w 9288370"/>
              <a:gd name="connsiteY42" fmla="*/ 985341 h 1686480"/>
              <a:gd name="connsiteX43" fmla="*/ 6598672 w 9288370"/>
              <a:gd name="connsiteY43" fmla="*/ 902062 h 1686480"/>
              <a:gd name="connsiteX44" fmla="*/ 6766149 w 9288370"/>
              <a:gd name="connsiteY44" fmla="*/ 846132 h 1686480"/>
              <a:gd name="connsiteX45" fmla="*/ 6886312 w 9288370"/>
              <a:gd name="connsiteY45" fmla="*/ 781877 h 1686480"/>
              <a:gd name="connsiteX46" fmla="*/ 7006457 w 9288370"/>
              <a:gd name="connsiteY46" fmla="*/ 699758 h 1686480"/>
              <a:gd name="connsiteX47" fmla="*/ 7231643 w 9288370"/>
              <a:gd name="connsiteY47" fmla="*/ 640778 h 1686480"/>
              <a:gd name="connsiteX48" fmla="*/ 7363123 w 9288370"/>
              <a:gd name="connsiteY48" fmla="*/ 593682 h 1686480"/>
              <a:gd name="connsiteX49" fmla="*/ 7588368 w 9288370"/>
              <a:gd name="connsiteY49" fmla="*/ 531129 h 1686480"/>
              <a:gd name="connsiteX50" fmla="*/ 7782741 w 9288370"/>
              <a:gd name="connsiteY50" fmla="*/ 455936 h 1686480"/>
              <a:gd name="connsiteX51" fmla="*/ 7952094 w 9288370"/>
              <a:gd name="connsiteY51" fmla="*/ 409302 h 1686480"/>
              <a:gd name="connsiteX52" fmla="*/ 8231938 w 9288370"/>
              <a:gd name="connsiteY52" fmla="*/ 259259 h 1686480"/>
              <a:gd name="connsiteX53" fmla="*/ 8428864 w 9288370"/>
              <a:gd name="connsiteY53" fmla="*/ 208471 h 1686480"/>
              <a:gd name="connsiteX54" fmla="*/ 8616510 w 9288370"/>
              <a:gd name="connsiteY54" fmla="*/ 161973 h 1686480"/>
              <a:gd name="connsiteX55" fmla="*/ 8826766 w 9288370"/>
              <a:gd name="connsiteY55" fmla="*/ 152111 h 1686480"/>
              <a:gd name="connsiteX56" fmla="*/ 8917647 w 9288370"/>
              <a:gd name="connsiteY56" fmla="*/ 112232 h 1686480"/>
              <a:gd name="connsiteX57" fmla="*/ 9182272 w 9288370"/>
              <a:gd name="connsiteY57" fmla="*/ 37171 h 1686480"/>
              <a:gd name="connsiteX58" fmla="*/ 9232990 w 9288370"/>
              <a:gd name="connsiteY58" fmla="*/ 24074 h 1686480"/>
              <a:gd name="connsiteX59" fmla="*/ 9288370 w 9288370"/>
              <a:gd name="connsiteY59" fmla="*/ 0 h 1686480"/>
              <a:gd name="connsiteX60" fmla="*/ 0 w 9288370"/>
              <a:gd name="connsiteY60" fmla="*/ 0 h 1686480"/>
              <a:gd name="connsiteX61" fmla="*/ 8158 w 9288370"/>
              <a:gd name="connsiteY61"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20071 w 9288370"/>
              <a:gd name="connsiteY20" fmla="*/ 1283042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20071 w 9288370"/>
              <a:gd name="connsiteY20" fmla="*/ 1283042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14737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14737 h 1686480"/>
              <a:gd name="connsiteX5" fmla="*/ 1339078 w 9288370"/>
              <a:gd name="connsiteY5" fmla="*/ 1494730 h 1686480"/>
              <a:gd name="connsiteX6" fmla="*/ 1488946 w 9288370"/>
              <a:gd name="connsiteY6" fmla="*/ 1508375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57420 h 1674498"/>
              <a:gd name="connsiteX1" fmla="*/ 411216 w 9288370"/>
              <a:gd name="connsiteY1" fmla="*/ 1628370 h 1674498"/>
              <a:gd name="connsiteX2" fmla="*/ 766051 w 9288370"/>
              <a:gd name="connsiteY2" fmla="*/ 1569826 h 1674498"/>
              <a:gd name="connsiteX3" fmla="*/ 971617 w 9288370"/>
              <a:gd name="connsiteY3" fmla="*/ 1522494 h 1674498"/>
              <a:gd name="connsiteX4" fmla="*/ 1186668 w 9288370"/>
              <a:gd name="connsiteY4" fmla="*/ 1514737 h 1674498"/>
              <a:gd name="connsiteX5" fmla="*/ 1339078 w 9288370"/>
              <a:gd name="connsiteY5" fmla="*/ 1494730 h 1674498"/>
              <a:gd name="connsiteX6" fmla="*/ 1488946 w 9288370"/>
              <a:gd name="connsiteY6" fmla="*/ 1508375 h 1674498"/>
              <a:gd name="connsiteX7" fmla="*/ 1604999 w 9288370"/>
              <a:gd name="connsiteY7" fmla="*/ 1513599 h 1674498"/>
              <a:gd name="connsiteX8" fmla="*/ 1717911 w 9288370"/>
              <a:gd name="connsiteY8" fmla="*/ 1497764 h 1674498"/>
              <a:gd name="connsiteX9" fmla="*/ 1794234 w 9288370"/>
              <a:gd name="connsiteY9" fmla="*/ 1464331 h 1674498"/>
              <a:gd name="connsiteX10" fmla="*/ 2101780 w 9288370"/>
              <a:gd name="connsiteY10" fmla="*/ 1409907 h 1674498"/>
              <a:gd name="connsiteX11" fmla="*/ 2244830 w 9288370"/>
              <a:gd name="connsiteY11" fmla="*/ 1388540 h 1674498"/>
              <a:gd name="connsiteX12" fmla="*/ 2428648 w 9288370"/>
              <a:gd name="connsiteY12" fmla="*/ 1372736 h 1674498"/>
              <a:gd name="connsiteX13" fmla="*/ 2645882 w 9288370"/>
              <a:gd name="connsiteY13" fmla="*/ 1341971 h 1674498"/>
              <a:gd name="connsiteX14" fmla="*/ 2707413 w 9288370"/>
              <a:gd name="connsiteY14" fmla="*/ 1347156 h 1674498"/>
              <a:gd name="connsiteX15" fmla="*/ 2843134 w 9288370"/>
              <a:gd name="connsiteY15" fmla="*/ 1323561 h 1674498"/>
              <a:gd name="connsiteX16" fmla="*/ 2923804 w 9288370"/>
              <a:gd name="connsiteY16" fmla="*/ 1314224 h 1674498"/>
              <a:gd name="connsiteX17" fmla="*/ 2953618 w 9288370"/>
              <a:gd name="connsiteY17" fmla="*/ 1318186 h 1674498"/>
              <a:gd name="connsiteX18" fmla="*/ 2995816 w 9288370"/>
              <a:gd name="connsiteY18" fmla="*/ 1318670 h 1674498"/>
              <a:gd name="connsiteX19" fmla="*/ 3261550 w 9288370"/>
              <a:gd name="connsiteY19" fmla="*/ 1289117 h 1674498"/>
              <a:gd name="connsiteX20" fmla="*/ 3409554 w 9288370"/>
              <a:gd name="connsiteY20" fmla="*/ 1258110 h 1674498"/>
              <a:gd name="connsiteX21" fmla="*/ 3534382 w 9288370"/>
              <a:gd name="connsiteY21" fmla="*/ 1245916 h 1674498"/>
              <a:gd name="connsiteX22" fmla="*/ 3707853 w 9288370"/>
              <a:gd name="connsiteY22" fmla="*/ 1241722 h 1674498"/>
              <a:gd name="connsiteX23" fmla="*/ 3925616 w 9288370"/>
              <a:gd name="connsiteY23" fmla="*/ 1253751 h 1674498"/>
              <a:gd name="connsiteX24" fmla="*/ 3954387 w 9288370"/>
              <a:gd name="connsiteY24" fmla="*/ 1263789 h 1674498"/>
              <a:gd name="connsiteX25" fmla="*/ 3995849 w 9288370"/>
              <a:gd name="connsiteY25" fmla="*/ 1272939 h 1674498"/>
              <a:gd name="connsiteX26" fmla="*/ 4060534 w 9288370"/>
              <a:gd name="connsiteY26" fmla="*/ 1273326 h 1674498"/>
              <a:gd name="connsiteX27" fmla="*/ 4575478 w 9288370"/>
              <a:gd name="connsiteY27" fmla="*/ 1261726 h 1674498"/>
              <a:gd name="connsiteX28" fmla="*/ 4650026 w 9288370"/>
              <a:gd name="connsiteY28" fmla="*/ 1265798 h 1674498"/>
              <a:gd name="connsiteX29" fmla="*/ 4792008 w 9288370"/>
              <a:gd name="connsiteY29" fmla="*/ 1243899 h 1674498"/>
              <a:gd name="connsiteX30" fmla="*/ 4954126 w 9288370"/>
              <a:gd name="connsiteY30" fmla="*/ 1204617 h 1674498"/>
              <a:gd name="connsiteX31" fmla="*/ 5309678 w 9288370"/>
              <a:gd name="connsiteY31" fmla="*/ 1128278 h 1674498"/>
              <a:gd name="connsiteX32" fmla="*/ 5474724 w 9288370"/>
              <a:gd name="connsiteY32" fmla="*/ 1091167 h 1674498"/>
              <a:gd name="connsiteX33" fmla="*/ 5612132 w 9288370"/>
              <a:gd name="connsiteY33" fmla="*/ 1051509 h 1674498"/>
              <a:gd name="connsiteX34" fmla="*/ 5776618 w 9288370"/>
              <a:gd name="connsiteY34" fmla="*/ 1053037 h 1674498"/>
              <a:gd name="connsiteX35" fmla="*/ 5785786 w 9288370"/>
              <a:gd name="connsiteY35" fmla="*/ 1051213 h 1674498"/>
              <a:gd name="connsiteX36" fmla="*/ 5829381 w 9288370"/>
              <a:gd name="connsiteY36" fmla="*/ 1046878 h 1674498"/>
              <a:gd name="connsiteX37" fmla="*/ 5943596 w 9288370"/>
              <a:gd name="connsiteY37" fmla="*/ 1043237 h 1674498"/>
              <a:gd name="connsiteX38" fmla="*/ 5985730 w 9288370"/>
              <a:gd name="connsiteY38" fmla="*/ 1035396 h 1674498"/>
              <a:gd name="connsiteX39" fmla="*/ 6103109 w 9288370"/>
              <a:gd name="connsiteY39" fmla="*/ 1019019 h 1674498"/>
              <a:gd name="connsiteX40" fmla="*/ 6222406 w 9288370"/>
              <a:gd name="connsiteY40" fmla="*/ 985341 h 1674498"/>
              <a:gd name="connsiteX41" fmla="*/ 6598672 w 9288370"/>
              <a:gd name="connsiteY41" fmla="*/ 902062 h 1674498"/>
              <a:gd name="connsiteX42" fmla="*/ 6766149 w 9288370"/>
              <a:gd name="connsiteY42" fmla="*/ 846132 h 1674498"/>
              <a:gd name="connsiteX43" fmla="*/ 6886312 w 9288370"/>
              <a:gd name="connsiteY43" fmla="*/ 781877 h 1674498"/>
              <a:gd name="connsiteX44" fmla="*/ 7006457 w 9288370"/>
              <a:gd name="connsiteY44" fmla="*/ 699758 h 1674498"/>
              <a:gd name="connsiteX45" fmla="*/ 7231643 w 9288370"/>
              <a:gd name="connsiteY45" fmla="*/ 640778 h 1674498"/>
              <a:gd name="connsiteX46" fmla="*/ 7363123 w 9288370"/>
              <a:gd name="connsiteY46" fmla="*/ 593682 h 1674498"/>
              <a:gd name="connsiteX47" fmla="*/ 7588368 w 9288370"/>
              <a:gd name="connsiteY47" fmla="*/ 531129 h 1674498"/>
              <a:gd name="connsiteX48" fmla="*/ 7782741 w 9288370"/>
              <a:gd name="connsiteY48" fmla="*/ 455936 h 1674498"/>
              <a:gd name="connsiteX49" fmla="*/ 7952094 w 9288370"/>
              <a:gd name="connsiteY49" fmla="*/ 409302 h 1674498"/>
              <a:gd name="connsiteX50" fmla="*/ 8231938 w 9288370"/>
              <a:gd name="connsiteY50" fmla="*/ 259259 h 1674498"/>
              <a:gd name="connsiteX51" fmla="*/ 8428864 w 9288370"/>
              <a:gd name="connsiteY51" fmla="*/ 208471 h 1674498"/>
              <a:gd name="connsiteX52" fmla="*/ 8616510 w 9288370"/>
              <a:gd name="connsiteY52" fmla="*/ 161973 h 1674498"/>
              <a:gd name="connsiteX53" fmla="*/ 8826766 w 9288370"/>
              <a:gd name="connsiteY53" fmla="*/ 152111 h 1674498"/>
              <a:gd name="connsiteX54" fmla="*/ 8917647 w 9288370"/>
              <a:gd name="connsiteY54" fmla="*/ 112232 h 1674498"/>
              <a:gd name="connsiteX55" fmla="*/ 9182272 w 9288370"/>
              <a:gd name="connsiteY55" fmla="*/ 37171 h 1674498"/>
              <a:gd name="connsiteX56" fmla="*/ 9232990 w 9288370"/>
              <a:gd name="connsiteY56" fmla="*/ 24074 h 1674498"/>
              <a:gd name="connsiteX57" fmla="*/ 9288370 w 9288370"/>
              <a:gd name="connsiteY57" fmla="*/ 0 h 1674498"/>
              <a:gd name="connsiteX58" fmla="*/ 0 w 9288370"/>
              <a:gd name="connsiteY58" fmla="*/ 0 h 1674498"/>
              <a:gd name="connsiteX59" fmla="*/ 8158 w 9288370"/>
              <a:gd name="connsiteY59" fmla="*/ 1657420 h 1674498"/>
              <a:gd name="connsiteX0" fmla="*/ 8158 w 9288370"/>
              <a:gd name="connsiteY0" fmla="*/ 1657420 h 1657420"/>
              <a:gd name="connsiteX1" fmla="*/ 411216 w 9288370"/>
              <a:gd name="connsiteY1" fmla="*/ 1628370 h 1657420"/>
              <a:gd name="connsiteX2" fmla="*/ 766051 w 9288370"/>
              <a:gd name="connsiteY2" fmla="*/ 1569826 h 1657420"/>
              <a:gd name="connsiteX3" fmla="*/ 971617 w 9288370"/>
              <a:gd name="connsiteY3" fmla="*/ 1522494 h 1657420"/>
              <a:gd name="connsiteX4" fmla="*/ 1186668 w 9288370"/>
              <a:gd name="connsiteY4" fmla="*/ 1514737 h 1657420"/>
              <a:gd name="connsiteX5" fmla="*/ 1339078 w 9288370"/>
              <a:gd name="connsiteY5" fmla="*/ 1494730 h 1657420"/>
              <a:gd name="connsiteX6" fmla="*/ 1488946 w 9288370"/>
              <a:gd name="connsiteY6" fmla="*/ 1508375 h 1657420"/>
              <a:gd name="connsiteX7" fmla="*/ 1604999 w 9288370"/>
              <a:gd name="connsiteY7" fmla="*/ 1513599 h 1657420"/>
              <a:gd name="connsiteX8" fmla="*/ 1717911 w 9288370"/>
              <a:gd name="connsiteY8" fmla="*/ 1497764 h 1657420"/>
              <a:gd name="connsiteX9" fmla="*/ 1794234 w 9288370"/>
              <a:gd name="connsiteY9" fmla="*/ 1464331 h 1657420"/>
              <a:gd name="connsiteX10" fmla="*/ 2101780 w 9288370"/>
              <a:gd name="connsiteY10" fmla="*/ 1409907 h 1657420"/>
              <a:gd name="connsiteX11" fmla="*/ 2244830 w 9288370"/>
              <a:gd name="connsiteY11" fmla="*/ 1388540 h 1657420"/>
              <a:gd name="connsiteX12" fmla="*/ 2428648 w 9288370"/>
              <a:gd name="connsiteY12" fmla="*/ 1372736 h 1657420"/>
              <a:gd name="connsiteX13" fmla="*/ 2645882 w 9288370"/>
              <a:gd name="connsiteY13" fmla="*/ 1341971 h 1657420"/>
              <a:gd name="connsiteX14" fmla="*/ 2707413 w 9288370"/>
              <a:gd name="connsiteY14" fmla="*/ 1347156 h 1657420"/>
              <a:gd name="connsiteX15" fmla="*/ 2843134 w 9288370"/>
              <a:gd name="connsiteY15" fmla="*/ 1323561 h 1657420"/>
              <a:gd name="connsiteX16" fmla="*/ 2923804 w 9288370"/>
              <a:gd name="connsiteY16" fmla="*/ 1314224 h 1657420"/>
              <a:gd name="connsiteX17" fmla="*/ 2953618 w 9288370"/>
              <a:gd name="connsiteY17" fmla="*/ 1318186 h 1657420"/>
              <a:gd name="connsiteX18" fmla="*/ 2995816 w 9288370"/>
              <a:gd name="connsiteY18" fmla="*/ 1318670 h 1657420"/>
              <a:gd name="connsiteX19" fmla="*/ 3261550 w 9288370"/>
              <a:gd name="connsiteY19" fmla="*/ 1289117 h 1657420"/>
              <a:gd name="connsiteX20" fmla="*/ 3409554 w 9288370"/>
              <a:gd name="connsiteY20" fmla="*/ 1258110 h 1657420"/>
              <a:gd name="connsiteX21" fmla="*/ 3534382 w 9288370"/>
              <a:gd name="connsiteY21" fmla="*/ 1245916 h 1657420"/>
              <a:gd name="connsiteX22" fmla="*/ 3707853 w 9288370"/>
              <a:gd name="connsiteY22" fmla="*/ 1241722 h 1657420"/>
              <a:gd name="connsiteX23" fmla="*/ 3925616 w 9288370"/>
              <a:gd name="connsiteY23" fmla="*/ 1253751 h 1657420"/>
              <a:gd name="connsiteX24" fmla="*/ 3954387 w 9288370"/>
              <a:gd name="connsiteY24" fmla="*/ 1263789 h 1657420"/>
              <a:gd name="connsiteX25" fmla="*/ 3995849 w 9288370"/>
              <a:gd name="connsiteY25" fmla="*/ 1272939 h 1657420"/>
              <a:gd name="connsiteX26" fmla="*/ 4060534 w 9288370"/>
              <a:gd name="connsiteY26" fmla="*/ 1273326 h 1657420"/>
              <a:gd name="connsiteX27" fmla="*/ 4575478 w 9288370"/>
              <a:gd name="connsiteY27" fmla="*/ 1261726 h 1657420"/>
              <a:gd name="connsiteX28" fmla="*/ 4650026 w 9288370"/>
              <a:gd name="connsiteY28" fmla="*/ 1265798 h 1657420"/>
              <a:gd name="connsiteX29" fmla="*/ 4792008 w 9288370"/>
              <a:gd name="connsiteY29" fmla="*/ 1243899 h 1657420"/>
              <a:gd name="connsiteX30" fmla="*/ 4954126 w 9288370"/>
              <a:gd name="connsiteY30" fmla="*/ 1204617 h 1657420"/>
              <a:gd name="connsiteX31" fmla="*/ 5309678 w 9288370"/>
              <a:gd name="connsiteY31" fmla="*/ 1128278 h 1657420"/>
              <a:gd name="connsiteX32" fmla="*/ 5474724 w 9288370"/>
              <a:gd name="connsiteY32" fmla="*/ 1091167 h 1657420"/>
              <a:gd name="connsiteX33" fmla="*/ 5612132 w 9288370"/>
              <a:gd name="connsiteY33" fmla="*/ 1051509 h 1657420"/>
              <a:gd name="connsiteX34" fmla="*/ 5776618 w 9288370"/>
              <a:gd name="connsiteY34" fmla="*/ 1053037 h 1657420"/>
              <a:gd name="connsiteX35" fmla="*/ 5785786 w 9288370"/>
              <a:gd name="connsiteY35" fmla="*/ 1051213 h 1657420"/>
              <a:gd name="connsiteX36" fmla="*/ 5829381 w 9288370"/>
              <a:gd name="connsiteY36" fmla="*/ 1046878 h 1657420"/>
              <a:gd name="connsiteX37" fmla="*/ 5943596 w 9288370"/>
              <a:gd name="connsiteY37" fmla="*/ 1043237 h 1657420"/>
              <a:gd name="connsiteX38" fmla="*/ 5985730 w 9288370"/>
              <a:gd name="connsiteY38" fmla="*/ 1035396 h 1657420"/>
              <a:gd name="connsiteX39" fmla="*/ 6103109 w 9288370"/>
              <a:gd name="connsiteY39" fmla="*/ 1019019 h 1657420"/>
              <a:gd name="connsiteX40" fmla="*/ 6222406 w 9288370"/>
              <a:gd name="connsiteY40" fmla="*/ 985341 h 1657420"/>
              <a:gd name="connsiteX41" fmla="*/ 6598672 w 9288370"/>
              <a:gd name="connsiteY41" fmla="*/ 902062 h 1657420"/>
              <a:gd name="connsiteX42" fmla="*/ 6766149 w 9288370"/>
              <a:gd name="connsiteY42" fmla="*/ 846132 h 1657420"/>
              <a:gd name="connsiteX43" fmla="*/ 6886312 w 9288370"/>
              <a:gd name="connsiteY43" fmla="*/ 781877 h 1657420"/>
              <a:gd name="connsiteX44" fmla="*/ 7006457 w 9288370"/>
              <a:gd name="connsiteY44" fmla="*/ 699758 h 1657420"/>
              <a:gd name="connsiteX45" fmla="*/ 7231643 w 9288370"/>
              <a:gd name="connsiteY45" fmla="*/ 640778 h 1657420"/>
              <a:gd name="connsiteX46" fmla="*/ 7363123 w 9288370"/>
              <a:gd name="connsiteY46" fmla="*/ 593682 h 1657420"/>
              <a:gd name="connsiteX47" fmla="*/ 7588368 w 9288370"/>
              <a:gd name="connsiteY47" fmla="*/ 531129 h 1657420"/>
              <a:gd name="connsiteX48" fmla="*/ 7782741 w 9288370"/>
              <a:gd name="connsiteY48" fmla="*/ 455936 h 1657420"/>
              <a:gd name="connsiteX49" fmla="*/ 7952094 w 9288370"/>
              <a:gd name="connsiteY49" fmla="*/ 409302 h 1657420"/>
              <a:gd name="connsiteX50" fmla="*/ 8231938 w 9288370"/>
              <a:gd name="connsiteY50" fmla="*/ 259259 h 1657420"/>
              <a:gd name="connsiteX51" fmla="*/ 8428864 w 9288370"/>
              <a:gd name="connsiteY51" fmla="*/ 208471 h 1657420"/>
              <a:gd name="connsiteX52" fmla="*/ 8616510 w 9288370"/>
              <a:gd name="connsiteY52" fmla="*/ 161973 h 1657420"/>
              <a:gd name="connsiteX53" fmla="*/ 8826766 w 9288370"/>
              <a:gd name="connsiteY53" fmla="*/ 152111 h 1657420"/>
              <a:gd name="connsiteX54" fmla="*/ 8917647 w 9288370"/>
              <a:gd name="connsiteY54" fmla="*/ 112232 h 1657420"/>
              <a:gd name="connsiteX55" fmla="*/ 9182272 w 9288370"/>
              <a:gd name="connsiteY55" fmla="*/ 37171 h 1657420"/>
              <a:gd name="connsiteX56" fmla="*/ 9232990 w 9288370"/>
              <a:gd name="connsiteY56" fmla="*/ 24074 h 1657420"/>
              <a:gd name="connsiteX57" fmla="*/ 9288370 w 9288370"/>
              <a:gd name="connsiteY57" fmla="*/ 0 h 1657420"/>
              <a:gd name="connsiteX58" fmla="*/ 0 w 9288370"/>
              <a:gd name="connsiteY58" fmla="*/ 0 h 1657420"/>
              <a:gd name="connsiteX59" fmla="*/ 8158 w 9288370"/>
              <a:gd name="connsiteY59" fmla="*/ 1657420 h 165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288370" h="1657420">
                <a:moveTo>
                  <a:pt x="8158" y="1657420"/>
                </a:moveTo>
                <a:cubicBezTo>
                  <a:pt x="61478" y="1649348"/>
                  <a:pt x="284901" y="1645343"/>
                  <a:pt x="411216" y="1628370"/>
                </a:cubicBezTo>
                <a:cubicBezTo>
                  <a:pt x="480417" y="1633188"/>
                  <a:pt x="558470" y="1603899"/>
                  <a:pt x="766051" y="1569826"/>
                </a:cubicBezTo>
                <a:cubicBezTo>
                  <a:pt x="812488" y="1564422"/>
                  <a:pt x="953443" y="1560007"/>
                  <a:pt x="971617" y="1522494"/>
                </a:cubicBezTo>
                <a:cubicBezTo>
                  <a:pt x="1020161" y="1501878"/>
                  <a:pt x="1097347" y="1533665"/>
                  <a:pt x="1186668" y="1514737"/>
                </a:cubicBezTo>
                <a:lnTo>
                  <a:pt x="1339078" y="1494730"/>
                </a:lnTo>
                <a:lnTo>
                  <a:pt x="1488946" y="1508375"/>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152963" y="1319665"/>
                  <a:pt x="3261550" y="1289117"/>
                </a:cubicBezTo>
                <a:lnTo>
                  <a:pt x="3409554" y="1258110"/>
                </a:lnTo>
                <a:cubicBezTo>
                  <a:pt x="3478041" y="1234777"/>
                  <a:pt x="3465895" y="1252355"/>
                  <a:pt x="3534382" y="1245916"/>
                </a:cubicBezTo>
                <a:cubicBezTo>
                  <a:pt x="3568027" y="1248143"/>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37687" y="1266099"/>
                  <a:pt x="4060534" y="1273326"/>
                </a:cubicBezTo>
                <a:cubicBezTo>
                  <a:pt x="4222834" y="1244527"/>
                  <a:pt x="4406167" y="1272716"/>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751303" y="824906"/>
                  <a:pt x="6844288" y="800250"/>
                  <a:pt x="6886312" y="781877"/>
                </a:cubicBezTo>
                <a:cubicBezTo>
                  <a:pt x="6904346" y="796722"/>
                  <a:pt x="6974811" y="693660"/>
                  <a:pt x="7006457" y="699758"/>
                </a:cubicBezTo>
                <a:cubicBezTo>
                  <a:pt x="7015878" y="688760"/>
                  <a:pt x="7169942" y="678731"/>
                  <a:pt x="7231643" y="640778"/>
                </a:cubicBezTo>
                <a:cubicBezTo>
                  <a:pt x="7291087" y="623099"/>
                  <a:pt x="7308597" y="611957"/>
                  <a:pt x="7363123" y="593682"/>
                </a:cubicBezTo>
                <a:cubicBezTo>
                  <a:pt x="7401879" y="595559"/>
                  <a:pt x="7546060" y="516035"/>
                  <a:pt x="7588368" y="531129"/>
                </a:cubicBezTo>
                <a:cubicBezTo>
                  <a:pt x="7589802" y="511039"/>
                  <a:pt x="7775022" y="480542"/>
                  <a:pt x="7782741" y="455936"/>
                </a:cubicBezTo>
                <a:cubicBezTo>
                  <a:pt x="7843362" y="435631"/>
                  <a:pt x="7898455" y="431261"/>
                  <a:pt x="7952094" y="409302"/>
                </a:cubicBezTo>
                <a:cubicBezTo>
                  <a:pt x="8005733" y="387343"/>
                  <a:pt x="8146910" y="289023"/>
                  <a:pt x="8231938" y="259259"/>
                </a:cubicBezTo>
                <a:cubicBezTo>
                  <a:pt x="8305929" y="256630"/>
                  <a:pt x="8363222" y="225400"/>
                  <a:pt x="8428864" y="208471"/>
                </a:cubicBezTo>
                <a:cubicBezTo>
                  <a:pt x="8491413" y="192972"/>
                  <a:pt x="8456819" y="173248"/>
                  <a:pt x="8616510" y="161973"/>
                </a:cubicBezTo>
                <a:cubicBezTo>
                  <a:pt x="8658196" y="158015"/>
                  <a:pt x="8776576" y="160401"/>
                  <a:pt x="8826766" y="152111"/>
                </a:cubicBezTo>
                <a:lnTo>
                  <a:pt x="8917647" y="112232"/>
                </a:lnTo>
                <a:cubicBezTo>
                  <a:pt x="8976899" y="93075"/>
                  <a:pt x="9069756" y="89380"/>
                  <a:pt x="9182272" y="37171"/>
                </a:cubicBezTo>
                <a:cubicBezTo>
                  <a:pt x="9197307" y="35724"/>
                  <a:pt x="9214647" y="30863"/>
                  <a:pt x="9232990" y="24074"/>
                </a:cubicBezTo>
                <a:lnTo>
                  <a:pt x="9288370" y="0"/>
                </a:lnTo>
                <a:lnTo>
                  <a:pt x="0" y="0"/>
                </a:lnTo>
                <a:cubicBezTo>
                  <a:pt x="2719" y="557222"/>
                  <a:pt x="5439" y="1100198"/>
                  <a:pt x="8158" y="1657420"/>
                </a:cubicBezTo>
                <a:close/>
              </a:path>
            </a:pathLst>
          </a:custGeom>
          <a:blipFill>
            <a:blip r:embed="rId2"/>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E8C8E9-AE62-4BA5-8DB4-026C848FDB1D}"/>
              </a:ext>
            </a:extLst>
          </p:cNvPr>
          <p:cNvSpPr>
            <a:spLocks noGrp="1"/>
          </p:cNvSpPr>
          <p:nvPr>
            <p:ph type="title"/>
          </p:nvPr>
        </p:nvSpPr>
        <p:spPr>
          <a:xfrm>
            <a:off x="685799" y="685800"/>
            <a:ext cx="4559301" cy="1811740"/>
          </a:xfrm>
        </p:spPr>
        <p:txBody>
          <a:bodyPr vert="horz" lIns="91440" tIns="45720" rIns="91440" bIns="45720" rtlCol="0" anchor="ctr">
            <a:normAutofit/>
          </a:bodyPr>
          <a:lstStyle/>
          <a:p>
            <a:r>
              <a:rPr lang="en-US" dirty="0"/>
              <a:t>Technology used</a:t>
            </a:r>
          </a:p>
        </p:txBody>
      </p:sp>
      <p:sp>
        <p:nvSpPr>
          <p:cNvPr id="3" name="Content Placeholder 2">
            <a:extLst>
              <a:ext uri="{FF2B5EF4-FFF2-40B4-BE49-F238E27FC236}">
                <a16:creationId xmlns:a16="http://schemas.microsoft.com/office/drawing/2014/main" id="{718BB205-D8E1-4C6B-B46F-5E721C05522C}"/>
              </a:ext>
            </a:extLst>
          </p:cNvPr>
          <p:cNvSpPr>
            <a:spLocks noGrp="1"/>
          </p:cNvSpPr>
          <p:nvPr>
            <p:ph sz="half" idx="1"/>
          </p:nvPr>
        </p:nvSpPr>
        <p:spPr>
          <a:xfrm>
            <a:off x="685800" y="2590801"/>
            <a:ext cx="4559301" cy="3722670"/>
          </a:xfrm>
        </p:spPr>
        <p:txBody>
          <a:bodyPr vert="horz" lIns="91440" tIns="45720" rIns="91440" bIns="45720" rtlCol="0" anchor="ctr">
            <a:normAutofit/>
          </a:bodyPr>
          <a:lstStyle/>
          <a:p>
            <a:r>
              <a:rPr lang="en-US" dirty="0" err="1"/>
              <a:t>bcrypt</a:t>
            </a:r>
            <a:r>
              <a:rPr lang="en-US" dirty="0"/>
              <a:t> ver. 5.0.1</a:t>
            </a:r>
          </a:p>
          <a:p>
            <a:r>
              <a:rPr lang="en-US" dirty="0" err="1"/>
              <a:t>Dotenv</a:t>
            </a:r>
            <a:r>
              <a:rPr lang="en-US" dirty="0"/>
              <a:t> ver. 16.0.0</a:t>
            </a:r>
          </a:p>
          <a:p>
            <a:r>
              <a:rPr lang="en-US" dirty="0"/>
              <a:t>Express ver. 4.17.3",</a:t>
            </a:r>
          </a:p>
          <a:p>
            <a:r>
              <a:rPr lang="en-US" dirty="0"/>
              <a:t>express-session ver. 1.17.2</a:t>
            </a:r>
          </a:p>
          <a:p>
            <a:r>
              <a:rPr lang="en-US" dirty="0"/>
              <a:t>Handlebars ver. 4.7.7</a:t>
            </a:r>
          </a:p>
          <a:p>
            <a:r>
              <a:rPr lang="en-US" dirty="0"/>
              <a:t>Mysql2 ver. 2.3.3</a:t>
            </a:r>
          </a:p>
          <a:p>
            <a:r>
              <a:rPr lang="en-US" dirty="0" err="1"/>
              <a:t>Sequelize</a:t>
            </a:r>
            <a:r>
              <a:rPr lang="en-US" dirty="0"/>
              <a:t> ver. 6.17.0</a:t>
            </a:r>
          </a:p>
          <a:p>
            <a:r>
              <a:rPr lang="en-US" dirty="0" err="1"/>
              <a:t>NodeMailer</a:t>
            </a:r>
            <a:r>
              <a:rPr lang="en-US" dirty="0"/>
              <a:t> </a:t>
            </a:r>
            <a:r>
              <a:rPr lang="en-US" dirty="0" err="1"/>
              <a:t>ver</a:t>
            </a:r>
            <a:r>
              <a:rPr lang="en-US" dirty="0"/>
              <a:t> 6.7.2</a:t>
            </a:r>
          </a:p>
        </p:txBody>
      </p:sp>
      <p:pic>
        <p:nvPicPr>
          <p:cNvPr id="6" name="Content Placeholder 5" descr="A picture containing indoor&#10;&#10;Description automatically generated">
            <a:extLst>
              <a:ext uri="{FF2B5EF4-FFF2-40B4-BE49-F238E27FC236}">
                <a16:creationId xmlns:a16="http://schemas.microsoft.com/office/drawing/2014/main" id="{0E76BB6B-BE02-45EC-9A45-AFA7636B3A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30899" y="1588714"/>
            <a:ext cx="5575302" cy="3721514"/>
          </a:xfrm>
          <a:prstGeom prst="rect">
            <a:avLst/>
          </a:prstGeom>
        </p:spPr>
      </p:pic>
    </p:spTree>
    <p:extLst>
      <p:ext uri="{BB962C8B-B14F-4D97-AF65-F5344CB8AC3E}">
        <p14:creationId xmlns:p14="http://schemas.microsoft.com/office/powerpoint/2010/main" val="300442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38944A-0A9A-4AE1-9CF9-EC8AB9291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A83998C-F742-4F79-9315-A66C8A7D4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675086" cy="6858000"/>
          </a:xfrm>
          <a:custGeom>
            <a:avLst/>
            <a:gdLst>
              <a:gd name="connsiteX0" fmla="*/ 14982 w 6355531"/>
              <a:gd name="connsiteY0" fmla="*/ 0 h 6858000"/>
              <a:gd name="connsiteX1" fmla="*/ 1077543 w 6355531"/>
              <a:gd name="connsiteY1" fmla="*/ 0 h 6858000"/>
              <a:gd name="connsiteX2" fmla="*/ 1307510 w 6355531"/>
              <a:gd name="connsiteY2" fmla="*/ 0 h 6858000"/>
              <a:gd name="connsiteX3" fmla="*/ 6355531 w 6355531"/>
              <a:gd name="connsiteY3" fmla="*/ 0 h 6858000"/>
              <a:gd name="connsiteX4" fmla="*/ 6355531 w 6355531"/>
              <a:gd name="connsiteY4" fmla="*/ 6858000 h 6858000"/>
              <a:gd name="connsiteX5" fmla="*/ 1307510 w 6355531"/>
              <a:gd name="connsiteY5" fmla="*/ 6858000 h 6858000"/>
              <a:gd name="connsiteX6" fmla="*/ 1077543 w 6355531"/>
              <a:gd name="connsiteY6" fmla="*/ 6858000 h 6858000"/>
              <a:gd name="connsiteX7" fmla="*/ 1077543 w 6355531"/>
              <a:gd name="connsiteY7" fmla="*/ 6857951 h 6858000"/>
              <a:gd name="connsiteX8" fmla="*/ 76819 w 6355531"/>
              <a:gd name="connsiteY8" fmla="*/ 6857735 h 6858000"/>
              <a:gd name="connsiteX9" fmla="*/ 112467 w 6355531"/>
              <a:gd name="connsiteY9" fmla="*/ 6776847 h 6858000"/>
              <a:gd name="connsiteX10" fmla="*/ 123670 w 6355531"/>
              <a:gd name="connsiteY10" fmla="*/ 6737706 h 6858000"/>
              <a:gd name="connsiteX11" fmla="*/ 140628 w 6355531"/>
              <a:gd name="connsiteY11" fmla="*/ 6686827 h 6858000"/>
              <a:gd name="connsiteX12" fmla="*/ 151907 w 6355531"/>
              <a:gd name="connsiteY12" fmla="*/ 6633777 h 6858000"/>
              <a:gd name="connsiteX13" fmla="*/ 222869 w 6355531"/>
              <a:gd name="connsiteY13" fmla="*/ 6492130 h 6858000"/>
              <a:gd name="connsiteX14" fmla="*/ 238151 w 6355531"/>
              <a:gd name="connsiteY14" fmla="*/ 6431610 h 6858000"/>
              <a:gd name="connsiteX15" fmla="*/ 256505 w 6355531"/>
              <a:gd name="connsiteY15" fmla="*/ 6294334 h 6858000"/>
              <a:gd name="connsiteX16" fmla="*/ 244595 w 6355531"/>
              <a:gd name="connsiteY16" fmla="*/ 6231403 h 6858000"/>
              <a:gd name="connsiteX17" fmla="*/ 237442 w 6355531"/>
              <a:gd name="connsiteY17" fmla="*/ 6202459 h 6858000"/>
              <a:gd name="connsiteX18" fmla="*/ 236271 w 6355531"/>
              <a:gd name="connsiteY18" fmla="*/ 6153037 h 6858000"/>
              <a:gd name="connsiteX19" fmla="*/ 243660 w 6355531"/>
              <a:gd name="connsiteY19" fmla="*/ 5905303 h 6858000"/>
              <a:gd name="connsiteX20" fmla="*/ 272845 w 6355531"/>
              <a:gd name="connsiteY20" fmla="*/ 5712857 h 6858000"/>
              <a:gd name="connsiteX21" fmla="*/ 301874 w 6355531"/>
              <a:gd name="connsiteY21" fmla="*/ 5660491 h 6858000"/>
              <a:gd name="connsiteX22" fmla="*/ 315524 w 6355531"/>
              <a:gd name="connsiteY22" fmla="*/ 5553910 h 6858000"/>
              <a:gd name="connsiteX23" fmla="*/ 339324 w 6355531"/>
              <a:gd name="connsiteY23" fmla="*/ 5449031 h 6858000"/>
              <a:gd name="connsiteX24" fmla="*/ 375255 w 6355531"/>
              <a:gd name="connsiteY24" fmla="*/ 5341916 h 6858000"/>
              <a:gd name="connsiteX25" fmla="*/ 412645 w 6355531"/>
              <a:gd name="connsiteY25" fmla="*/ 5264214 h 6858000"/>
              <a:gd name="connsiteX26" fmla="*/ 418645 w 6355531"/>
              <a:gd name="connsiteY26" fmla="*/ 5225268 h 6858000"/>
              <a:gd name="connsiteX27" fmla="*/ 426713 w 6355531"/>
              <a:gd name="connsiteY27" fmla="*/ 5159961 h 6858000"/>
              <a:gd name="connsiteX28" fmla="*/ 430230 w 6355531"/>
              <a:gd name="connsiteY28" fmla="*/ 5125185 h 6858000"/>
              <a:gd name="connsiteX29" fmla="*/ 443738 w 6355531"/>
              <a:gd name="connsiteY29" fmla="*/ 5067850 h 6858000"/>
              <a:gd name="connsiteX30" fmla="*/ 446398 w 6355531"/>
              <a:gd name="connsiteY30" fmla="*/ 5060861 h 6858000"/>
              <a:gd name="connsiteX31" fmla="*/ 444701 w 6355531"/>
              <a:gd name="connsiteY31" fmla="*/ 4993030 h 6858000"/>
              <a:gd name="connsiteX32" fmla="*/ 451432 w 6355531"/>
              <a:gd name="connsiteY32" fmla="*/ 4946844 h 6858000"/>
              <a:gd name="connsiteX33" fmla="*/ 462400 w 6355531"/>
              <a:gd name="connsiteY33" fmla="*/ 4858827 h 6858000"/>
              <a:gd name="connsiteX34" fmla="*/ 468151 w 6355531"/>
              <a:gd name="connsiteY34" fmla="*/ 4821170 h 6858000"/>
              <a:gd name="connsiteX35" fmla="*/ 467482 w 6355531"/>
              <a:gd name="connsiteY35" fmla="*/ 4584173 h 6858000"/>
              <a:gd name="connsiteX36" fmla="*/ 459345 w 6355531"/>
              <a:gd name="connsiteY36" fmla="*/ 4375228 h 6858000"/>
              <a:gd name="connsiteX37" fmla="*/ 440498 w 6355531"/>
              <a:gd name="connsiteY37" fmla="*/ 4214165 h 6858000"/>
              <a:gd name="connsiteX38" fmla="*/ 442085 w 6355531"/>
              <a:gd name="connsiteY38" fmla="*/ 4076008 h 6858000"/>
              <a:gd name="connsiteX39" fmla="*/ 430102 w 6355531"/>
              <a:gd name="connsiteY39" fmla="*/ 4033999 h 6858000"/>
              <a:gd name="connsiteX40" fmla="*/ 429834 w 6355531"/>
              <a:gd name="connsiteY40" fmla="*/ 4013953 h 6858000"/>
              <a:gd name="connsiteX41" fmla="*/ 434022 w 6355531"/>
              <a:gd name="connsiteY41" fmla="*/ 3872886 h 6858000"/>
              <a:gd name="connsiteX42" fmla="*/ 444128 w 6355531"/>
              <a:gd name="connsiteY42" fmla="*/ 3813873 h 6858000"/>
              <a:gd name="connsiteX43" fmla="*/ 454742 w 6355531"/>
              <a:gd name="connsiteY43" fmla="*/ 3738082 h 6858000"/>
              <a:gd name="connsiteX44" fmla="*/ 461899 w 6355531"/>
              <a:gd name="connsiteY44" fmla="*/ 3673397 h 6858000"/>
              <a:gd name="connsiteX45" fmla="*/ 461213 w 6355531"/>
              <a:gd name="connsiteY45" fmla="*/ 3637109 h 6858000"/>
              <a:gd name="connsiteX46" fmla="*/ 464567 w 6355531"/>
              <a:gd name="connsiteY46" fmla="*/ 3536883 h 6858000"/>
              <a:gd name="connsiteX47" fmla="*/ 485444 w 6355531"/>
              <a:gd name="connsiteY47" fmla="*/ 3295862 h 6858000"/>
              <a:gd name="connsiteX48" fmla="*/ 468421 w 6355531"/>
              <a:gd name="connsiteY48" fmla="*/ 3158586 h 6858000"/>
              <a:gd name="connsiteX49" fmla="*/ 444464 w 6355531"/>
              <a:gd name="connsiteY49" fmla="*/ 3112365 h 6858000"/>
              <a:gd name="connsiteX50" fmla="*/ 430314 w 6355531"/>
              <a:gd name="connsiteY50" fmla="*/ 3072935 h 6858000"/>
              <a:gd name="connsiteX51" fmla="*/ 406129 w 6355531"/>
              <a:gd name="connsiteY51" fmla="*/ 2958185 h 6858000"/>
              <a:gd name="connsiteX52" fmla="*/ 364512 w 6355531"/>
              <a:gd name="connsiteY52" fmla="*/ 2843952 h 6858000"/>
              <a:gd name="connsiteX53" fmla="*/ 300461 w 6355531"/>
              <a:gd name="connsiteY53" fmla="*/ 2554718 h 6858000"/>
              <a:gd name="connsiteX54" fmla="*/ 272031 w 6355531"/>
              <a:gd name="connsiteY54" fmla="*/ 2447068 h 6858000"/>
              <a:gd name="connsiteX55" fmla="*/ 275996 w 6355531"/>
              <a:gd name="connsiteY55" fmla="*/ 2423438 h 6858000"/>
              <a:gd name="connsiteX56" fmla="*/ 244658 w 6355531"/>
              <a:gd name="connsiteY56" fmla="*/ 2261920 h 6858000"/>
              <a:gd name="connsiteX57" fmla="*/ 234806 w 6355531"/>
              <a:gd name="connsiteY57" fmla="*/ 2195378 h 6858000"/>
              <a:gd name="connsiteX58" fmla="*/ 219430 w 6355531"/>
              <a:gd name="connsiteY58" fmla="*/ 2155135 h 6858000"/>
              <a:gd name="connsiteX59" fmla="*/ 216954 w 6355531"/>
              <a:gd name="connsiteY59" fmla="*/ 2118008 h 6858000"/>
              <a:gd name="connsiteX60" fmla="*/ 217921 w 6355531"/>
              <a:gd name="connsiteY60" fmla="*/ 2050531 h 6858000"/>
              <a:gd name="connsiteX61" fmla="*/ 191603 w 6355531"/>
              <a:gd name="connsiteY61" fmla="*/ 1906352 h 6858000"/>
              <a:gd name="connsiteX62" fmla="*/ 168765 w 6355531"/>
              <a:gd name="connsiteY62" fmla="*/ 1861531 h 6858000"/>
              <a:gd name="connsiteX63" fmla="*/ 123757 w 6355531"/>
              <a:gd name="connsiteY63" fmla="*/ 1732919 h 6858000"/>
              <a:gd name="connsiteX64" fmla="*/ 95931 w 6355531"/>
              <a:gd name="connsiteY64" fmla="*/ 1615777 h 6858000"/>
              <a:gd name="connsiteX65" fmla="*/ 77222 w 6355531"/>
              <a:gd name="connsiteY65" fmla="*/ 1563678 h 6858000"/>
              <a:gd name="connsiteX66" fmla="*/ 82894 w 6355531"/>
              <a:gd name="connsiteY66" fmla="*/ 1477995 h 6858000"/>
              <a:gd name="connsiteX67" fmla="*/ 77431 w 6355531"/>
              <a:gd name="connsiteY67" fmla="*/ 1307086 h 6858000"/>
              <a:gd name="connsiteX68" fmla="*/ 83152 w 6355531"/>
              <a:gd name="connsiteY68" fmla="*/ 1168288 h 6858000"/>
              <a:gd name="connsiteX69" fmla="*/ 65215 w 6355531"/>
              <a:gd name="connsiteY69" fmla="*/ 1088484 h 6858000"/>
              <a:gd name="connsiteX70" fmla="*/ 54242 w 6355531"/>
              <a:gd name="connsiteY70" fmla="*/ 1016103 h 6858000"/>
              <a:gd name="connsiteX71" fmla="*/ 55661 w 6355531"/>
              <a:gd name="connsiteY71" fmla="*/ 954054 h 6858000"/>
              <a:gd name="connsiteX72" fmla="*/ 50658 w 6355531"/>
              <a:gd name="connsiteY72" fmla="*/ 896999 h 6858000"/>
              <a:gd name="connsiteX73" fmla="*/ 11825 w 6355531"/>
              <a:gd name="connsiteY73" fmla="*/ 711705 h 6858000"/>
              <a:gd name="connsiteX74" fmla="*/ 8815 w 6355531"/>
              <a:gd name="connsiteY74" fmla="*/ 619315 h 6858000"/>
              <a:gd name="connsiteX75" fmla="*/ 2635 w 6355531"/>
              <a:gd name="connsiteY75" fmla="*/ 585934 h 6858000"/>
              <a:gd name="connsiteX76" fmla="*/ 1 w 6355531"/>
              <a:gd name="connsiteY76" fmla="*/ 538948 h 6858000"/>
              <a:gd name="connsiteX77" fmla="*/ 3808 w 6355531"/>
              <a:gd name="connsiteY77" fmla="*/ 525163 h 6858000"/>
              <a:gd name="connsiteX78" fmla="*/ 28525 w 6355531"/>
              <a:gd name="connsiteY78" fmla="*/ 393828 h 6858000"/>
              <a:gd name="connsiteX79" fmla="*/ 28359 w 6355531"/>
              <a:gd name="connsiteY79" fmla="*/ 353137 h 6858000"/>
              <a:gd name="connsiteX80" fmla="*/ 33905 w 6355531"/>
              <a:gd name="connsiteY80" fmla="*/ 275771 h 6858000"/>
              <a:gd name="connsiteX81" fmla="*/ 43349 w 6355531"/>
              <a:gd name="connsiteY81" fmla="*/ 236673 h 6858000"/>
              <a:gd name="connsiteX82" fmla="*/ 42417 w 6355531"/>
              <a:gd name="connsiteY82" fmla="*/ 144983 h 6858000"/>
              <a:gd name="connsiteX83" fmla="*/ 32952 w 6355531"/>
              <a:gd name="connsiteY83" fmla="*/ 33857 h 6858000"/>
              <a:gd name="connsiteX0" fmla="*/ 14982 w 6355531"/>
              <a:gd name="connsiteY0" fmla="*/ 0 h 6858000"/>
              <a:gd name="connsiteX1" fmla="*/ 1077543 w 6355531"/>
              <a:gd name="connsiteY1" fmla="*/ 0 h 6858000"/>
              <a:gd name="connsiteX2" fmla="*/ 6355531 w 6355531"/>
              <a:gd name="connsiteY2" fmla="*/ 0 h 6858000"/>
              <a:gd name="connsiteX3" fmla="*/ 6355531 w 6355531"/>
              <a:gd name="connsiteY3" fmla="*/ 6858000 h 6858000"/>
              <a:gd name="connsiteX4" fmla="*/ 1307510 w 6355531"/>
              <a:gd name="connsiteY4" fmla="*/ 6858000 h 6858000"/>
              <a:gd name="connsiteX5" fmla="*/ 1077543 w 6355531"/>
              <a:gd name="connsiteY5" fmla="*/ 6858000 h 6858000"/>
              <a:gd name="connsiteX6" fmla="*/ 1077543 w 6355531"/>
              <a:gd name="connsiteY6" fmla="*/ 6857951 h 6858000"/>
              <a:gd name="connsiteX7" fmla="*/ 76819 w 6355531"/>
              <a:gd name="connsiteY7" fmla="*/ 6857735 h 6858000"/>
              <a:gd name="connsiteX8" fmla="*/ 112467 w 6355531"/>
              <a:gd name="connsiteY8" fmla="*/ 6776847 h 6858000"/>
              <a:gd name="connsiteX9" fmla="*/ 123670 w 6355531"/>
              <a:gd name="connsiteY9" fmla="*/ 6737706 h 6858000"/>
              <a:gd name="connsiteX10" fmla="*/ 140628 w 6355531"/>
              <a:gd name="connsiteY10" fmla="*/ 6686827 h 6858000"/>
              <a:gd name="connsiteX11" fmla="*/ 151907 w 6355531"/>
              <a:gd name="connsiteY11" fmla="*/ 6633777 h 6858000"/>
              <a:gd name="connsiteX12" fmla="*/ 222869 w 6355531"/>
              <a:gd name="connsiteY12" fmla="*/ 6492130 h 6858000"/>
              <a:gd name="connsiteX13" fmla="*/ 238151 w 6355531"/>
              <a:gd name="connsiteY13" fmla="*/ 6431610 h 6858000"/>
              <a:gd name="connsiteX14" fmla="*/ 256505 w 6355531"/>
              <a:gd name="connsiteY14" fmla="*/ 6294334 h 6858000"/>
              <a:gd name="connsiteX15" fmla="*/ 244595 w 6355531"/>
              <a:gd name="connsiteY15" fmla="*/ 6231403 h 6858000"/>
              <a:gd name="connsiteX16" fmla="*/ 237442 w 6355531"/>
              <a:gd name="connsiteY16" fmla="*/ 6202459 h 6858000"/>
              <a:gd name="connsiteX17" fmla="*/ 236271 w 6355531"/>
              <a:gd name="connsiteY17" fmla="*/ 6153037 h 6858000"/>
              <a:gd name="connsiteX18" fmla="*/ 243660 w 6355531"/>
              <a:gd name="connsiteY18" fmla="*/ 5905303 h 6858000"/>
              <a:gd name="connsiteX19" fmla="*/ 272845 w 6355531"/>
              <a:gd name="connsiteY19" fmla="*/ 5712857 h 6858000"/>
              <a:gd name="connsiteX20" fmla="*/ 301874 w 6355531"/>
              <a:gd name="connsiteY20" fmla="*/ 5660491 h 6858000"/>
              <a:gd name="connsiteX21" fmla="*/ 315524 w 6355531"/>
              <a:gd name="connsiteY21" fmla="*/ 5553910 h 6858000"/>
              <a:gd name="connsiteX22" fmla="*/ 339324 w 6355531"/>
              <a:gd name="connsiteY22" fmla="*/ 5449031 h 6858000"/>
              <a:gd name="connsiteX23" fmla="*/ 375255 w 6355531"/>
              <a:gd name="connsiteY23" fmla="*/ 5341916 h 6858000"/>
              <a:gd name="connsiteX24" fmla="*/ 412645 w 6355531"/>
              <a:gd name="connsiteY24" fmla="*/ 5264214 h 6858000"/>
              <a:gd name="connsiteX25" fmla="*/ 418645 w 6355531"/>
              <a:gd name="connsiteY25" fmla="*/ 5225268 h 6858000"/>
              <a:gd name="connsiteX26" fmla="*/ 426713 w 6355531"/>
              <a:gd name="connsiteY26" fmla="*/ 5159961 h 6858000"/>
              <a:gd name="connsiteX27" fmla="*/ 430230 w 6355531"/>
              <a:gd name="connsiteY27" fmla="*/ 5125185 h 6858000"/>
              <a:gd name="connsiteX28" fmla="*/ 443738 w 6355531"/>
              <a:gd name="connsiteY28" fmla="*/ 5067850 h 6858000"/>
              <a:gd name="connsiteX29" fmla="*/ 446398 w 6355531"/>
              <a:gd name="connsiteY29" fmla="*/ 5060861 h 6858000"/>
              <a:gd name="connsiteX30" fmla="*/ 444701 w 6355531"/>
              <a:gd name="connsiteY30" fmla="*/ 4993030 h 6858000"/>
              <a:gd name="connsiteX31" fmla="*/ 451432 w 6355531"/>
              <a:gd name="connsiteY31" fmla="*/ 4946844 h 6858000"/>
              <a:gd name="connsiteX32" fmla="*/ 462400 w 6355531"/>
              <a:gd name="connsiteY32" fmla="*/ 4858827 h 6858000"/>
              <a:gd name="connsiteX33" fmla="*/ 468151 w 6355531"/>
              <a:gd name="connsiteY33" fmla="*/ 4821170 h 6858000"/>
              <a:gd name="connsiteX34" fmla="*/ 467482 w 6355531"/>
              <a:gd name="connsiteY34" fmla="*/ 4584173 h 6858000"/>
              <a:gd name="connsiteX35" fmla="*/ 459345 w 6355531"/>
              <a:gd name="connsiteY35" fmla="*/ 4375228 h 6858000"/>
              <a:gd name="connsiteX36" fmla="*/ 440498 w 6355531"/>
              <a:gd name="connsiteY36" fmla="*/ 4214165 h 6858000"/>
              <a:gd name="connsiteX37" fmla="*/ 442085 w 6355531"/>
              <a:gd name="connsiteY37" fmla="*/ 4076008 h 6858000"/>
              <a:gd name="connsiteX38" fmla="*/ 430102 w 6355531"/>
              <a:gd name="connsiteY38" fmla="*/ 4033999 h 6858000"/>
              <a:gd name="connsiteX39" fmla="*/ 429834 w 6355531"/>
              <a:gd name="connsiteY39" fmla="*/ 4013953 h 6858000"/>
              <a:gd name="connsiteX40" fmla="*/ 434022 w 6355531"/>
              <a:gd name="connsiteY40" fmla="*/ 3872886 h 6858000"/>
              <a:gd name="connsiteX41" fmla="*/ 444128 w 6355531"/>
              <a:gd name="connsiteY41" fmla="*/ 3813873 h 6858000"/>
              <a:gd name="connsiteX42" fmla="*/ 454742 w 6355531"/>
              <a:gd name="connsiteY42" fmla="*/ 3738082 h 6858000"/>
              <a:gd name="connsiteX43" fmla="*/ 461899 w 6355531"/>
              <a:gd name="connsiteY43" fmla="*/ 3673397 h 6858000"/>
              <a:gd name="connsiteX44" fmla="*/ 461213 w 6355531"/>
              <a:gd name="connsiteY44" fmla="*/ 3637109 h 6858000"/>
              <a:gd name="connsiteX45" fmla="*/ 464567 w 6355531"/>
              <a:gd name="connsiteY45" fmla="*/ 3536883 h 6858000"/>
              <a:gd name="connsiteX46" fmla="*/ 485444 w 6355531"/>
              <a:gd name="connsiteY46" fmla="*/ 3295862 h 6858000"/>
              <a:gd name="connsiteX47" fmla="*/ 468421 w 6355531"/>
              <a:gd name="connsiteY47" fmla="*/ 3158586 h 6858000"/>
              <a:gd name="connsiteX48" fmla="*/ 444464 w 6355531"/>
              <a:gd name="connsiteY48" fmla="*/ 3112365 h 6858000"/>
              <a:gd name="connsiteX49" fmla="*/ 430314 w 6355531"/>
              <a:gd name="connsiteY49" fmla="*/ 3072935 h 6858000"/>
              <a:gd name="connsiteX50" fmla="*/ 406129 w 6355531"/>
              <a:gd name="connsiteY50" fmla="*/ 2958185 h 6858000"/>
              <a:gd name="connsiteX51" fmla="*/ 364512 w 6355531"/>
              <a:gd name="connsiteY51" fmla="*/ 2843952 h 6858000"/>
              <a:gd name="connsiteX52" fmla="*/ 300461 w 6355531"/>
              <a:gd name="connsiteY52" fmla="*/ 2554718 h 6858000"/>
              <a:gd name="connsiteX53" fmla="*/ 272031 w 6355531"/>
              <a:gd name="connsiteY53" fmla="*/ 2447068 h 6858000"/>
              <a:gd name="connsiteX54" fmla="*/ 275996 w 6355531"/>
              <a:gd name="connsiteY54" fmla="*/ 2423438 h 6858000"/>
              <a:gd name="connsiteX55" fmla="*/ 244658 w 6355531"/>
              <a:gd name="connsiteY55" fmla="*/ 2261920 h 6858000"/>
              <a:gd name="connsiteX56" fmla="*/ 234806 w 6355531"/>
              <a:gd name="connsiteY56" fmla="*/ 2195378 h 6858000"/>
              <a:gd name="connsiteX57" fmla="*/ 219430 w 6355531"/>
              <a:gd name="connsiteY57" fmla="*/ 2155135 h 6858000"/>
              <a:gd name="connsiteX58" fmla="*/ 216954 w 6355531"/>
              <a:gd name="connsiteY58" fmla="*/ 2118008 h 6858000"/>
              <a:gd name="connsiteX59" fmla="*/ 217921 w 6355531"/>
              <a:gd name="connsiteY59" fmla="*/ 2050531 h 6858000"/>
              <a:gd name="connsiteX60" fmla="*/ 191603 w 6355531"/>
              <a:gd name="connsiteY60" fmla="*/ 1906352 h 6858000"/>
              <a:gd name="connsiteX61" fmla="*/ 168765 w 6355531"/>
              <a:gd name="connsiteY61" fmla="*/ 1861531 h 6858000"/>
              <a:gd name="connsiteX62" fmla="*/ 123757 w 6355531"/>
              <a:gd name="connsiteY62" fmla="*/ 1732919 h 6858000"/>
              <a:gd name="connsiteX63" fmla="*/ 95931 w 6355531"/>
              <a:gd name="connsiteY63" fmla="*/ 1615777 h 6858000"/>
              <a:gd name="connsiteX64" fmla="*/ 77222 w 6355531"/>
              <a:gd name="connsiteY64" fmla="*/ 1563678 h 6858000"/>
              <a:gd name="connsiteX65" fmla="*/ 82894 w 6355531"/>
              <a:gd name="connsiteY65" fmla="*/ 1477995 h 6858000"/>
              <a:gd name="connsiteX66" fmla="*/ 77431 w 6355531"/>
              <a:gd name="connsiteY66" fmla="*/ 1307086 h 6858000"/>
              <a:gd name="connsiteX67" fmla="*/ 83152 w 6355531"/>
              <a:gd name="connsiteY67" fmla="*/ 1168288 h 6858000"/>
              <a:gd name="connsiteX68" fmla="*/ 65215 w 6355531"/>
              <a:gd name="connsiteY68" fmla="*/ 1088484 h 6858000"/>
              <a:gd name="connsiteX69" fmla="*/ 54242 w 6355531"/>
              <a:gd name="connsiteY69" fmla="*/ 1016103 h 6858000"/>
              <a:gd name="connsiteX70" fmla="*/ 55661 w 6355531"/>
              <a:gd name="connsiteY70" fmla="*/ 954054 h 6858000"/>
              <a:gd name="connsiteX71" fmla="*/ 50658 w 6355531"/>
              <a:gd name="connsiteY71" fmla="*/ 896999 h 6858000"/>
              <a:gd name="connsiteX72" fmla="*/ 11825 w 6355531"/>
              <a:gd name="connsiteY72" fmla="*/ 711705 h 6858000"/>
              <a:gd name="connsiteX73" fmla="*/ 8815 w 6355531"/>
              <a:gd name="connsiteY73" fmla="*/ 619315 h 6858000"/>
              <a:gd name="connsiteX74" fmla="*/ 2635 w 6355531"/>
              <a:gd name="connsiteY74" fmla="*/ 585934 h 6858000"/>
              <a:gd name="connsiteX75" fmla="*/ 1 w 6355531"/>
              <a:gd name="connsiteY75" fmla="*/ 538948 h 6858000"/>
              <a:gd name="connsiteX76" fmla="*/ 3808 w 6355531"/>
              <a:gd name="connsiteY76" fmla="*/ 525163 h 6858000"/>
              <a:gd name="connsiteX77" fmla="*/ 28525 w 6355531"/>
              <a:gd name="connsiteY77" fmla="*/ 393828 h 6858000"/>
              <a:gd name="connsiteX78" fmla="*/ 28359 w 6355531"/>
              <a:gd name="connsiteY78" fmla="*/ 353137 h 6858000"/>
              <a:gd name="connsiteX79" fmla="*/ 33905 w 6355531"/>
              <a:gd name="connsiteY79" fmla="*/ 275771 h 6858000"/>
              <a:gd name="connsiteX80" fmla="*/ 43349 w 6355531"/>
              <a:gd name="connsiteY80" fmla="*/ 236673 h 6858000"/>
              <a:gd name="connsiteX81" fmla="*/ 42417 w 6355531"/>
              <a:gd name="connsiteY81" fmla="*/ 144983 h 6858000"/>
              <a:gd name="connsiteX82" fmla="*/ 32952 w 6355531"/>
              <a:gd name="connsiteY82" fmla="*/ 33857 h 6858000"/>
              <a:gd name="connsiteX83" fmla="*/ 14982 w 6355531"/>
              <a:gd name="connsiteY83"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1307510 w 6355531"/>
              <a:gd name="connsiteY3" fmla="*/ 6858000 h 6858000"/>
              <a:gd name="connsiteX4" fmla="*/ 1077543 w 6355531"/>
              <a:gd name="connsiteY4" fmla="*/ 6858000 h 6858000"/>
              <a:gd name="connsiteX5" fmla="*/ 1077543 w 6355531"/>
              <a:gd name="connsiteY5" fmla="*/ 6857951 h 6858000"/>
              <a:gd name="connsiteX6" fmla="*/ 76819 w 6355531"/>
              <a:gd name="connsiteY6" fmla="*/ 6857735 h 6858000"/>
              <a:gd name="connsiteX7" fmla="*/ 112467 w 6355531"/>
              <a:gd name="connsiteY7" fmla="*/ 6776847 h 6858000"/>
              <a:gd name="connsiteX8" fmla="*/ 123670 w 6355531"/>
              <a:gd name="connsiteY8" fmla="*/ 6737706 h 6858000"/>
              <a:gd name="connsiteX9" fmla="*/ 140628 w 6355531"/>
              <a:gd name="connsiteY9" fmla="*/ 6686827 h 6858000"/>
              <a:gd name="connsiteX10" fmla="*/ 151907 w 6355531"/>
              <a:gd name="connsiteY10" fmla="*/ 6633777 h 6858000"/>
              <a:gd name="connsiteX11" fmla="*/ 222869 w 6355531"/>
              <a:gd name="connsiteY11" fmla="*/ 6492130 h 6858000"/>
              <a:gd name="connsiteX12" fmla="*/ 238151 w 6355531"/>
              <a:gd name="connsiteY12" fmla="*/ 6431610 h 6858000"/>
              <a:gd name="connsiteX13" fmla="*/ 256505 w 6355531"/>
              <a:gd name="connsiteY13" fmla="*/ 6294334 h 6858000"/>
              <a:gd name="connsiteX14" fmla="*/ 244595 w 6355531"/>
              <a:gd name="connsiteY14" fmla="*/ 6231403 h 6858000"/>
              <a:gd name="connsiteX15" fmla="*/ 237442 w 6355531"/>
              <a:gd name="connsiteY15" fmla="*/ 6202459 h 6858000"/>
              <a:gd name="connsiteX16" fmla="*/ 236271 w 6355531"/>
              <a:gd name="connsiteY16" fmla="*/ 6153037 h 6858000"/>
              <a:gd name="connsiteX17" fmla="*/ 243660 w 6355531"/>
              <a:gd name="connsiteY17" fmla="*/ 5905303 h 6858000"/>
              <a:gd name="connsiteX18" fmla="*/ 272845 w 6355531"/>
              <a:gd name="connsiteY18" fmla="*/ 5712857 h 6858000"/>
              <a:gd name="connsiteX19" fmla="*/ 301874 w 6355531"/>
              <a:gd name="connsiteY19" fmla="*/ 5660491 h 6858000"/>
              <a:gd name="connsiteX20" fmla="*/ 315524 w 6355531"/>
              <a:gd name="connsiteY20" fmla="*/ 5553910 h 6858000"/>
              <a:gd name="connsiteX21" fmla="*/ 339324 w 6355531"/>
              <a:gd name="connsiteY21" fmla="*/ 5449031 h 6858000"/>
              <a:gd name="connsiteX22" fmla="*/ 375255 w 6355531"/>
              <a:gd name="connsiteY22" fmla="*/ 5341916 h 6858000"/>
              <a:gd name="connsiteX23" fmla="*/ 412645 w 6355531"/>
              <a:gd name="connsiteY23" fmla="*/ 5264214 h 6858000"/>
              <a:gd name="connsiteX24" fmla="*/ 418645 w 6355531"/>
              <a:gd name="connsiteY24" fmla="*/ 5225268 h 6858000"/>
              <a:gd name="connsiteX25" fmla="*/ 426713 w 6355531"/>
              <a:gd name="connsiteY25" fmla="*/ 5159961 h 6858000"/>
              <a:gd name="connsiteX26" fmla="*/ 430230 w 6355531"/>
              <a:gd name="connsiteY26" fmla="*/ 5125185 h 6858000"/>
              <a:gd name="connsiteX27" fmla="*/ 443738 w 6355531"/>
              <a:gd name="connsiteY27" fmla="*/ 5067850 h 6858000"/>
              <a:gd name="connsiteX28" fmla="*/ 446398 w 6355531"/>
              <a:gd name="connsiteY28" fmla="*/ 5060861 h 6858000"/>
              <a:gd name="connsiteX29" fmla="*/ 444701 w 6355531"/>
              <a:gd name="connsiteY29" fmla="*/ 4993030 h 6858000"/>
              <a:gd name="connsiteX30" fmla="*/ 451432 w 6355531"/>
              <a:gd name="connsiteY30" fmla="*/ 4946844 h 6858000"/>
              <a:gd name="connsiteX31" fmla="*/ 462400 w 6355531"/>
              <a:gd name="connsiteY31" fmla="*/ 4858827 h 6858000"/>
              <a:gd name="connsiteX32" fmla="*/ 468151 w 6355531"/>
              <a:gd name="connsiteY32" fmla="*/ 4821170 h 6858000"/>
              <a:gd name="connsiteX33" fmla="*/ 467482 w 6355531"/>
              <a:gd name="connsiteY33" fmla="*/ 4584173 h 6858000"/>
              <a:gd name="connsiteX34" fmla="*/ 459345 w 6355531"/>
              <a:gd name="connsiteY34" fmla="*/ 4375228 h 6858000"/>
              <a:gd name="connsiteX35" fmla="*/ 440498 w 6355531"/>
              <a:gd name="connsiteY35" fmla="*/ 4214165 h 6858000"/>
              <a:gd name="connsiteX36" fmla="*/ 442085 w 6355531"/>
              <a:gd name="connsiteY36" fmla="*/ 4076008 h 6858000"/>
              <a:gd name="connsiteX37" fmla="*/ 430102 w 6355531"/>
              <a:gd name="connsiteY37" fmla="*/ 4033999 h 6858000"/>
              <a:gd name="connsiteX38" fmla="*/ 429834 w 6355531"/>
              <a:gd name="connsiteY38" fmla="*/ 4013953 h 6858000"/>
              <a:gd name="connsiteX39" fmla="*/ 434022 w 6355531"/>
              <a:gd name="connsiteY39" fmla="*/ 3872886 h 6858000"/>
              <a:gd name="connsiteX40" fmla="*/ 444128 w 6355531"/>
              <a:gd name="connsiteY40" fmla="*/ 3813873 h 6858000"/>
              <a:gd name="connsiteX41" fmla="*/ 454742 w 6355531"/>
              <a:gd name="connsiteY41" fmla="*/ 3738082 h 6858000"/>
              <a:gd name="connsiteX42" fmla="*/ 461899 w 6355531"/>
              <a:gd name="connsiteY42" fmla="*/ 3673397 h 6858000"/>
              <a:gd name="connsiteX43" fmla="*/ 461213 w 6355531"/>
              <a:gd name="connsiteY43" fmla="*/ 3637109 h 6858000"/>
              <a:gd name="connsiteX44" fmla="*/ 464567 w 6355531"/>
              <a:gd name="connsiteY44" fmla="*/ 3536883 h 6858000"/>
              <a:gd name="connsiteX45" fmla="*/ 485444 w 6355531"/>
              <a:gd name="connsiteY45" fmla="*/ 3295862 h 6858000"/>
              <a:gd name="connsiteX46" fmla="*/ 468421 w 6355531"/>
              <a:gd name="connsiteY46" fmla="*/ 3158586 h 6858000"/>
              <a:gd name="connsiteX47" fmla="*/ 444464 w 6355531"/>
              <a:gd name="connsiteY47" fmla="*/ 3112365 h 6858000"/>
              <a:gd name="connsiteX48" fmla="*/ 430314 w 6355531"/>
              <a:gd name="connsiteY48" fmla="*/ 3072935 h 6858000"/>
              <a:gd name="connsiteX49" fmla="*/ 406129 w 6355531"/>
              <a:gd name="connsiteY49" fmla="*/ 2958185 h 6858000"/>
              <a:gd name="connsiteX50" fmla="*/ 364512 w 6355531"/>
              <a:gd name="connsiteY50" fmla="*/ 2843952 h 6858000"/>
              <a:gd name="connsiteX51" fmla="*/ 300461 w 6355531"/>
              <a:gd name="connsiteY51" fmla="*/ 2554718 h 6858000"/>
              <a:gd name="connsiteX52" fmla="*/ 272031 w 6355531"/>
              <a:gd name="connsiteY52" fmla="*/ 2447068 h 6858000"/>
              <a:gd name="connsiteX53" fmla="*/ 275996 w 6355531"/>
              <a:gd name="connsiteY53" fmla="*/ 2423438 h 6858000"/>
              <a:gd name="connsiteX54" fmla="*/ 244658 w 6355531"/>
              <a:gd name="connsiteY54" fmla="*/ 2261920 h 6858000"/>
              <a:gd name="connsiteX55" fmla="*/ 234806 w 6355531"/>
              <a:gd name="connsiteY55" fmla="*/ 2195378 h 6858000"/>
              <a:gd name="connsiteX56" fmla="*/ 219430 w 6355531"/>
              <a:gd name="connsiteY56" fmla="*/ 2155135 h 6858000"/>
              <a:gd name="connsiteX57" fmla="*/ 216954 w 6355531"/>
              <a:gd name="connsiteY57" fmla="*/ 2118008 h 6858000"/>
              <a:gd name="connsiteX58" fmla="*/ 217921 w 6355531"/>
              <a:gd name="connsiteY58" fmla="*/ 2050531 h 6858000"/>
              <a:gd name="connsiteX59" fmla="*/ 191603 w 6355531"/>
              <a:gd name="connsiteY59" fmla="*/ 1906352 h 6858000"/>
              <a:gd name="connsiteX60" fmla="*/ 168765 w 6355531"/>
              <a:gd name="connsiteY60" fmla="*/ 1861531 h 6858000"/>
              <a:gd name="connsiteX61" fmla="*/ 123757 w 6355531"/>
              <a:gd name="connsiteY61" fmla="*/ 1732919 h 6858000"/>
              <a:gd name="connsiteX62" fmla="*/ 95931 w 6355531"/>
              <a:gd name="connsiteY62" fmla="*/ 1615777 h 6858000"/>
              <a:gd name="connsiteX63" fmla="*/ 77222 w 6355531"/>
              <a:gd name="connsiteY63" fmla="*/ 1563678 h 6858000"/>
              <a:gd name="connsiteX64" fmla="*/ 82894 w 6355531"/>
              <a:gd name="connsiteY64" fmla="*/ 1477995 h 6858000"/>
              <a:gd name="connsiteX65" fmla="*/ 77431 w 6355531"/>
              <a:gd name="connsiteY65" fmla="*/ 1307086 h 6858000"/>
              <a:gd name="connsiteX66" fmla="*/ 83152 w 6355531"/>
              <a:gd name="connsiteY66" fmla="*/ 1168288 h 6858000"/>
              <a:gd name="connsiteX67" fmla="*/ 65215 w 6355531"/>
              <a:gd name="connsiteY67" fmla="*/ 1088484 h 6858000"/>
              <a:gd name="connsiteX68" fmla="*/ 54242 w 6355531"/>
              <a:gd name="connsiteY68" fmla="*/ 1016103 h 6858000"/>
              <a:gd name="connsiteX69" fmla="*/ 55661 w 6355531"/>
              <a:gd name="connsiteY69" fmla="*/ 954054 h 6858000"/>
              <a:gd name="connsiteX70" fmla="*/ 50658 w 6355531"/>
              <a:gd name="connsiteY70" fmla="*/ 896999 h 6858000"/>
              <a:gd name="connsiteX71" fmla="*/ 11825 w 6355531"/>
              <a:gd name="connsiteY71" fmla="*/ 711705 h 6858000"/>
              <a:gd name="connsiteX72" fmla="*/ 8815 w 6355531"/>
              <a:gd name="connsiteY72" fmla="*/ 619315 h 6858000"/>
              <a:gd name="connsiteX73" fmla="*/ 2635 w 6355531"/>
              <a:gd name="connsiteY73" fmla="*/ 585934 h 6858000"/>
              <a:gd name="connsiteX74" fmla="*/ 1 w 6355531"/>
              <a:gd name="connsiteY74" fmla="*/ 538948 h 6858000"/>
              <a:gd name="connsiteX75" fmla="*/ 3808 w 6355531"/>
              <a:gd name="connsiteY75" fmla="*/ 525163 h 6858000"/>
              <a:gd name="connsiteX76" fmla="*/ 28525 w 6355531"/>
              <a:gd name="connsiteY76" fmla="*/ 393828 h 6858000"/>
              <a:gd name="connsiteX77" fmla="*/ 28359 w 6355531"/>
              <a:gd name="connsiteY77" fmla="*/ 353137 h 6858000"/>
              <a:gd name="connsiteX78" fmla="*/ 33905 w 6355531"/>
              <a:gd name="connsiteY78" fmla="*/ 275771 h 6858000"/>
              <a:gd name="connsiteX79" fmla="*/ 43349 w 6355531"/>
              <a:gd name="connsiteY79" fmla="*/ 236673 h 6858000"/>
              <a:gd name="connsiteX80" fmla="*/ 42417 w 6355531"/>
              <a:gd name="connsiteY80" fmla="*/ 144983 h 6858000"/>
              <a:gd name="connsiteX81" fmla="*/ 32952 w 6355531"/>
              <a:gd name="connsiteY81" fmla="*/ 33857 h 6858000"/>
              <a:gd name="connsiteX82" fmla="*/ 14982 w 6355531"/>
              <a:gd name="connsiteY82"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1307510 w 6355531"/>
              <a:gd name="connsiteY3" fmla="*/ 6858000 h 6858000"/>
              <a:gd name="connsiteX4" fmla="*/ 1077543 w 6355531"/>
              <a:gd name="connsiteY4" fmla="*/ 6858000 h 6858000"/>
              <a:gd name="connsiteX5" fmla="*/ 76819 w 6355531"/>
              <a:gd name="connsiteY5" fmla="*/ 6857735 h 6858000"/>
              <a:gd name="connsiteX6" fmla="*/ 112467 w 6355531"/>
              <a:gd name="connsiteY6" fmla="*/ 6776847 h 6858000"/>
              <a:gd name="connsiteX7" fmla="*/ 123670 w 6355531"/>
              <a:gd name="connsiteY7" fmla="*/ 6737706 h 6858000"/>
              <a:gd name="connsiteX8" fmla="*/ 140628 w 6355531"/>
              <a:gd name="connsiteY8" fmla="*/ 6686827 h 6858000"/>
              <a:gd name="connsiteX9" fmla="*/ 151907 w 6355531"/>
              <a:gd name="connsiteY9" fmla="*/ 6633777 h 6858000"/>
              <a:gd name="connsiteX10" fmla="*/ 222869 w 6355531"/>
              <a:gd name="connsiteY10" fmla="*/ 6492130 h 6858000"/>
              <a:gd name="connsiteX11" fmla="*/ 238151 w 6355531"/>
              <a:gd name="connsiteY11" fmla="*/ 6431610 h 6858000"/>
              <a:gd name="connsiteX12" fmla="*/ 256505 w 6355531"/>
              <a:gd name="connsiteY12" fmla="*/ 6294334 h 6858000"/>
              <a:gd name="connsiteX13" fmla="*/ 244595 w 6355531"/>
              <a:gd name="connsiteY13" fmla="*/ 6231403 h 6858000"/>
              <a:gd name="connsiteX14" fmla="*/ 237442 w 6355531"/>
              <a:gd name="connsiteY14" fmla="*/ 6202459 h 6858000"/>
              <a:gd name="connsiteX15" fmla="*/ 236271 w 6355531"/>
              <a:gd name="connsiteY15" fmla="*/ 6153037 h 6858000"/>
              <a:gd name="connsiteX16" fmla="*/ 243660 w 6355531"/>
              <a:gd name="connsiteY16" fmla="*/ 5905303 h 6858000"/>
              <a:gd name="connsiteX17" fmla="*/ 272845 w 6355531"/>
              <a:gd name="connsiteY17" fmla="*/ 5712857 h 6858000"/>
              <a:gd name="connsiteX18" fmla="*/ 301874 w 6355531"/>
              <a:gd name="connsiteY18" fmla="*/ 5660491 h 6858000"/>
              <a:gd name="connsiteX19" fmla="*/ 315524 w 6355531"/>
              <a:gd name="connsiteY19" fmla="*/ 5553910 h 6858000"/>
              <a:gd name="connsiteX20" fmla="*/ 339324 w 6355531"/>
              <a:gd name="connsiteY20" fmla="*/ 5449031 h 6858000"/>
              <a:gd name="connsiteX21" fmla="*/ 375255 w 6355531"/>
              <a:gd name="connsiteY21" fmla="*/ 5341916 h 6858000"/>
              <a:gd name="connsiteX22" fmla="*/ 412645 w 6355531"/>
              <a:gd name="connsiteY22" fmla="*/ 5264214 h 6858000"/>
              <a:gd name="connsiteX23" fmla="*/ 418645 w 6355531"/>
              <a:gd name="connsiteY23" fmla="*/ 5225268 h 6858000"/>
              <a:gd name="connsiteX24" fmla="*/ 426713 w 6355531"/>
              <a:gd name="connsiteY24" fmla="*/ 5159961 h 6858000"/>
              <a:gd name="connsiteX25" fmla="*/ 430230 w 6355531"/>
              <a:gd name="connsiteY25" fmla="*/ 5125185 h 6858000"/>
              <a:gd name="connsiteX26" fmla="*/ 443738 w 6355531"/>
              <a:gd name="connsiteY26" fmla="*/ 5067850 h 6858000"/>
              <a:gd name="connsiteX27" fmla="*/ 446398 w 6355531"/>
              <a:gd name="connsiteY27" fmla="*/ 5060861 h 6858000"/>
              <a:gd name="connsiteX28" fmla="*/ 444701 w 6355531"/>
              <a:gd name="connsiteY28" fmla="*/ 4993030 h 6858000"/>
              <a:gd name="connsiteX29" fmla="*/ 451432 w 6355531"/>
              <a:gd name="connsiteY29" fmla="*/ 4946844 h 6858000"/>
              <a:gd name="connsiteX30" fmla="*/ 462400 w 6355531"/>
              <a:gd name="connsiteY30" fmla="*/ 4858827 h 6858000"/>
              <a:gd name="connsiteX31" fmla="*/ 468151 w 6355531"/>
              <a:gd name="connsiteY31" fmla="*/ 4821170 h 6858000"/>
              <a:gd name="connsiteX32" fmla="*/ 467482 w 6355531"/>
              <a:gd name="connsiteY32" fmla="*/ 4584173 h 6858000"/>
              <a:gd name="connsiteX33" fmla="*/ 459345 w 6355531"/>
              <a:gd name="connsiteY33" fmla="*/ 4375228 h 6858000"/>
              <a:gd name="connsiteX34" fmla="*/ 440498 w 6355531"/>
              <a:gd name="connsiteY34" fmla="*/ 4214165 h 6858000"/>
              <a:gd name="connsiteX35" fmla="*/ 442085 w 6355531"/>
              <a:gd name="connsiteY35" fmla="*/ 4076008 h 6858000"/>
              <a:gd name="connsiteX36" fmla="*/ 430102 w 6355531"/>
              <a:gd name="connsiteY36" fmla="*/ 4033999 h 6858000"/>
              <a:gd name="connsiteX37" fmla="*/ 429834 w 6355531"/>
              <a:gd name="connsiteY37" fmla="*/ 4013953 h 6858000"/>
              <a:gd name="connsiteX38" fmla="*/ 434022 w 6355531"/>
              <a:gd name="connsiteY38" fmla="*/ 3872886 h 6858000"/>
              <a:gd name="connsiteX39" fmla="*/ 444128 w 6355531"/>
              <a:gd name="connsiteY39" fmla="*/ 3813873 h 6858000"/>
              <a:gd name="connsiteX40" fmla="*/ 454742 w 6355531"/>
              <a:gd name="connsiteY40" fmla="*/ 3738082 h 6858000"/>
              <a:gd name="connsiteX41" fmla="*/ 461899 w 6355531"/>
              <a:gd name="connsiteY41" fmla="*/ 3673397 h 6858000"/>
              <a:gd name="connsiteX42" fmla="*/ 461213 w 6355531"/>
              <a:gd name="connsiteY42" fmla="*/ 3637109 h 6858000"/>
              <a:gd name="connsiteX43" fmla="*/ 464567 w 6355531"/>
              <a:gd name="connsiteY43" fmla="*/ 3536883 h 6858000"/>
              <a:gd name="connsiteX44" fmla="*/ 485444 w 6355531"/>
              <a:gd name="connsiteY44" fmla="*/ 3295862 h 6858000"/>
              <a:gd name="connsiteX45" fmla="*/ 468421 w 6355531"/>
              <a:gd name="connsiteY45" fmla="*/ 3158586 h 6858000"/>
              <a:gd name="connsiteX46" fmla="*/ 444464 w 6355531"/>
              <a:gd name="connsiteY46" fmla="*/ 3112365 h 6858000"/>
              <a:gd name="connsiteX47" fmla="*/ 430314 w 6355531"/>
              <a:gd name="connsiteY47" fmla="*/ 3072935 h 6858000"/>
              <a:gd name="connsiteX48" fmla="*/ 406129 w 6355531"/>
              <a:gd name="connsiteY48" fmla="*/ 2958185 h 6858000"/>
              <a:gd name="connsiteX49" fmla="*/ 364512 w 6355531"/>
              <a:gd name="connsiteY49" fmla="*/ 2843952 h 6858000"/>
              <a:gd name="connsiteX50" fmla="*/ 300461 w 6355531"/>
              <a:gd name="connsiteY50" fmla="*/ 2554718 h 6858000"/>
              <a:gd name="connsiteX51" fmla="*/ 272031 w 6355531"/>
              <a:gd name="connsiteY51" fmla="*/ 2447068 h 6858000"/>
              <a:gd name="connsiteX52" fmla="*/ 275996 w 6355531"/>
              <a:gd name="connsiteY52" fmla="*/ 2423438 h 6858000"/>
              <a:gd name="connsiteX53" fmla="*/ 244658 w 6355531"/>
              <a:gd name="connsiteY53" fmla="*/ 2261920 h 6858000"/>
              <a:gd name="connsiteX54" fmla="*/ 234806 w 6355531"/>
              <a:gd name="connsiteY54" fmla="*/ 2195378 h 6858000"/>
              <a:gd name="connsiteX55" fmla="*/ 219430 w 6355531"/>
              <a:gd name="connsiteY55" fmla="*/ 2155135 h 6858000"/>
              <a:gd name="connsiteX56" fmla="*/ 216954 w 6355531"/>
              <a:gd name="connsiteY56" fmla="*/ 2118008 h 6858000"/>
              <a:gd name="connsiteX57" fmla="*/ 217921 w 6355531"/>
              <a:gd name="connsiteY57" fmla="*/ 2050531 h 6858000"/>
              <a:gd name="connsiteX58" fmla="*/ 191603 w 6355531"/>
              <a:gd name="connsiteY58" fmla="*/ 1906352 h 6858000"/>
              <a:gd name="connsiteX59" fmla="*/ 168765 w 6355531"/>
              <a:gd name="connsiteY59" fmla="*/ 1861531 h 6858000"/>
              <a:gd name="connsiteX60" fmla="*/ 123757 w 6355531"/>
              <a:gd name="connsiteY60" fmla="*/ 1732919 h 6858000"/>
              <a:gd name="connsiteX61" fmla="*/ 95931 w 6355531"/>
              <a:gd name="connsiteY61" fmla="*/ 1615777 h 6858000"/>
              <a:gd name="connsiteX62" fmla="*/ 77222 w 6355531"/>
              <a:gd name="connsiteY62" fmla="*/ 1563678 h 6858000"/>
              <a:gd name="connsiteX63" fmla="*/ 82894 w 6355531"/>
              <a:gd name="connsiteY63" fmla="*/ 1477995 h 6858000"/>
              <a:gd name="connsiteX64" fmla="*/ 77431 w 6355531"/>
              <a:gd name="connsiteY64" fmla="*/ 1307086 h 6858000"/>
              <a:gd name="connsiteX65" fmla="*/ 83152 w 6355531"/>
              <a:gd name="connsiteY65" fmla="*/ 1168288 h 6858000"/>
              <a:gd name="connsiteX66" fmla="*/ 65215 w 6355531"/>
              <a:gd name="connsiteY66" fmla="*/ 1088484 h 6858000"/>
              <a:gd name="connsiteX67" fmla="*/ 54242 w 6355531"/>
              <a:gd name="connsiteY67" fmla="*/ 1016103 h 6858000"/>
              <a:gd name="connsiteX68" fmla="*/ 55661 w 6355531"/>
              <a:gd name="connsiteY68" fmla="*/ 954054 h 6858000"/>
              <a:gd name="connsiteX69" fmla="*/ 50658 w 6355531"/>
              <a:gd name="connsiteY69" fmla="*/ 896999 h 6858000"/>
              <a:gd name="connsiteX70" fmla="*/ 11825 w 6355531"/>
              <a:gd name="connsiteY70" fmla="*/ 711705 h 6858000"/>
              <a:gd name="connsiteX71" fmla="*/ 8815 w 6355531"/>
              <a:gd name="connsiteY71" fmla="*/ 619315 h 6858000"/>
              <a:gd name="connsiteX72" fmla="*/ 2635 w 6355531"/>
              <a:gd name="connsiteY72" fmla="*/ 585934 h 6858000"/>
              <a:gd name="connsiteX73" fmla="*/ 1 w 6355531"/>
              <a:gd name="connsiteY73" fmla="*/ 538948 h 6858000"/>
              <a:gd name="connsiteX74" fmla="*/ 3808 w 6355531"/>
              <a:gd name="connsiteY74" fmla="*/ 525163 h 6858000"/>
              <a:gd name="connsiteX75" fmla="*/ 28525 w 6355531"/>
              <a:gd name="connsiteY75" fmla="*/ 393828 h 6858000"/>
              <a:gd name="connsiteX76" fmla="*/ 28359 w 6355531"/>
              <a:gd name="connsiteY76" fmla="*/ 353137 h 6858000"/>
              <a:gd name="connsiteX77" fmla="*/ 33905 w 6355531"/>
              <a:gd name="connsiteY77" fmla="*/ 275771 h 6858000"/>
              <a:gd name="connsiteX78" fmla="*/ 43349 w 6355531"/>
              <a:gd name="connsiteY78" fmla="*/ 236673 h 6858000"/>
              <a:gd name="connsiteX79" fmla="*/ 42417 w 6355531"/>
              <a:gd name="connsiteY79" fmla="*/ 144983 h 6858000"/>
              <a:gd name="connsiteX80" fmla="*/ 32952 w 6355531"/>
              <a:gd name="connsiteY80" fmla="*/ 33857 h 6858000"/>
              <a:gd name="connsiteX81" fmla="*/ 14982 w 6355531"/>
              <a:gd name="connsiteY81"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1077543 w 6355531"/>
              <a:gd name="connsiteY3" fmla="*/ 6858000 h 6858000"/>
              <a:gd name="connsiteX4" fmla="*/ 76819 w 6355531"/>
              <a:gd name="connsiteY4" fmla="*/ 6857735 h 6858000"/>
              <a:gd name="connsiteX5" fmla="*/ 112467 w 6355531"/>
              <a:gd name="connsiteY5" fmla="*/ 6776847 h 6858000"/>
              <a:gd name="connsiteX6" fmla="*/ 123670 w 6355531"/>
              <a:gd name="connsiteY6" fmla="*/ 6737706 h 6858000"/>
              <a:gd name="connsiteX7" fmla="*/ 140628 w 6355531"/>
              <a:gd name="connsiteY7" fmla="*/ 6686827 h 6858000"/>
              <a:gd name="connsiteX8" fmla="*/ 151907 w 6355531"/>
              <a:gd name="connsiteY8" fmla="*/ 6633777 h 6858000"/>
              <a:gd name="connsiteX9" fmla="*/ 222869 w 6355531"/>
              <a:gd name="connsiteY9" fmla="*/ 6492130 h 6858000"/>
              <a:gd name="connsiteX10" fmla="*/ 238151 w 6355531"/>
              <a:gd name="connsiteY10" fmla="*/ 6431610 h 6858000"/>
              <a:gd name="connsiteX11" fmla="*/ 256505 w 6355531"/>
              <a:gd name="connsiteY11" fmla="*/ 6294334 h 6858000"/>
              <a:gd name="connsiteX12" fmla="*/ 244595 w 6355531"/>
              <a:gd name="connsiteY12" fmla="*/ 6231403 h 6858000"/>
              <a:gd name="connsiteX13" fmla="*/ 237442 w 6355531"/>
              <a:gd name="connsiteY13" fmla="*/ 6202459 h 6858000"/>
              <a:gd name="connsiteX14" fmla="*/ 236271 w 6355531"/>
              <a:gd name="connsiteY14" fmla="*/ 6153037 h 6858000"/>
              <a:gd name="connsiteX15" fmla="*/ 243660 w 6355531"/>
              <a:gd name="connsiteY15" fmla="*/ 5905303 h 6858000"/>
              <a:gd name="connsiteX16" fmla="*/ 272845 w 6355531"/>
              <a:gd name="connsiteY16" fmla="*/ 5712857 h 6858000"/>
              <a:gd name="connsiteX17" fmla="*/ 301874 w 6355531"/>
              <a:gd name="connsiteY17" fmla="*/ 5660491 h 6858000"/>
              <a:gd name="connsiteX18" fmla="*/ 315524 w 6355531"/>
              <a:gd name="connsiteY18" fmla="*/ 5553910 h 6858000"/>
              <a:gd name="connsiteX19" fmla="*/ 339324 w 6355531"/>
              <a:gd name="connsiteY19" fmla="*/ 5449031 h 6858000"/>
              <a:gd name="connsiteX20" fmla="*/ 375255 w 6355531"/>
              <a:gd name="connsiteY20" fmla="*/ 5341916 h 6858000"/>
              <a:gd name="connsiteX21" fmla="*/ 412645 w 6355531"/>
              <a:gd name="connsiteY21" fmla="*/ 5264214 h 6858000"/>
              <a:gd name="connsiteX22" fmla="*/ 418645 w 6355531"/>
              <a:gd name="connsiteY22" fmla="*/ 5225268 h 6858000"/>
              <a:gd name="connsiteX23" fmla="*/ 426713 w 6355531"/>
              <a:gd name="connsiteY23" fmla="*/ 5159961 h 6858000"/>
              <a:gd name="connsiteX24" fmla="*/ 430230 w 6355531"/>
              <a:gd name="connsiteY24" fmla="*/ 5125185 h 6858000"/>
              <a:gd name="connsiteX25" fmla="*/ 443738 w 6355531"/>
              <a:gd name="connsiteY25" fmla="*/ 5067850 h 6858000"/>
              <a:gd name="connsiteX26" fmla="*/ 446398 w 6355531"/>
              <a:gd name="connsiteY26" fmla="*/ 5060861 h 6858000"/>
              <a:gd name="connsiteX27" fmla="*/ 444701 w 6355531"/>
              <a:gd name="connsiteY27" fmla="*/ 4993030 h 6858000"/>
              <a:gd name="connsiteX28" fmla="*/ 451432 w 6355531"/>
              <a:gd name="connsiteY28" fmla="*/ 4946844 h 6858000"/>
              <a:gd name="connsiteX29" fmla="*/ 462400 w 6355531"/>
              <a:gd name="connsiteY29" fmla="*/ 4858827 h 6858000"/>
              <a:gd name="connsiteX30" fmla="*/ 468151 w 6355531"/>
              <a:gd name="connsiteY30" fmla="*/ 4821170 h 6858000"/>
              <a:gd name="connsiteX31" fmla="*/ 467482 w 6355531"/>
              <a:gd name="connsiteY31" fmla="*/ 4584173 h 6858000"/>
              <a:gd name="connsiteX32" fmla="*/ 459345 w 6355531"/>
              <a:gd name="connsiteY32" fmla="*/ 4375228 h 6858000"/>
              <a:gd name="connsiteX33" fmla="*/ 440498 w 6355531"/>
              <a:gd name="connsiteY33" fmla="*/ 4214165 h 6858000"/>
              <a:gd name="connsiteX34" fmla="*/ 442085 w 6355531"/>
              <a:gd name="connsiteY34" fmla="*/ 4076008 h 6858000"/>
              <a:gd name="connsiteX35" fmla="*/ 430102 w 6355531"/>
              <a:gd name="connsiteY35" fmla="*/ 4033999 h 6858000"/>
              <a:gd name="connsiteX36" fmla="*/ 429834 w 6355531"/>
              <a:gd name="connsiteY36" fmla="*/ 4013953 h 6858000"/>
              <a:gd name="connsiteX37" fmla="*/ 434022 w 6355531"/>
              <a:gd name="connsiteY37" fmla="*/ 3872886 h 6858000"/>
              <a:gd name="connsiteX38" fmla="*/ 444128 w 6355531"/>
              <a:gd name="connsiteY38" fmla="*/ 3813873 h 6858000"/>
              <a:gd name="connsiteX39" fmla="*/ 454742 w 6355531"/>
              <a:gd name="connsiteY39" fmla="*/ 3738082 h 6858000"/>
              <a:gd name="connsiteX40" fmla="*/ 461899 w 6355531"/>
              <a:gd name="connsiteY40" fmla="*/ 3673397 h 6858000"/>
              <a:gd name="connsiteX41" fmla="*/ 461213 w 6355531"/>
              <a:gd name="connsiteY41" fmla="*/ 3637109 h 6858000"/>
              <a:gd name="connsiteX42" fmla="*/ 464567 w 6355531"/>
              <a:gd name="connsiteY42" fmla="*/ 3536883 h 6858000"/>
              <a:gd name="connsiteX43" fmla="*/ 485444 w 6355531"/>
              <a:gd name="connsiteY43" fmla="*/ 3295862 h 6858000"/>
              <a:gd name="connsiteX44" fmla="*/ 468421 w 6355531"/>
              <a:gd name="connsiteY44" fmla="*/ 3158586 h 6858000"/>
              <a:gd name="connsiteX45" fmla="*/ 444464 w 6355531"/>
              <a:gd name="connsiteY45" fmla="*/ 3112365 h 6858000"/>
              <a:gd name="connsiteX46" fmla="*/ 430314 w 6355531"/>
              <a:gd name="connsiteY46" fmla="*/ 3072935 h 6858000"/>
              <a:gd name="connsiteX47" fmla="*/ 406129 w 6355531"/>
              <a:gd name="connsiteY47" fmla="*/ 2958185 h 6858000"/>
              <a:gd name="connsiteX48" fmla="*/ 364512 w 6355531"/>
              <a:gd name="connsiteY48" fmla="*/ 2843952 h 6858000"/>
              <a:gd name="connsiteX49" fmla="*/ 300461 w 6355531"/>
              <a:gd name="connsiteY49" fmla="*/ 2554718 h 6858000"/>
              <a:gd name="connsiteX50" fmla="*/ 272031 w 6355531"/>
              <a:gd name="connsiteY50" fmla="*/ 2447068 h 6858000"/>
              <a:gd name="connsiteX51" fmla="*/ 275996 w 6355531"/>
              <a:gd name="connsiteY51" fmla="*/ 2423438 h 6858000"/>
              <a:gd name="connsiteX52" fmla="*/ 244658 w 6355531"/>
              <a:gd name="connsiteY52" fmla="*/ 2261920 h 6858000"/>
              <a:gd name="connsiteX53" fmla="*/ 234806 w 6355531"/>
              <a:gd name="connsiteY53" fmla="*/ 2195378 h 6858000"/>
              <a:gd name="connsiteX54" fmla="*/ 219430 w 6355531"/>
              <a:gd name="connsiteY54" fmla="*/ 2155135 h 6858000"/>
              <a:gd name="connsiteX55" fmla="*/ 216954 w 6355531"/>
              <a:gd name="connsiteY55" fmla="*/ 2118008 h 6858000"/>
              <a:gd name="connsiteX56" fmla="*/ 217921 w 6355531"/>
              <a:gd name="connsiteY56" fmla="*/ 2050531 h 6858000"/>
              <a:gd name="connsiteX57" fmla="*/ 191603 w 6355531"/>
              <a:gd name="connsiteY57" fmla="*/ 1906352 h 6858000"/>
              <a:gd name="connsiteX58" fmla="*/ 168765 w 6355531"/>
              <a:gd name="connsiteY58" fmla="*/ 1861531 h 6858000"/>
              <a:gd name="connsiteX59" fmla="*/ 123757 w 6355531"/>
              <a:gd name="connsiteY59" fmla="*/ 1732919 h 6858000"/>
              <a:gd name="connsiteX60" fmla="*/ 95931 w 6355531"/>
              <a:gd name="connsiteY60" fmla="*/ 1615777 h 6858000"/>
              <a:gd name="connsiteX61" fmla="*/ 77222 w 6355531"/>
              <a:gd name="connsiteY61" fmla="*/ 1563678 h 6858000"/>
              <a:gd name="connsiteX62" fmla="*/ 82894 w 6355531"/>
              <a:gd name="connsiteY62" fmla="*/ 1477995 h 6858000"/>
              <a:gd name="connsiteX63" fmla="*/ 77431 w 6355531"/>
              <a:gd name="connsiteY63" fmla="*/ 1307086 h 6858000"/>
              <a:gd name="connsiteX64" fmla="*/ 83152 w 6355531"/>
              <a:gd name="connsiteY64" fmla="*/ 1168288 h 6858000"/>
              <a:gd name="connsiteX65" fmla="*/ 65215 w 6355531"/>
              <a:gd name="connsiteY65" fmla="*/ 1088484 h 6858000"/>
              <a:gd name="connsiteX66" fmla="*/ 54242 w 6355531"/>
              <a:gd name="connsiteY66" fmla="*/ 1016103 h 6858000"/>
              <a:gd name="connsiteX67" fmla="*/ 55661 w 6355531"/>
              <a:gd name="connsiteY67" fmla="*/ 954054 h 6858000"/>
              <a:gd name="connsiteX68" fmla="*/ 50658 w 6355531"/>
              <a:gd name="connsiteY68" fmla="*/ 896999 h 6858000"/>
              <a:gd name="connsiteX69" fmla="*/ 11825 w 6355531"/>
              <a:gd name="connsiteY69" fmla="*/ 711705 h 6858000"/>
              <a:gd name="connsiteX70" fmla="*/ 8815 w 6355531"/>
              <a:gd name="connsiteY70" fmla="*/ 619315 h 6858000"/>
              <a:gd name="connsiteX71" fmla="*/ 2635 w 6355531"/>
              <a:gd name="connsiteY71" fmla="*/ 585934 h 6858000"/>
              <a:gd name="connsiteX72" fmla="*/ 1 w 6355531"/>
              <a:gd name="connsiteY72" fmla="*/ 538948 h 6858000"/>
              <a:gd name="connsiteX73" fmla="*/ 3808 w 6355531"/>
              <a:gd name="connsiteY73" fmla="*/ 525163 h 6858000"/>
              <a:gd name="connsiteX74" fmla="*/ 28525 w 6355531"/>
              <a:gd name="connsiteY74" fmla="*/ 393828 h 6858000"/>
              <a:gd name="connsiteX75" fmla="*/ 28359 w 6355531"/>
              <a:gd name="connsiteY75" fmla="*/ 353137 h 6858000"/>
              <a:gd name="connsiteX76" fmla="*/ 33905 w 6355531"/>
              <a:gd name="connsiteY76" fmla="*/ 275771 h 6858000"/>
              <a:gd name="connsiteX77" fmla="*/ 43349 w 6355531"/>
              <a:gd name="connsiteY77" fmla="*/ 236673 h 6858000"/>
              <a:gd name="connsiteX78" fmla="*/ 42417 w 6355531"/>
              <a:gd name="connsiteY78" fmla="*/ 144983 h 6858000"/>
              <a:gd name="connsiteX79" fmla="*/ 32952 w 6355531"/>
              <a:gd name="connsiteY79" fmla="*/ 33857 h 6858000"/>
              <a:gd name="connsiteX80" fmla="*/ 14982 w 6355531"/>
              <a:gd name="connsiteY80"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76819 w 6355531"/>
              <a:gd name="connsiteY3" fmla="*/ 6857735 h 6858000"/>
              <a:gd name="connsiteX4" fmla="*/ 112467 w 6355531"/>
              <a:gd name="connsiteY4" fmla="*/ 6776847 h 6858000"/>
              <a:gd name="connsiteX5" fmla="*/ 123670 w 6355531"/>
              <a:gd name="connsiteY5" fmla="*/ 6737706 h 6858000"/>
              <a:gd name="connsiteX6" fmla="*/ 140628 w 6355531"/>
              <a:gd name="connsiteY6" fmla="*/ 6686827 h 6858000"/>
              <a:gd name="connsiteX7" fmla="*/ 151907 w 6355531"/>
              <a:gd name="connsiteY7" fmla="*/ 6633777 h 6858000"/>
              <a:gd name="connsiteX8" fmla="*/ 222869 w 6355531"/>
              <a:gd name="connsiteY8" fmla="*/ 6492130 h 6858000"/>
              <a:gd name="connsiteX9" fmla="*/ 238151 w 6355531"/>
              <a:gd name="connsiteY9" fmla="*/ 6431610 h 6858000"/>
              <a:gd name="connsiteX10" fmla="*/ 256505 w 6355531"/>
              <a:gd name="connsiteY10" fmla="*/ 6294334 h 6858000"/>
              <a:gd name="connsiteX11" fmla="*/ 244595 w 6355531"/>
              <a:gd name="connsiteY11" fmla="*/ 6231403 h 6858000"/>
              <a:gd name="connsiteX12" fmla="*/ 237442 w 6355531"/>
              <a:gd name="connsiteY12" fmla="*/ 6202459 h 6858000"/>
              <a:gd name="connsiteX13" fmla="*/ 236271 w 6355531"/>
              <a:gd name="connsiteY13" fmla="*/ 6153037 h 6858000"/>
              <a:gd name="connsiteX14" fmla="*/ 243660 w 6355531"/>
              <a:gd name="connsiteY14" fmla="*/ 5905303 h 6858000"/>
              <a:gd name="connsiteX15" fmla="*/ 272845 w 6355531"/>
              <a:gd name="connsiteY15" fmla="*/ 5712857 h 6858000"/>
              <a:gd name="connsiteX16" fmla="*/ 301874 w 6355531"/>
              <a:gd name="connsiteY16" fmla="*/ 5660491 h 6858000"/>
              <a:gd name="connsiteX17" fmla="*/ 315524 w 6355531"/>
              <a:gd name="connsiteY17" fmla="*/ 5553910 h 6858000"/>
              <a:gd name="connsiteX18" fmla="*/ 339324 w 6355531"/>
              <a:gd name="connsiteY18" fmla="*/ 5449031 h 6858000"/>
              <a:gd name="connsiteX19" fmla="*/ 375255 w 6355531"/>
              <a:gd name="connsiteY19" fmla="*/ 5341916 h 6858000"/>
              <a:gd name="connsiteX20" fmla="*/ 412645 w 6355531"/>
              <a:gd name="connsiteY20" fmla="*/ 5264214 h 6858000"/>
              <a:gd name="connsiteX21" fmla="*/ 418645 w 6355531"/>
              <a:gd name="connsiteY21" fmla="*/ 5225268 h 6858000"/>
              <a:gd name="connsiteX22" fmla="*/ 426713 w 6355531"/>
              <a:gd name="connsiteY22" fmla="*/ 5159961 h 6858000"/>
              <a:gd name="connsiteX23" fmla="*/ 430230 w 6355531"/>
              <a:gd name="connsiteY23" fmla="*/ 5125185 h 6858000"/>
              <a:gd name="connsiteX24" fmla="*/ 443738 w 6355531"/>
              <a:gd name="connsiteY24" fmla="*/ 5067850 h 6858000"/>
              <a:gd name="connsiteX25" fmla="*/ 446398 w 6355531"/>
              <a:gd name="connsiteY25" fmla="*/ 5060861 h 6858000"/>
              <a:gd name="connsiteX26" fmla="*/ 444701 w 6355531"/>
              <a:gd name="connsiteY26" fmla="*/ 4993030 h 6858000"/>
              <a:gd name="connsiteX27" fmla="*/ 451432 w 6355531"/>
              <a:gd name="connsiteY27" fmla="*/ 4946844 h 6858000"/>
              <a:gd name="connsiteX28" fmla="*/ 462400 w 6355531"/>
              <a:gd name="connsiteY28" fmla="*/ 4858827 h 6858000"/>
              <a:gd name="connsiteX29" fmla="*/ 468151 w 6355531"/>
              <a:gd name="connsiteY29" fmla="*/ 4821170 h 6858000"/>
              <a:gd name="connsiteX30" fmla="*/ 467482 w 6355531"/>
              <a:gd name="connsiteY30" fmla="*/ 4584173 h 6858000"/>
              <a:gd name="connsiteX31" fmla="*/ 459345 w 6355531"/>
              <a:gd name="connsiteY31" fmla="*/ 4375228 h 6858000"/>
              <a:gd name="connsiteX32" fmla="*/ 440498 w 6355531"/>
              <a:gd name="connsiteY32" fmla="*/ 4214165 h 6858000"/>
              <a:gd name="connsiteX33" fmla="*/ 442085 w 6355531"/>
              <a:gd name="connsiteY33" fmla="*/ 4076008 h 6858000"/>
              <a:gd name="connsiteX34" fmla="*/ 430102 w 6355531"/>
              <a:gd name="connsiteY34" fmla="*/ 4033999 h 6858000"/>
              <a:gd name="connsiteX35" fmla="*/ 429834 w 6355531"/>
              <a:gd name="connsiteY35" fmla="*/ 4013953 h 6858000"/>
              <a:gd name="connsiteX36" fmla="*/ 434022 w 6355531"/>
              <a:gd name="connsiteY36" fmla="*/ 3872886 h 6858000"/>
              <a:gd name="connsiteX37" fmla="*/ 444128 w 6355531"/>
              <a:gd name="connsiteY37" fmla="*/ 3813873 h 6858000"/>
              <a:gd name="connsiteX38" fmla="*/ 454742 w 6355531"/>
              <a:gd name="connsiteY38" fmla="*/ 3738082 h 6858000"/>
              <a:gd name="connsiteX39" fmla="*/ 461899 w 6355531"/>
              <a:gd name="connsiteY39" fmla="*/ 3673397 h 6858000"/>
              <a:gd name="connsiteX40" fmla="*/ 461213 w 6355531"/>
              <a:gd name="connsiteY40" fmla="*/ 3637109 h 6858000"/>
              <a:gd name="connsiteX41" fmla="*/ 464567 w 6355531"/>
              <a:gd name="connsiteY41" fmla="*/ 3536883 h 6858000"/>
              <a:gd name="connsiteX42" fmla="*/ 485444 w 6355531"/>
              <a:gd name="connsiteY42" fmla="*/ 3295862 h 6858000"/>
              <a:gd name="connsiteX43" fmla="*/ 468421 w 6355531"/>
              <a:gd name="connsiteY43" fmla="*/ 3158586 h 6858000"/>
              <a:gd name="connsiteX44" fmla="*/ 444464 w 6355531"/>
              <a:gd name="connsiteY44" fmla="*/ 3112365 h 6858000"/>
              <a:gd name="connsiteX45" fmla="*/ 430314 w 6355531"/>
              <a:gd name="connsiteY45" fmla="*/ 3072935 h 6858000"/>
              <a:gd name="connsiteX46" fmla="*/ 406129 w 6355531"/>
              <a:gd name="connsiteY46" fmla="*/ 2958185 h 6858000"/>
              <a:gd name="connsiteX47" fmla="*/ 364512 w 6355531"/>
              <a:gd name="connsiteY47" fmla="*/ 2843952 h 6858000"/>
              <a:gd name="connsiteX48" fmla="*/ 300461 w 6355531"/>
              <a:gd name="connsiteY48" fmla="*/ 2554718 h 6858000"/>
              <a:gd name="connsiteX49" fmla="*/ 272031 w 6355531"/>
              <a:gd name="connsiteY49" fmla="*/ 2447068 h 6858000"/>
              <a:gd name="connsiteX50" fmla="*/ 275996 w 6355531"/>
              <a:gd name="connsiteY50" fmla="*/ 2423438 h 6858000"/>
              <a:gd name="connsiteX51" fmla="*/ 244658 w 6355531"/>
              <a:gd name="connsiteY51" fmla="*/ 2261920 h 6858000"/>
              <a:gd name="connsiteX52" fmla="*/ 234806 w 6355531"/>
              <a:gd name="connsiteY52" fmla="*/ 2195378 h 6858000"/>
              <a:gd name="connsiteX53" fmla="*/ 219430 w 6355531"/>
              <a:gd name="connsiteY53" fmla="*/ 2155135 h 6858000"/>
              <a:gd name="connsiteX54" fmla="*/ 216954 w 6355531"/>
              <a:gd name="connsiteY54" fmla="*/ 2118008 h 6858000"/>
              <a:gd name="connsiteX55" fmla="*/ 217921 w 6355531"/>
              <a:gd name="connsiteY55" fmla="*/ 2050531 h 6858000"/>
              <a:gd name="connsiteX56" fmla="*/ 191603 w 6355531"/>
              <a:gd name="connsiteY56" fmla="*/ 1906352 h 6858000"/>
              <a:gd name="connsiteX57" fmla="*/ 168765 w 6355531"/>
              <a:gd name="connsiteY57" fmla="*/ 1861531 h 6858000"/>
              <a:gd name="connsiteX58" fmla="*/ 123757 w 6355531"/>
              <a:gd name="connsiteY58" fmla="*/ 1732919 h 6858000"/>
              <a:gd name="connsiteX59" fmla="*/ 95931 w 6355531"/>
              <a:gd name="connsiteY59" fmla="*/ 1615777 h 6858000"/>
              <a:gd name="connsiteX60" fmla="*/ 77222 w 6355531"/>
              <a:gd name="connsiteY60" fmla="*/ 1563678 h 6858000"/>
              <a:gd name="connsiteX61" fmla="*/ 82894 w 6355531"/>
              <a:gd name="connsiteY61" fmla="*/ 1477995 h 6858000"/>
              <a:gd name="connsiteX62" fmla="*/ 77431 w 6355531"/>
              <a:gd name="connsiteY62" fmla="*/ 1307086 h 6858000"/>
              <a:gd name="connsiteX63" fmla="*/ 83152 w 6355531"/>
              <a:gd name="connsiteY63" fmla="*/ 1168288 h 6858000"/>
              <a:gd name="connsiteX64" fmla="*/ 65215 w 6355531"/>
              <a:gd name="connsiteY64" fmla="*/ 1088484 h 6858000"/>
              <a:gd name="connsiteX65" fmla="*/ 54242 w 6355531"/>
              <a:gd name="connsiteY65" fmla="*/ 1016103 h 6858000"/>
              <a:gd name="connsiteX66" fmla="*/ 55661 w 6355531"/>
              <a:gd name="connsiteY66" fmla="*/ 954054 h 6858000"/>
              <a:gd name="connsiteX67" fmla="*/ 50658 w 6355531"/>
              <a:gd name="connsiteY67" fmla="*/ 896999 h 6858000"/>
              <a:gd name="connsiteX68" fmla="*/ 11825 w 6355531"/>
              <a:gd name="connsiteY68" fmla="*/ 711705 h 6858000"/>
              <a:gd name="connsiteX69" fmla="*/ 8815 w 6355531"/>
              <a:gd name="connsiteY69" fmla="*/ 619315 h 6858000"/>
              <a:gd name="connsiteX70" fmla="*/ 2635 w 6355531"/>
              <a:gd name="connsiteY70" fmla="*/ 585934 h 6858000"/>
              <a:gd name="connsiteX71" fmla="*/ 1 w 6355531"/>
              <a:gd name="connsiteY71" fmla="*/ 538948 h 6858000"/>
              <a:gd name="connsiteX72" fmla="*/ 3808 w 6355531"/>
              <a:gd name="connsiteY72" fmla="*/ 525163 h 6858000"/>
              <a:gd name="connsiteX73" fmla="*/ 28525 w 6355531"/>
              <a:gd name="connsiteY73" fmla="*/ 393828 h 6858000"/>
              <a:gd name="connsiteX74" fmla="*/ 28359 w 6355531"/>
              <a:gd name="connsiteY74" fmla="*/ 353137 h 6858000"/>
              <a:gd name="connsiteX75" fmla="*/ 33905 w 6355531"/>
              <a:gd name="connsiteY75" fmla="*/ 275771 h 6858000"/>
              <a:gd name="connsiteX76" fmla="*/ 43349 w 6355531"/>
              <a:gd name="connsiteY76" fmla="*/ 236673 h 6858000"/>
              <a:gd name="connsiteX77" fmla="*/ 42417 w 6355531"/>
              <a:gd name="connsiteY77" fmla="*/ 144983 h 6858000"/>
              <a:gd name="connsiteX78" fmla="*/ 32952 w 6355531"/>
              <a:gd name="connsiteY78" fmla="*/ 33857 h 6858000"/>
              <a:gd name="connsiteX79" fmla="*/ 14982 w 6355531"/>
              <a:gd name="connsiteY79"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76819 w 6355531"/>
              <a:gd name="connsiteY3" fmla="*/ 6857735 h 6858000"/>
              <a:gd name="connsiteX4" fmla="*/ 112467 w 6355531"/>
              <a:gd name="connsiteY4" fmla="*/ 6776847 h 6858000"/>
              <a:gd name="connsiteX5" fmla="*/ 123670 w 6355531"/>
              <a:gd name="connsiteY5" fmla="*/ 6737706 h 6858000"/>
              <a:gd name="connsiteX6" fmla="*/ 140628 w 6355531"/>
              <a:gd name="connsiteY6" fmla="*/ 6686827 h 6858000"/>
              <a:gd name="connsiteX7" fmla="*/ 151907 w 6355531"/>
              <a:gd name="connsiteY7" fmla="*/ 6633777 h 6858000"/>
              <a:gd name="connsiteX8" fmla="*/ 222869 w 6355531"/>
              <a:gd name="connsiteY8" fmla="*/ 6492130 h 6858000"/>
              <a:gd name="connsiteX9" fmla="*/ 238151 w 6355531"/>
              <a:gd name="connsiteY9" fmla="*/ 6431610 h 6858000"/>
              <a:gd name="connsiteX10" fmla="*/ 256505 w 6355531"/>
              <a:gd name="connsiteY10" fmla="*/ 6294334 h 6858000"/>
              <a:gd name="connsiteX11" fmla="*/ 244595 w 6355531"/>
              <a:gd name="connsiteY11" fmla="*/ 6231403 h 6858000"/>
              <a:gd name="connsiteX12" fmla="*/ 237442 w 6355531"/>
              <a:gd name="connsiteY12" fmla="*/ 6202459 h 6858000"/>
              <a:gd name="connsiteX13" fmla="*/ 236271 w 6355531"/>
              <a:gd name="connsiteY13" fmla="*/ 6153037 h 6858000"/>
              <a:gd name="connsiteX14" fmla="*/ 243660 w 6355531"/>
              <a:gd name="connsiteY14" fmla="*/ 5905303 h 6858000"/>
              <a:gd name="connsiteX15" fmla="*/ 272845 w 6355531"/>
              <a:gd name="connsiteY15" fmla="*/ 5712857 h 6858000"/>
              <a:gd name="connsiteX16" fmla="*/ 301874 w 6355531"/>
              <a:gd name="connsiteY16" fmla="*/ 5660491 h 6858000"/>
              <a:gd name="connsiteX17" fmla="*/ 315524 w 6355531"/>
              <a:gd name="connsiteY17" fmla="*/ 5553910 h 6858000"/>
              <a:gd name="connsiteX18" fmla="*/ 339324 w 6355531"/>
              <a:gd name="connsiteY18" fmla="*/ 5449031 h 6858000"/>
              <a:gd name="connsiteX19" fmla="*/ 375255 w 6355531"/>
              <a:gd name="connsiteY19" fmla="*/ 5341916 h 6858000"/>
              <a:gd name="connsiteX20" fmla="*/ 412645 w 6355531"/>
              <a:gd name="connsiteY20" fmla="*/ 5264214 h 6858000"/>
              <a:gd name="connsiteX21" fmla="*/ 418645 w 6355531"/>
              <a:gd name="connsiteY21" fmla="*/ 5225268 h 6858000"/>
              <a:gd name="connsiteX22" fmla="*/ 426713 w 6355531"/>
              <a:gd name="connsiteY22" fmla="*/ 5159961 h 6858000"/>
              <a:gd name="connsiteX23" fmla="*/ 430230 w 6355531"/>
              <a:gd name="connsiteY23" fmla="*/ 5125185 h 6858000"/>
              <a:gd name="connsiteX24" fmla="*/ 443738 w 6355531"/>
              <a:gd name="connsiteY24" fmla="*/ 5067850 h 6858000"/>
              <a:gd name="connsiteX25" fmla="*/ 446398 w 6355531"/>
              <a:gd name="connsiteY25" fmla="*/ 5060861 h 6858000"/>
              <a:gd name="connsiteX26" fmla="*/ 444701 w 6355531"/>
              <a:gd name="connsiteY26" fmla="*/ 4993030 h 6858000"/>
              <a:gd name="connsiteX27" fmla="*/ 451432 w 6355531"/>
              <a:gd name="connsiteY27" fmla="*/ 4946844 h 6858000"/>
              <a:gd name="connsiteX28" fmla="*/ 462400 w 6355531"/>
              <a:gd name="connsiteY28" fmla="*/ 4858827 h 6858000"/>
              <a:gd name="connsiteX29" fmla="*/ 468151 w 6355531"/>
              <a:gd name="connsiteY29" fmla="*/ 4821170 h 6858000"/>
              <a:gd name="connsiteX30" fmla="*/ 467482 w 6355531"/>
              <a:gd name="connsiteY30" fmla="*/ 4584173 h 6858000"/>
              <a:gd name="connsiteX31" fmla="*/ 459345 w 6355531"/>
              <a:gd name="connsiteY31" fmla="*/ 4375228 h 6858000"/>
              <a:gd name="connsiteX32" fmla="*/ 440498 w 6355531"/>
              <a:gd name="connsiteY32" fmla="*/ 4214165 h 6858000"/>
              <a:gd name="connsiteX33" fmla="*/ 442085 w 6355531"/>
              <a:gd name="connsiteY33" fmla="*/ 4076008 h 6858000"/>
              <a:gd name="connsiteX34" fmla="*/ 430102 w 6355531"/>
              <a:gd name="connsiteY34" fmla="*/ 4033999 h 6858000"/>
              <a:gd name="connsiteX35" fmla="*/ 429834 w 6355531"/>
              <a:gd name="connsiteY35" fmla="*/ 4013953 h 6858000"/>
              <a:gd name="connsiteX36" fmla="*/ 434022 w 6355531"/>
              <a:gd name="connsiteY36" fmla="*/ 3872886 h 6858000"/>
              <a:gd name="connsiteX37" fmla="*/ 444128 w 6355531"/>
              <a:gd name="connsiteY37" fmla="*/ 3813873 h 6858000"/>
              <a:gd name="connsiteX38" fmla="*/ 454742 w 6355531"/>
              <a:gd name="connsiteY38" fmla="*/ 3738082 h 6858000"/>
              <a:gd name="connsiteX39" fmla="*/ 461899 w 6355531"/>
              <a:gd name="connsiteY39" fmla="*/ 3673397 h 6858000"/>
              <a:gd name="connsiteX40" fmla="*/ 461213 w 6355531"/>
              <a:gd name="connsiteY40" fmla="*/ 3637109 h 6858000"/>
              <a:gd name="connsiteX41" fmla="*/ 464567 w 6355531"/>
              <a:gd name="connsiteY41" fmla="*/ 3536883 h 6858000"/>
              <a:gd name="connsiteX42" fmla="*/ 485444 w 6355531"/>
              <a:gd name="connsiteY42" fmla="*/ 3295862 h 6858000"/>
              <a:gd name="connsiteX43" fmla="*/ 468421 w 6355531"/>
              <a:gd name="connsiteY43" fmla="*/ 3158586 h 6858000"/>
              <a:gd name="connsiteX44" fmla="*/ 444464 w 6355531"/>
              <a:gd name="connsiteY44" fmla="*/ 3112365 h 6858000"/>
              <a:gd name="connsiteX45" fmla="*/ 430314 w 6355531"/>
              <a:gd name="connsiteY45" fmla="*/ 3072935 h 6858000"/>
              <a:gd name="connsiteX46" fmla="*/ 406129 w 6355531"/>
              <a:gd name="connsiteY46" fmla="*/ 2958185 h 6858000"/>
              <a:gd name="connsiteX47" fmla="*/ 364512 w 6355531"/>
              <a:gd name="connsiteY47" fmla="*/ 2843952 h 6858000"/>
              <a:gd name="connsiteX48" fmla="*/ 300461 w 6355531"/>
              <a:gd name="connsiteY48" fmla="*/ 2554718 h 6858000"/>
              <a:gd name="connsiteX49" fmla="*/ 272031 w 6355531"/>
              <a:gd name="connsiteY49" fmla="*/ 2447068 h 6858000"/>
              <a:gd name="connsiteX50" fmla="*/ 275996 w 6355531"/>
              <a:gd name="connsiteY50" fmla="*/ 2423438 h 6858000"/>
              <a:gd name="connsiteX51" fmla="*/ 244658 w 6355531"/>
              <a:gd name="connsiteY51" fmla="*/ 2261920 h 6858000"/>
              <a:gd name="connsiteX52" fmla="*/ 234806 w 6355531"/>
              <a:gd name="connsiteY52" fmla="*/ 2195378 h 6858000"/>
              <a:gd name="connsiteX53" fmla="*/ 219430 w 6355531"/>
              <a:gd name="connsiteY53" fmla="*/ 2155135 h 6858000"/>
              <a:gd name="connsiteX54" fmla="*/ 216954 w 6355531"/>
              <a:gd name="connsiteY54" fmla="*/ 2118008 h 6858000"/>
              <a:gd name="connsiteX55" fmla="*/ 217921 w 6355531"/>
              <a:gd name="connsiteY55" fmla="*/ 2050531 h 6858000"/>
              <a:gd name="connsiteX56" fmla="*/ 191603 w 6355531"/>
              <a:gd name="connsiteY56" fmla="*/ 1906352 h 6858000"/>
              <a:gd name="connsiteX57" fmla="*/ 168765 w 6355531"/>
              <a:gd name="connsiteY57" fmla="*/ 1861531 h 6858000"/>
              <a:gd name="connsiteX58" fmla="*/ 123757 w 6355531"/>
              <a:gd name="connsiteY58" fmla="*/ 1732919 h 6858000"/>
              <a:gd name="connsiteX59" fmla="*/ 95931 w 6355531"/>
              <a:gd name="connsiteY59" fmla="*/ 1615777 h 6858000"/>
              <a:gd name="connsiteX60" fmla="*/ 77222 w 6355531"/>
              <a:gd name="connsiteY60" fmla="*/ 1563678 h 6858000"/>
              <a:gd name="connsiteX61" fmla="*/ 82894 w 6355531"/>
              <a:gd name="connsiteY61" fmla="*/ 1477995 h 6858000"/>
              <a:gd name="connsiteX62" fmla="*/ 77431 w 6355531"/>
              <a:gd name="connsiteY62" fmla="*/ 1307086 h 6858000"/>
              <a:gd name="connsiteX63" fmla="*/ 83152 w 6355531"/>
              <a:gd name="connsiteY63" fmla="*/ 1168288 h 6858000"/>
              <a:gd name="connsiteX64" fmla="*/ 65215 w 6355531"/>
              <a:gd name="connsiteY64" fmla="*/ 1088484 h 6858000"/>
              <a:gd name="connsiteX65" fmla="*/ 54242 w 6355531"/>
              <a:gd name="connsiteY65" fmla="*/ 1016103 h 6858000"/>
              <a:gd name="connsiteX66" fmla="*/ 50658 w 6355531"/>
              <a:gd name="connsiteY66" fmla="*/ 896999 h 6858000"/>
              <a:gd name="connsiteX67" fmla="*/ 11825 w 6355531"/>
              <a:gd name="connsiteY67" fmla="*/ 711705 h 6858000"/>
              <a:gd name="connsiteX68" fmla="*/ 8815 w 6355531"/>
              <a:gd name="connsiteY68" fmla="*/ 619315 h 6858000"/>
              <a:gd name="connsiteX69" fmla="*/ 2635 w 6355531"/>
              <a:gd name="connsiteY69" fmla="*/ 585934 h 6858000"/>
              <a:gd name="connsiteX70" fmla="*/ 1 w 6355531"/>
              <a:gd name="connsiteY70" fmla="*/ 538948 h 6858000"/>
              <a:gd name="connsiteX71" fmla="*/ 3808 w 6355531"/>
              <a:gd name="connsiteY71" fmla="*/ 525163 h 6858000"/>
              <a:gd name="connsiteX72" fmla="*/ 28525 w 6355531"/>
              <a:gd name="connsiteY72" fmla="*/ 393828 h 6858000"/>
              <a:gd name="connsiteX73" fmla="*/ 28359 w 6355531"/>
              <a:gd name="connsiteY73" fmla="*/ 353137 h 6858000"/>
              <a:gd name="connsiteX74" fmla="*/ 33905 w 6355531"/>
              <a:gd name="connsiteY74" fmla="*/ 275771 h 6858000"/>
              <a:gd name="connsiteX75" fmla="*/ 43349 w 6355531"/>
              <a:gd name="connsiteY75" fmla="*/ 236673 h 6858000"/>
              <a:gd name="connsiteX76" fmla="*/ 42417 w 6355531"/>
              <a:gd name="connsiteY76" fmla="*/ 144983 h 6858000"/>
              <a:gd name="connsiteX77" fmla="*/ 32952 w 6355531"/>
              <a:gd name="connsiteY77" fmla="*/ 33857 h 6858000"/>
              <a:gd name="connsiteX78" fmla="*/ 14982 w 6355531"/>
              <a:gd name="connsiteY78"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27091 w 6354263"/>
              <a:gd name="connsiteY72" fmla="*/ 353137 h 6858000"/>
              <a:gd name="connsiteX73" fmla="*/ 32637 w 6354263"/>
              <a:gd name="connsiteY73" fmla="*/ 275771 h 6858000"/>
              <a:gd name="connsiteX74" fmla="*/ 42081 w 6354263"/>
              <a:gd name="connsiteY74" fmla="*/ 236673 h 6858000"/>
              <a:gd name="connsiteX75" fmla="*/ 41149 w 6354263"/>
              <a:gd name="connsiteY75" fmla="*/ 144983 h 6858000"/>
              <a:gd name="connsiteX76" fmla="*/ 31684 w 6354263"/>
              <a:gd name="connsiteY76" fmla="*/ 33857 h 6858000"/>
              <a:gd name="connsiteX77" fmla="*/ 13714 w 6354263"/>
              <a:gd name="connsiteY77"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27091 w 6354263"/>
              <a:gd name="connsiteY72" fmla="*/ 353137 h 6858000"/>
              <a:gd name="connsiteX73" fmla="*/ 32637 w 6354263"/>
              <a:gd name="connsiteY73" fmla="*/ 275771 h 6858000"/>
              <a:gd name="connsiteX74" fmla="*/ 42081 w 6354263"/>
              <a:gd name="connsiteY74" fmla="*/ 236673 h 6858000"/>
              <a:gd name="connsiteX75" fmla="*/ 41149 w 6354263"/>
              <a:gd name="connsiteY75" fmla="*/ 144983 h 6858000"/>
              <a:gd name="connsiteX76" fmla="*/ 31684 w 6354263"/>
              <a:gd name="connsiteY76" fmla="*/ 33857 h 6858000"/>
              <a:gd name="connsiteX77" fmla="*/ 13714 w 6354263"/>
              <a:gd name="connsiteY77"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27091 w 6354263"/>
              <a:gd name="connsiteY72" fmla="*/ 353137 h 6858000"/>
              <a:gd name="connsiteX73" fmla="*/ 32637 w 6354263"/>
              <a:gd name="connsiteY73" fmla="*/ 275771 h 6858000"/>
              <a:gd name="connsiteX74" fmla="*/ 42081 w 6354263"/>
              <a:gd name="connsiteY74" fmla="*/ 236673 h 6858000"/>
              <a:gd name="connsiteX75" fmla="*/ 41149 w 6354263"/>
              <a:gd name="connsiteY75" fmla="*/ 144983 h 6858000"/>
              <a:gd name="connsiteX76" fmla="*/ 31684 w 6354263"/>
              <a:gd name="connsiteY76" fmla="*/ 33857 h 6858000"/>
              <a:gd name="connsiteX77" fmla="*/ 13714 w 6354263"/>
              <a:gd name="connsiteY77"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27091 w 6354263"/>
              <a:gd name="connsiteY72" fmla="*/ 353137 h 6858000"/>
              <a:gd name="connsiteX73" fmla="*/ 42081 w 6354263"/>
              <a:gd name="connsiteY73" fmla="*/ 236673 h 6858000"/>
              <a:gd name="connsiteX74" fmla="*/ 41149 w 6354263"/>
              <a:gd name="connsiteY74" fmla="*/ 144983 h 6858000"/>
              <a:gd name="connsiteX75" fmla="*/ 31684 w 6354263"/>
              <a:gd name="connsiteY75" fmla="*/ 33857 h 6858000"/>
              <a:gd name="connsiteX76" fmla="*/ 13714 w 6354263"/>
              <a:gd name="connsiteY76"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42081 w 6354263"/>
              <a:gd name="connsiteY72" fmla="*/ 236673 h 6858000"/>
              <a:gd name="connsiteX73" fmla="*/ 41149 w 6354263"/>
              <a:gd name="connsiteY73" fmla="*/ 144983 h 6858000"/>
              <a:gd name="connsiteX74" fmla="*/ 31684 w 6354263"/>
              <a:gd name="connsiteY74" fmla="*/ 33857 h 6858000"/>
              <a:gd name="connsiteX75" fmla="*/ 13714 w 6354263"/>
              <a:gd name="connsiteY7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42081 w 6354263"/>
              <a:gd name="connsiteY72" fmla="*/ 236673 h 6858000"/>
              <a:gd name="connsiteX73" fmla="*/ 41149 w 6354263"/>
              <a:gd name="connsiteY73" fmla="*/ 144983 h 6858000"/>
              <a:gd name="connsiteX74" fmla="*/ 31684 w 6354263"/>
              <a:gd name="connsiteY74" fmla="*/ 33857 h 6858000"/>
              <a:gd name="connsiteX75" fmla="*/ 13714 w 6354263"/>
              <a:gd name="connsiteY7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42081 w 6354263"/>
              <a:gd name="connsiteY72" fmla="*/ 236673 h 6858000"/>
              <a:gd name="connsiteX73" fmla="*/ 41149 w 6354263"/>
              <a:gd name="connsiteY73" fmla="*/ 144983 h 6858000"/>
              <a:gd name="connsiteX74" fmla="*/ 31684 w 6354263"/>
              <a:gd name="connsiteY74" fmla="*/ 33857 h 6858000"/>
              <a:gd name="connsiteX75" fmla="*/ 13714 w 6354263"/>
              <a:gd name="connsiteY7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18162 w 6354263"/>
              <a:gd name="connsiteY52" fmla="*/ 2155135 h 6858000"/>
              <a:gd name="connsiteX53" fmla="*/ 215686 w 6354263"/>
              <a:gd name="connsiteY53" fmla="*/ 2118008 h 6858000"/>
              <a:gd name="connsiteX54" fmla="*/ 216653 w 6354263"/>
              <a:gd name="connsiteY54" fmla="*/ 2050531 h 6858000"/>
              <a:gd name="connsiteX55" fmla="*/ 190335 w 6354263"/>
              <a:gd name="connsiteY55" fmla="*/ 1906352 h 6858000"/>
              <a:gd name="connsiteX56" fmla="*/ 167497 w 6354263"/>
              <a:gd name="connsiteY56" fmla="*/ 1861531 h 6858000"/>
              <a:gd name="connsiteX57" fmla="*/ 122489 w 6354263"/>
              <a:gd name="connsiteY57" fmla="*/ 1732919 h 6858000"/>
              <a:gd name="connsiteX58" fmla="*/ 94663 w 6354263"/>
              <a:gd name="connsiteY58" fmla="*/ 1615777 h 6858000"/>
              <a:gd name="connsiteX59" fmla="*/ 75954 w 6354263"/>
              <a:gd name="connsiteY59" fmla="*/ 1563678 h 6858000"/>
              <a:gd name="connsiteX60" fmla="*/ 81626 w 6354263"/>
              <a:gd name="connsiteY60" fmla="*/ 1477995 h 6858000"/>
              <a:gd name="connsiteX61" fmla="*/ 76163 w 6354263"/>
              <a:gd name="connsiteY61" fmla="*/ 1307086 h 6858000"/>
              <a:gd name="connsiteX62" fmla="*/ 81884 w 6354263"/>
              <a:gd name="connsiteY62" fmla="*/ 1168288 h 6858000"/>
              <a:gd name="connsiteX63" fmla="*/ 63947 w 6354263"/>
              <a:gd name="connsiteY63" fmla="*/ 1088484 h 6858000"/>
              <a:gd name="connsiteX64" fmla="*/ 52974 w 6354263"/>
              <a:gd name="connsiteY64" fmla="*/ 1016103 h 6858000"/>
              <a:gd name="connsiteX65" fmla="*/ 49390 w 6354263"/>
              <a:gd name="connsiteY65" fmla="*/ 896999 h 6858000"/>
              <a:gd name="connsiteX66" fmla="*/ 10557 w 6354263"/>
              <a:gd name="connsiteY66" fmla="*/ 711705 h 6858000"/>
              <a:gd name="connsiteX67" fmla="*/ 7547 w 6354263"/>
              <a:gd name="connsiteY67" fmla="*/ 619315 h 6858000"/>
              <a:gd name="connsiteX68" fmla="*/ 1367 w 6354263"/>
              <a:gd name="connsiteY68" fmla="*/ 585934 h 6858000"/>
              <a:gd name="connsiteX69" fmla="*/ 2540 w 6354263"/>
              <a:gd name="connsiteY69" fmla="*/ 525163 h 6858000"/>
              <a:gd name="connsiteX70" fmla="*/ 27257 w 6354263"/>
              <a:gd name="connsiteY70" fmla="*/ 393828 h 6858000"/>
              <a:gd name="connsiteX71" fmla="*/ 42081 w 6354263"/>
              <a:gd name="connsiteY71" fmla="*/ 236673 h 6858000"/>
              <a:gd name="connsiteX72" fmla="*/ 41149 w 6354263"/>
              <a:gd name="connsiteY72" fmla="*/ 144983 h 6858000"/>
              <a:gd name="connsiteX73" fmla="*/ 31684 w 6354263"/>
              <a:gd name="connsiteY73" fmla="*/ 33857 h 6858000"/>
              <a:gd name="connsiteX74" fmla="*/ 13714 w 6354263"/>
              <a:gd name="connsiteY74"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53474 w 6354263"/>
              <a:gd name="connsiteY37" fmla="*/ 3738082 h 6858000"/>
              <a:gd name="connsiteX38" fmla="*/ 460631 w 6354263"/>
              <a:gd name="connsiteY38" fmla="*/ 3673397 h 6858000"/>
              <a:gd name="connsiteX39" fmla="*/ 459945 w 6354263"/>
              <a:gd name="connsiteY39" fmla="*/ 3637109 h 6858000"/>
              <a:gd name="connsiteX40" fmla="*/ 463299 w 6354263"/>
              <a:gd name="connsiteY40" fmla="*/ 3536883 h 6858000"/>
              <a:gd name="connsiteX41" fmla="*/ 484176 w 6354263"/>
              <a:gd name="connsiteY41" fmla="*/ 3295862 h 6858000"/>
              <a:gd name="connsiteX42" fmla="*/ 467153 w 6354263"/>
              <a:gd name="connsiteY42" fmla="*/ 3158586 h 6858000"/>
              <a:gd name="connsiteX43" fmla="*/ 443196 w 6354263"/>
              <a:gd name="connsiteY43" fmla="*/ 3112365 h 6858000"/>
              <a:gd name="connsiteX44" fmla="*/ 429046 w 6354263"/>
              <a:gd name="connsiteY44" fmla="*/ 3072935 h 6858000"/>
              <a:gd name="connsiteX45" fmla="*/ 404861 w 6354263"/>
              <a:gd name="connsiteY45" fmla="*/ 2958185 h 6858000"/>
              <a:gd name="connsiteX46" fmla="*/ 363244 w 6354263"/>
              <a:gd name="connsiteY46" fmla="*/ 2843952 h 6858000"/>
              <a:gd name="connsiteX47" fmla="*/ 299193 w 6354263"/>
              <a:gd name="connsiteY47" fmla="*/ 2554718 h 6858000"/>
              <a:gd name="connsiteX48" fmla="*/ 270763 w 6354263"/>
              <a:gd name="connsiteY48" fmla="*/ 2447068 h 6858000"/>
              <a:gd name="connsiteX49" fmla="*/ 274728 w 6354263"/>
              <a:gd name="connsiteY49" fmla="*/ 2423438 h 6858000"/>
              <a:gd name="connsiteX50" fmla="*/ 243390 w 6354263"/>
              <a:gd name="connsiteY50" fmla="*/ 2261920 h 6858000"/>
              <a:gd name="connsiteX51" fmla="*/ 218162 w 6354263"/>
              <a:gd name="connsiteY51" fmla="*/ 2155135 h 6858000"/>
              <a:gd name="connsiteX52" fmla="*/ 215686 w 6354263"/>
              <a:gd name="connsiteY52" fmla="*/ 2118008 h 6858000"/>
              <a:gd name="connsiteX53" fmla="*/ 216653 w 6354263"/>
              <a:gd name="connsiteY53" fmla="*/ 2050531 h 6858000"/>
              <a:gd name="connsiteX54" fmla="*/ 190335 w 6354263"/>
              <a:gd name="connsiteY54" fmla="*/ 1906352 h 6858000"/>
              <a:gd name="connsiteX55" fmla="*/ 167497 w 6354263"/>
              <a:gd name="connsiteY55" fmla="*/ 1861531 h 6858000"/>
              <a:gd name="connsiteX56" fmla="*/ 122489 w 6354263"/>
              <a:gd name="connsiteY56" fmla="*/ 1732919 h 6858000"/>
              <a:gd name="connsiteX57" fmla="*/ 94663 w 6354263"/>
              <a:gd name="connsiteY57" fmla="*/ 1615777 h 6858000"/>
              <a:gd name="connsiteX58" fmla="*/ 75954 w 6354263"/>
              <a:gd name="connsiteY58" fmla="*/ 1563678 h 6858000"/>
              <a:gd name="connsiteX59" fmla="*/ 81626 w 6354263"/>
              <a:gd name="connsiteY59" fmla="*/ 1477995 h 6858000"/>
              <a:gd name="connsiteX60" fmla="*/ 76163 w 6354263"/>
              <a:gd name="connsiteY60" fmla="*/ 1307086 h 6858000"/>
              <a:gd name="connsiteX61" fmla="*/ 81884 w 6354263"/>
              <a:gd name="connsiteY61" fmla="*/ 1168288 h 6858000"/>
              <a:gd name="connsiteX62" fmla="*/ 63947 w 6354263"/>
              <a:gd name="connsiteY62" fmla="*/ 1088484 h 6858000"/>
              <a:gd name="connsiteX63" fmla="*/ 52974 w 6354263"/>
              <a:gd name="connsiteY63" fmla="*/ 1016103 h 6858000"/>
              <a:gd name="connsiteX64" fmla="*/ 49390 w 6354263"/>
              <a:gd name="connsiteY64" fmla="*/ 896999 h 6858000"/>
              <a:gd name="connsiteX65" fmla="*/ 10557 w 6354263"/>
              <a:gd name="connsiteY65" fmla="*/ 711705 h 6858000"/>
              <a:gd name="connsiteX66" fmla="*/ 7547 w 6354263"/>
              <a:gd name="connsiteY66" fmla="*/ 619315 h 6858000"/>
              <a:gd name="connsiteX67" fmla="*/ 1367 w 6354263"/>
              <a:gd name="connsiteY67" fmla="*/ 585934 h 6858000"/>
              <a:gd name="connsiteX68" fmla="*/ 2540 w 6354263"/>
              <a:gd name="connsiteY68" fmla="*/ 525163 h 6858000"/>
              <a:gd name="connsiteX69" fmla="*/ 27257 w 6354263"/>
              <a:gd name="connsiteY69" fmla="*/ 393828 h 6858000"/>
              <a:gd name="connsiteX70" fmla="*/ 42081 w 6354263"/>
              <a:gd name="connsiteY70" fmla="*/ 236673 h 6858000"/>
              <a:gd name="connsiteX71" fmla="*/ 41149 w 6354263"/>
              <a:gd name="connsiteY71" fmla="*/ 144983 h 6858000"/>
              <a:gd name="connsiteX72" fmla="*/ 31684 w 6354263"/>
              <a:gd name="connsiteY72" fmla="*/ 33857 h 6858000"/>
              <a:gd name="connsiteX73" fmla="*/ 13714 w 6354263"/>
              <a:gd name="connsiteY73"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3433 w 6354263"/>
              <a:gd name="connsiteY25" fmla="*/ 4993030 h 6858000"/>
              <a:gd name="connsiteX26" fmla="*/ 450164 w 6354263"/>
              <a:gd name="connsiteY26" fmla="*/ 4946844 h 6858000"/>
              <a:gd name="connsiteX27" fmla="*/ 461132 w 6354263"/>
              <a:gd name="connsiteY27" fmla="*/ 4858827 h 6858000"/>
              <a:gd name="connsiteX28" fmla="*/ 466883 w 6354263"/>
              <a:gd name="connsiteY28" fmla="*/ 4821170 h 6858000"/>
              <a:gd name="connsiteX29" fmla="*/ 466214 w 6354263"/>
              <a:gd name="connsiteY29" fmla="*/ 4584173 h 6858000"/>
              <a:gd name="connsiteX30" fmla="*/ 458077 w 6354263"/>
              <a:gd name="connsiteY30" fmla="*/ 4375228 h 6858000"/>
              <a:gd name="connsiteX31" fmla="*/ 439230 w 6354263"/>
              <a:gd name="connsiteY31" fmla="*/ 4214165 h 6858000"/>
              <a:gd name="connsiteX32" fmla="*/ 440817 w 6354263"/>
              <a:gd name="connsiteY32" fmla="*/ 4076008 h 6858000"/>
              <a:gd name="connsiteX33" fmla="*/ 428834 w 6354263"/>
              <a:gd name="connsiteY33" fmla="*/ 4033999 h 6858000"/>
              <a:gd name="connsiteX34" fmla="*/ 428566 w 6354263"/>
              <a:gd name="connsiteY34" fmla="*/ 4013953 h 6858000"/>
              <a:gd name="connsiteX35" fmla="*/ 432754 w 6354263"/>
              <a:gd name="connsiteY35" fmla="*/ 3872886 h 6858000"/>
              <a:gd name="connsiteX36" fmla="*/ 453474 w 6354263"/>
              <a:gd name="connsiteY36" fmla="*/ 3738082 h 6858000"/>
              <a:gd name="connsiteX37" fmla="*/ 460631 w 6354263"/>
              <a:gd name="connsiteY37" fmla="*/ 3673397 h 6858000"/>
              <a:gd name="connsiteX38" fmla="*/ 459945 w 6354263"/>
              <a:gd name="connsiteY38" fmla="*/ 3637109 h 6858000"/>
              <a:gd name="connsiteX39" fmla="*/ 463299 w 6354263"/>
              <a:gd name="connsiteY39" fmla="*/ 3536883 h 6858000"/>
              <a:gd name="connsiteX40" fmla="*/ 484176 w 6354263"/>
              <a:gd name="connsiteY40" fmla="*/ 3295862 h 6858000"/>
              <a:gd name="connsiteX41" fmla="*/ 467153 w 6354263"/>
              <a:gd name="connsiteY41" fmla="*/ 3158586 h 6858000"/>
              <a:gd name="connsiteX42" fmla="*/ 443196 w 6354263"/>
              <a:gd name="connsiteY42" fmla="*/ 3112365 h 6858000"/>
              <a:gd name="connsiteX43" fmla="*/ 429046 w 6354263"/>
              <a:gd name="connsiteY43" fmla="*/ 3072935 h 6858000"/>
              <a:gd name="connsiteX44" fmla="*/ 404861 w 6354263"/>
              <a:gd name="connsiteY44" fmla="*/ 2958185 h 6858000"/>
              <a:gd name="connsiteX45" fmla="*/ 363244 w 6354263"/>
              <a:gd name="connsiteY45" fmla="*/ 2843952 h 6858000"/>
              <a:gd name="connsiteX46" fmla="*/ 299193 w 6354263"/>
              <a:gd name="connsiteY46" fmla="*/ 2554718 h 6858000"/>
              <a:gd name="connsiteX47" fmla="*/ 270763 w 6354263"/>
              <a:gd name="connsiteY47" fmla="*/ 2447068 h 6858000"/>
              <a:gd name="connsiteX48" fmla="*/ 274728 w 6354263"/>
              <a:gd name="connsiteY48" fmla="*/ 2423438 h 6858000"/>
              <a:gd name="connsiteX49" fmla="*/ 243390 w 6354263"/>
              <a:gd name="connsiteY49" fmla="*/ 2261920 h 6858000"/>
              <a:gd name="connsiteX50" fmla="*/ 218162 w 6354263"/>
              <a:gd name="connsiteY50" fmla="*/ 2155135 h 6858000"/>
              <a:gd name="connsiteX51" fmla="*/ 215686 w 6354263"/>
              <a:gd name="connsiteY51" fmla="*/ 2118008 h 6858000"/>
              <a:gd name="connsiteX52" fmla="*/ 216653 w 6354263"/>
              <a:gd name="connsiteY52" fmla="*/ 2050531 h 6858000"/>
              <a:gd name="connsiteX53" fmla="*/ 190335 w 6354263"/>
              <a:gd name="connsiteY53" fmla="*/ 1906352 h 6858000"/>
              <a:gd name="connsiteX54" fmla="*/ 167497 w 6354263"/>
              <a:gd name="connsiteY54" fmla="*/ 1861531 h 6858000"/>
              <a:gd name="connsiteX55" fmla="*/ 122489 w 6354263"/>
              <a:gd name="connsiteY55" fmla="*/ 1732919 h 6858000"/>
              <a:gd name="connsiteX56" fmla="*/ 94663 w 6354263"/>
              <a:gd name="connsiteY56" fmla="*/ 1615777 h 6858000"/>
              <a:gd name="connsiteX57" fmla="*/ 75954 w 6354263"/>
              <a:gd name="connsiteY57" fmla="*/ 1563678 h 6858000"/>
              <a:gd name="connsiteX58" fmla="*/ 81626 w 6354263"/>
              <a:gd name="connsiteY58" fmla="*/ 1477995 h 6858000"/>
              <a:gd name="connsiteX59" fmla="*/ 76163 w 6354263"/>
              <a:gd name="connsiteY59" fmla="*/ 1307086 h 6858000"/>
              <a:gd name="connsiteX60" fmla="*/ 81884 w 6354263"/>
              <a:gd name="connsiteY60" fmla="*/ 1168288 h 6858000"/>
              <a:gd name="connsiteX61" fmla="*/ 63947 w 6354263"/>
              <a:gd name="connsiteY61" fmla="*/ 1088484 h 6858000"/>
              <a:gd name="connsiteX62" fmla="*/ 52974 w 6354263"/>
              <a:gd name="connsiteY62" fmla="*/ 1016103 h 6858000"/>
              <a:gd name="connsiteX63" fmla="*/ 49390 w 6354263"/>
              <a:gd name="connsiteY63" fmla="*/ 896999 h 6858000"/>
              <a:gd name="connsiteX64" fmla="*/ 10557 w 6354263"/>
              <a:gd name="connsiteY64" fmla="*/ 711705 h 6858000"/>
              <a:gd name="connsiteX65" fmla="*/ 7547 w 6354263"/>
              <a:gd name="connsiteY65" fmla="*/ 619315 h 6858000"/>
              <a:gd name="connsiteX66" fmla="*/ 1367 w 6354263"/>
              <a:gd name="connsiteY66" fmla="*/ 585934 h 6858000"/>
              <a:gd name="connsiteX67" fmla="*/ 2540 w 6354263"/>
              <a:gd name="connsiteY67" fmla="*/ 525163 h 6858000"/>
              <a:gd name="connsiteX68" fmla="*/ 27257 w 6354263"/>
              <a:gd name="connsiteY68" fmla="*/ 393828 h 6858000"/>
              <a:gd name="connsiteX69" fmla="*/ 42081 w 6354263"/>
              <a:gd name="connsiteY69" fmla="*/ 236673 h 6858000"/>
              <a:gd name="connsiteX70" fmla="*/ 41149 w 6354263"/>
              <a:gd name="connsiteY70" fmla="*/ 144983 h 6858000"/>
              <a:gd name="connsiteX71" fmla="*/ 31684 w 6354263"/>
              <a:gd name="connsiteY71" fmla="*/ 33857 h 6858000"/>
              <a:gd name="connsiteX72" fmla="*/ 13714 w 6354263"/>
              <a:gd name="connsiteY72"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63947 w 6354263"/>
              <a:gd name="connsiteY60" fmla="*/ 1088484 h 6858000"/>
              <a:gd name="connsiteX61" fmla="*/ 52974 w 6354263"/>
              <a:gd name="connsiteY61" fmla="*/ 1016103 h 6858000"/>
              <a:gd name="connsiteX62" fmla="*/ 49390 w 6354263"/>
              <a:gd name="connsiteY62" fmla="*/ 896999 h 6858000"/>
              <a:gd name="connsiteX63" fmla="*/ 10557 w 6354263"/>
              <a:gd name="connsiteY63" fmla="*/ 711705 h 6858000"/>
              <a:gd name="connsiteX64" fmla="*/ 7547 w 6354263"/>
              <a:gd name="connsiteY64" fmla="*/ 619315 h 6858000"/>
              <a:gd name="connsiteX65" fmla="*/ 1367 w 6354263"/>
              <a:gd name="connsiteY65" fmla="*/ 585934 h 6858000"/>
              <a:gd name="connsiteX66" fmla="*/ 2540 w 6354263"/>
              <a:gd name="connsiteY66" fmla="*/ 525163 h 6858000"/>
              <a:gd name="connsiteX67" fmla="*/ 27257 w 6354263"/>
              <a:gd name="connsiteY67" fmla="*/ 393828 h 6858000"/>
              <a:gd name="connsiteX68" fmla="*/ 42081 w 6354263"/>
              <a:gd name="connsiteY68" fmla="*/ 236673 h 6858000"/>
              <a:gd name="connsiteX69" fmla="*/ 41149 w 6354263"/>
              <a:gd name="connsiteY69" fmla="*/ 144983 h 6858000"/>
              <a:gd name="connsiteX70" fmla="*/ 31684 w 6354263"/>
              <a:gd name="connsiteY70" fmla="*/ 33857 h 6858000"/>
              <a:gd name="connsiteX71" fmla="*/ 13714 w 6354263"/>
              <a:gd name="connsiteY71"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63947 w 6354263"/>
              <a:gd name="connsiteY60" fmla="*/ 1088484 h 6858000"/>
              <a:gd name="connsiteX61" fmla="*/ 52974 w 6354263"/>
              <a:gd name="connsiteY61" fmla="*/ 1016103 h 6858000"/>
              <a:gd name="connsiteX62" fmla="*/ 49390 w 6354263"/>
              <a:gd name="connsiteY62" fmla="*/ 896999 h 6858000"/>
              <a:gd name="connsiteX63" fmla="*/ 10557 w 6354263"/>
              <a:gd name="connsiteY63" fmla="*/ 711705 h 6858000"/>
              <a:gd name="connsiteX64" fmla="*/ 7547 w 6354263"/>
              <a:gd name="connsiteY64" fmla="*/ 619315 h 6858000"/>
              <a:gd name="connsiteX65" fmla="*/ 1367 w 6354263"/>
              <a:gd name="connsiteY65" fmla="*/ 585934 h 6858000"/>
              <a:gd name="connsiteX66" fmla="*/ 2540 w 6354263"/>
              <a:gd name="connsiteY66" fmla="*/ 525163 h 6858000"/>
              <a:gd name="connsiteX67" fmla="*/ 27257 w 6354263"/>
              <a:gd name="connsiteY67" fmla="*/ 393828 h 6858000"/>
              <a:gd name="connsiteX68" fmla="*/ 42081 w 6354263"/>
              <a:gd name="connsiteY68" fmla="*/ 236673 h 6858000"/>
              <a:gd name="connsiteX69" fmla="*/ 41149 w 6354263"/>
              <a:gd name="connsiteY69" fmla="*/ 144983 h 6858000"/>
              <a:gd name="connsiteX70" fmla="*/ 31684 w 6354263"/>
              <a:gd name="connsiteY70" fmla="*/ 33857 h 6858000"/>
              <a:gd name="connsiteX71" fmla="*/ 13714 w 6354263"/>
              <a:gd name="connsiteY71"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52974 w 6354263"/>
              <a:gd name="connsiteY60" fmla="*/ 1016103 h 6858000"/>
              <a:gd name="connsiteX61" fmla="*/ 49390 w 6354263"/>
              <a:gd name="connsiteY61" fmla="*/ 896999 h 6858000"/>
              <a:gd name="connsiteX62" fmla="*/ 10557 w 6354263"/>
              <a:gd name="connsiteY62" fmla="*/ 711705 h 6858000"/>
              <a:gd name="connsiteX63" fmla="*/ 7547 w 6354263"/>
              <a:gd name="connsiteY63" fmla="*/ 619315 h 6858000"/>
              <a:gd name="connsiteX64" fmla="*/ 1367 w 6354263"/>
              <a:gd name="connsiteY64" fmla="*/ 585934 h 6858000"/>
              <a:gd name="connsiteX65" fmla="*/ 2540 w 6354263"/>
              <a:gd name="connsiteY65" fmla="*/ 525163 h 6858000"/>
              <a:gd name="connsiteX66" fmla="*/ 27257 w 6354263"/>
              <a:gd name="connsiteY66" fmla="*/ 393828 h 6858000"/>
              <a:gd name="connsiteX67" fmla="*/ 42081 w 6354263"/>
              <a:gd name="connsiteY67" fmla="*/ 236673 h 6858000"/>
              <a:gd name="connsiteX68" fmla="*/ 41149 w 6354263"/>
              <a:gd name="connsiteY68" fmla="*/ 144983 h 6858000"/>
              <a:gd name="connsiteX69" fmla="*/ 31684 w 6354263"/>
              <a:gd name="connsiteY69" fmla="*/ 33857 h 6858000"/>
              <a:gd name="connsiteX70" fmla="*/ 13714 w 6354263"/>
              <a:gd name="connsiteY70"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49390 w 6354263"/>
              <a:gd name="connsiteY60" fmla="*/ 896999 h 6858000"/>
              <a:gd name="connsiteX61" fmla="*/ 10557 w 6354263"/>
              <a:gd name="connsiteY61" fmla="*/ 711705 h 6858000"/>
              <a:gd name="connsiteX62" fmla="*/ 7547 w 6354263"/>
              <a:gd name="connsiteY62" fmla="*/ 619315 h 6858000"/>
              <a:gd name="connsiteX63" fmla="*/ 1367 w 6354263"/>
              <a:gd name="connsiteY63" fmla="*/ 585934 h 6858000"/>
              <a:gd name="connsiteX64" fmla="*/ 2540 w 6354263"/>
              <a:gd name="connsiteY64" fmla="*/ 525163 h 6858000"/>
              <a:gd name="connsiteX65" fmla="*/ 27257 w 6354263"/>
              <a:gd name="connsiteY65" fmla="*/ 393828 h 6858000"/>
              <a:gd name="connsiteX66" fmla="*/ 42081 w 6354263"/>
              <a:gd name="connsiteY66" fmla="*/ 236673 h 6858000"/>
              <a:gd name="connsiteX67" fmla="*/ 41149 w 6354263"/>
              <a:gd name="connsiteY67" fmla="*/ 144983 h 6858000"/>
              <a:gd name="connsiteX68" fmla="*/ 31684 w 6354263"/>
              <a:gd name="connsiteY68" fmla="*/ 33857 h 6858000"/>
              <a:gd name="connsiteX69" fmla="*/ 13714 w 6354263"/>
              <a:gd name="connsiteY69"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49390 w 6354263"/>
              <a:gd name="connsiteY60" fmla="*/ 896999 h 6858000"/>
              <a:gd name="connsiteX61" fmla="*/ 10557 w 6354263"/>
              <a:gd name="connsiteY61" fmla="*/ 711705 h 6858000"/>
              <a:gd name="connsiteX62" fmla="*/ 7547 w 6354263"/>
              <a:gd name="connsiteY62" fmla="*/ 619315 h 6858000"/>
              <a:gd name="connsiteX63" fmla="*/ 1367 w 6354263"/>
              <a:gd name="connsiteY63" fmla="*/ 585934 h 6858000"/>
              <a:gd name="connsiteX64" fmla="*/ 2540 w 6354263"/>
              <a:gd name="connsiteY64" fmla="*/ 525163 h 6858000"/>
              <a:gd name="connsiteX65" fmla="*/ 27257 w 6354263"/>
              <a:gd name="connsiteY65" fmla="*/ 393828 h 6858000"/>
              <a:gd name="connsiteX66" fmla="*/ 42081 w 6354263"/>
              <a:gd name="connsiteY66" fmla="*/ 236673 h 6858000"/>
              <a:gd name="connsiteX67" fmla="*/ 41149 w 6354263"/>
              <a:gd name="connsiteY67" fmla="*/ 144983 h 6858000"/>
              <a:gd name="connsiteX68" fmla="*/ 31684 w 6354263"/>
              <a:gd name="connsiteY68" fmla="*/ 33857 h 6858000"/>
              <a:gd name="connsiteX69" fmla="*/ 13714 w 6354263"/>
              <a:gd name="connsiteY69"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10557 w 6354263"/>
              <a:gd name="connsiteY60" fmla="*/ 711705 h 6858000"/>
              <a:gd name="connsiteX61" fmla="*/ 7547 w 6354263"/>
              <a:gd name="connsiteY61" fmla="*/ 619315 h 6858000"/>
              <a:gd name="connsiteX62" fmla="*/ 1367 w 6354263"/>
              <a:gd name="connsiteY62" fmla="*/ 585934 h 6858000"/>
              <a:gd name="connsiteX63" fmla="*/ 2540 w 6354263"/>
              <a:gd name="connsiteY63" fmla="*/ 525163 h 6858000"/>
              <a:gd name="connsiteX64" fmla="*/ 27257 w 6354263"/>
              <a:gd name="connsiteY64" fmla="*/ 393828 h 6858000"/>
              <a:gd name="connsiteX65" fmla="*/ 42081 w 6354263"/>
              <a:gd name="connsiteY65" fmla="*/ 236673 h 6858000"/>
              <a:gd name="connsiteX66" fmla="*/ 41149 w 6354263"/>
              <a:gd name="connsiteY66" fmla="*/ 144983 h 6858000"/>
              <a:gd name="connsiteX67" fmla="*/ 31684 w 6354263"/>
              <a:gd name="connsiteY67" fmla="*/ 33857 h 6858000"/>
              <a:gd name="connsiteX68" fmla="*/ 13714 w 6354263"/>
              <a:gd name="connsiteY68"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10557 w 6354263"/>
              <a:gd name="connsiteY60" fmla="*/ 711705 h 6858000"/>
              <a:gd name="connsiteX61" fmla="*/ 7547 w 6354263"/>
              <a:gd name="connsiteY61" fmla="*/ 619315 h 6858000"/>
              <a:gd name="connsiteX62" fmla="*/ 1367 w 6354263"/>
              <a:gd name="connsiteY62" fmla="*/ 585934 h 6858000"/>
              <a:gd name="connsiteX63" fmla="*/ 2540 w 6354263"/>
              <a:gd name="connsiteY63" fmla="*/ 525163 h 6858000"/>
              <a:gd name="connsiteX64" fmla="*/ 27257 w 6354263"/>
              <a:gd name="connsiteY64" fmla="*/ 393828 h 6858000"/>
              <a:gd name="connsiteX65" fmla="*/ 42081 w 6354263"/>
              <a:gd name="connsiteY65" fmla="*/ 236673 h 6858000"/>
              <a:gd name="connsiteX66" fmla="*/ 41149 w 6354263"/>
              <a:gd name="connsiteY66" fmla="*/ 144983 h 6858000"/>
              <a:gd name="connsiteX67" fmla="*/ 31684 w 6354263"/>
              <a:gd name="connsiteY67" fmla="*/ 33857 h 6858000"/>
              <a:gd name="connsiteX68" fmla="*/ 13714 w 6354263"/>
              <a:gd name="connsiteY68"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10557 w 6354263"/>
              <a:gd name="connsiteY60" fmla="*/ 711705 h 6858000"/>
              <a:gd name="connsiteX61" fmla="*/ 7547 w 6354263"/>
              <a:gd name="connsiteY61" fmla="*/ 619315 h 6858000"/>
              <a:gd name="connsiteX62" fmla="*/ 1367 w 6354263"/>
              <a:gd name="connsiteY62" fmla="*/ 585934 h 6858000"/>
              <a:gd name="connsiteX63" fmla="*/ 2540 w 6354263"/>
              <a:gd name="connsiteY63" fmla="*/ 525163 h 6858000"/>
              <a:gd name="connsiteX64" fmla="*/ 27257 w 6354263"/>
              <a:gd name="connsiteY64" fmla="*/ 393828 h 6858000"/>
              <a:gd name="connsiteX65" fmla="*/ 42081 w 6354263"/>
              <a:gd name="connsiteY65" fmla="*/ 236673 h 6858000"/>
              <a:gd name="connsiteX66" fmla="*/ 41149 w 6354263"/>
              <a:gd name="connsiteY66" fmla="*/ 144983 h 6858000"/>
              <a:gd name="connsiteX67" fmla="*/ 31684 w 6354263"/>
              <a:gd name="connsiteY67" fmla="*/ 33857 h 6858000"/>
              <a:gd name="connsiteX68" fmla="*/ 13714 w 6354263"/>
              <a:gd name="connsiteY68"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14256 w 6354263"/>
              <a:gd name="connsiteY16" fmla="*/ 5553910 h 6858000"/>
              <a:gd name="connsiteX17" fmla="*/ 338056 w 6354263"/>
              <a:gd name="connsiteY17" fmla="*/ 5449031 h 6858000"/>
              <a:gd name="connsiteX18" fmla="*/ 373987 w 6354263"/>
              <a:gd name="connsiteY18" fmla="*/ 5341916 h 6858000"/>
              <a:gd name="connsiteX19" fmla="*/ 411377 w 6354263"/>
              <a:gd name="connsiteY19" fmla="*/ 5264214 h 6858000"/>
              <a:gd name="connsiteX20" fmla="*/ 417377 w 6354263"/>
              <a:gd name="connsiteY20" fmla="*/ 5225268 h 6858000"/>
              <a:gd name="connsiteX21" fmla="*/ 425445 w 6354263"/>
              <a:gd name="connsiteY21" fmla="*/ 5159961 h 6858000"/>
              <a:gd name="connsiteX22" fmla="*/ 428962 w 6354263"/>
              <a:gd name="connsiteY22" fmla="*/ 5125185 h 6858000"/>
              <a:gd name="connsiteX23" fmla="*/ 443433 w 6354263"/>
              <a:gd name="connsiteY23" fmla="*/ 4993030 h 6858000"/>
              <a:gd name="connsiteX24" fmla="*/ 450164 w 6354263"/>
              <a:gd name="connsiteY24" fmla="*/ 4946844 h 6858000"/>
              <a:gd name="connsiteX25" fmla="*/ 461132 w 6354263"/>
              <a:gd name="connsiteY25" fmla="*/ 4858827 h 6858000"/>
              <a:gd name="connsiteX26" fmla="*/ 466883 w 6354263"/>
              <a:gd name="connsiteY26" fmla="*/ 4821170 h 6858000"/>
              <a:gd name="connsiteX27" fmla="*/ 466214 w 6354263"/>
              <a:gd name="connsiteY27" fmla="*/ 4584173 h 6858000"/>
              <a:gd name="connsiteX28" fmla="*/ 458077 w 6354263"/>
              <a:gd name="connsiteY28" fmla="*/ 4375228 h 6858000"/>
              <a:gd name="connsiteX29" fmla="*/ 439230 w 6354263"/>
              <a:gd name="connsiteY29" fmla="*/ 4214165 h 6858000"/>
              <a:gd name="connsiteX30" fmla="*/ 440817 w 6354263"/>
              <a:gd name="connsiteY30" fmla="*/ 4076008 h 6858000"/>
              <a:gd name="connsiteX31" fmla="*/ 428834 w 6354263"/>
              <a:gd name="connsiteY31" fmla="*/ 4033999 h 6858000"/>
              <a:gd name="connsiteX32" fmla="*/ 428566 w 6354263"/>
              <a:gd name="connsiteY32" fmla="*/ 4013953 h 6858000"/>
              <a:gd name="connsiteX33" fmla="*/ 432754 w 6354263"/>
              <a:gd name="connsiteY33" fmla="*/ 3872886 h 6858000"/>
              <a:gd name="connsiteX34" fmla="*/ 453474 w 6354263"/>
              <a:gd name="connsiteY34" fmla="*/ 3738082 h 6858000"/>
              <a:gd name="connsiteX35" fmla="*/ 460631 w 6354263"/>
              <a:gd name="connsiteY35" fmla="*/ 3673397 h 6858000"/>
              <a:gd name="connsiteX36" fmla="*/ 459945 w 6354263"/>
              <a:gd name="connsiteY36" fmla="*/ 3637109 h 6858000"/>
              <a:gd name="connsiteX37" fmla="*/ 463299 w 6354263"/>
              <a:gd name="connsiteY37" fmla="*/ 3536883 h 6858000"/>
              <a:gd name="connsiteX38" fmla="*/ 484176 w 6354263"/>
              <a:gd name="connsiteY38" fmla="*/ 3295862 h 6858000"/>
              <a:gd name="connsiteX39" fmla="*/ 467153 w 6354263"/>
              <a:gd name="connsiteY39" fmla="*/ 3158586 h 6858000"/>
              <a:gd name="connsiteX40" fmla="*/ 443196 w 6354263"/>
              <a:gd name="connsiteY40" fmla="*/ 3112365 h 6858000"/>
              <a:gd name="connsiteX41" fmla="*/ 429046 w 6354263"/>
              <a:gd name="connsiteY41" fmla="*/ 3072935 h 6858000"/>
              <a:gd name="connsiteX42" fmla="*/ 404861 w 6354263"/>
              <a:gd name="connsiteY42" fmla="*/ 2958185 h 6858000"/>
              <a:gd name="connsiteX43" fmla="*/ 363244 w 6354263"/>
              <a:gd name="connsiteY43" fmla="*/ 2843952 h 6858000"/>
              <a:gd name="connsiteX44" fmla="*/ 299193 w 6354263"/>
              <a:gd name="connsiteY44" fmla="*/ 2554718 h 6858000"/>
              <a:gd name="connsiteX45" fmla="*/ 270763 w 6354263"/>
              <a:gd name="connsiteY45" fmla="*/ 2447068 h 6858000"/>
              <a:gd name="connsiteX46" fmla="*/ 274728 w 6354263"/>
              <a:gd name="connsiteY46" fmla="*/ 2423438 h 6858000"/>
              <a:gd name="connsiteX47" fmla="*/ 243390 w 6354263"/>
              <a:gd name="connsiteY47" fmla="*/ 2261920 h 6858000"/>
              <a:gd name="connsiteX48" fmla="*/ 218162 w 6354263"/>
              <a:gd name="connsiteY48" fmla="*/ 2155135 h 6858000"/>
              <a:gd name="connsiteX49" fmla="*/ 215686 w 6354263"/>
              <a:gd name="connsiteY49" fmla="*/ 2118008 h 6858000"/>
              <a:gd name="connsiteX50" fmla="*/ 216653 w 6354263"/>
              <a:gd name="connsiteY50" fmla="*/ 2050531 h 6858000"/>
              <a:gd name="connsiteX51" fmla="*/ 190335 w 6354263"/>
              <a:gd name="connsiteY51" fmla="*/ 1906352 h 6858000"/>
              <a:gd name="connsiteX52" fmla="*/ 167497 w 6354263"/>
              <a:gd name="connsiteY52" fmla="*/ 1861531 h 6858000"/>
              <a:gd name="connsiteX53" fmla="*/ 122489 w 6354263"/>
              <a:gd name="connsiteY53" fmla="*/ 1732919 h 6858000"/>
              <a:gd name="connsiteX54" fmla="*/ 94663 w 6354263"/>
              <a:gd name="connsiteY54" fmla="*/ 1615777 h 6858000"/>
              <a:gd name="connsiteX55" fmla="*/ 75954 w 6354263"/>
              <a:gd name="connsiteY55" fmla="*/ 1563678 h 6858000"/>
              <a:gd name="connsiteX56" fmla="*/ 81626 w 6354263"/>
              <a:gd name="connsiteY56" fmla="*/ 1477995 h 6858000"/>
              <a:gd name="connsiteX57" fmla="*/ 76163 w 6354263"/>
              <a:gd name="connsiteY57" fmla="*/ 1307086 h 6858000"/>
              <a:gd name="connsiteX58" fmla="*/ 81884 w 6354263"/>
              <a:gd name="connsiteY58" fmla="*/ 1168288 h 6858000"/>
              <a:gd name="connsiteX59" fmla="*/ 10557 w 6354263"/>
              <a:gd name="connsiteY59" fmla="*/ 711705 h 6858000"/>
              <a:gd name="connsiteX60" fmla="*/ 7547 w 6354263"/>
              <a:gd name="connsiteY60" fmla="*/ 619315 h 6858000"/>
              <a:gd name="connsiteX61" fmla="*/ 1367 w 6354263"/>
              <a:gd name="connsiteY61" fmla="*/ 585934 h 6858000"/>
              <a:gd name="connsiteX62" fmla="*/ 2540 w 6354263"/>
              <a:gd name="connsiteY62" fmla="*/ 525163 h 6858000"/>
              <a:gd name="connsiteX63" fmla="*/ 27257 w 6354263"/>
              <a:gd name="connsiteY63" fmla="*/ 393828 h 6858000"/>
              <a:gd name="connsiteX64" fmla="*/ 42081 w 6354263"/>
              <a:gd name="connsiteY64" fmla="*/ 236673 h 6858000"/>
              <a:gd name="connsiteX65" fmla="*/ 41149 w 6354263"/>
              <a:gd name="connsiteY65" fmla="*/ 144983 h 6858000"/>
              <a:gd name="connsiteX66" fmla="*/ 31684 w 6354263"/>
              <a:gd name="connsiteY66" fmla="*/ 33857 h 6858000"/>
              <a:gd name="connsiteX67" fmla="*/ 13714 w 6354263"/>
              <a:gd name="connsiteY67"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21170 h 6858000"/>
              <a:gd name="connsiteX26" fmla="*/ 466214 w 6354263"/>
              <a:gd name="connsiteY26" fmla="*/ 4584173 h 6858000"/>
              <a:gd name="connsiteX27" fmla="*/ 458077 w 6354263"/>
              <a:gd name="connsiteY27" fmla="*/ 4375228 h 6858000"/>
              <a:gd name="connsiteX28" fmla="*/ 439230 w 6354263"/>
              <a:gd name="connsiteY28" fmla="*/ 4214165 h 6858000"/>
              <a:gd name="connsiteX29" fmla="*/ 440817 w 6354263"/>
              <a:gd name="connsiteY29" fmla="*/ 4076008 h 6858000"/>
              <a:gd name="connsiteX30" fmla="*/ 428834 w 6354263"/>
              <a:gd name="connsiteY30" fmla="*/ 4033999 h 6858000"/>
              <a:gd name="connsiteX31" fmla="*/ 428566 w 6354263"/>
              <a:gd name="connsiteY31" fmla="*/ 4013953 h 6858000"/>
              <a:gd name="connsiteX32" fmla="*/ 432754 w 6354263"/>
              <a:gd name="connsiteY32" fmla="*/ 3872886 h 6858000"/>
              <a:gd name="connsiteX33" fmla="*/ 453474 w 6354263"/>
              <a:gd name="connsiteY33" fmla="*/ 3738082 h 6858000"/>
              <a:gd name="connsiteX34" fmla="*/ 460631 w 6354263"/>
              <a:gd name="connsiteY34" fmla="*/ 3673397 h 6858000"/>
              <a:gd name="connsiteX35" fmla="*/ 459945 w 6354263"/>
              <a:gd name="connsiteY35" fmla="*/ 3637109 h 6858000"/>
              <a:gd name="connsiteX36" fmla="*/ 463299 w 6354263"/>
              <a:gd name="connsiteY36" fmla="*/ 3536883 h 6858000"/>
              <a:gd name="connsiteX37" fmla="*/ 484176 w 6354263"/>
              <a:gd name="connsiteY37" fmla="*/ 3295862 h 6858000"/>
              <a:gd name="connsiteX38" fmla="*/ 467153 w 6354263"/>
              <a:gd name="connsiteY38" fmla="*/ 3158586 h 6858000"/>
              <a:gd name="connsiteX39" fmla="*/ 443196 w 6354263"/>
              <a:gd name="connsiteY39" fmla="*/ 3112365 h 6858000"/>
              <a:gd name="connsiteX40" fmla="*/ 429046 w 6354263"/>
              <a:gd name="connsiteY40" fmla="*/ 3072935 h 6858000"/>
              <a:gd name="connsiteX41" fmla="*/ 404861 w 6354263"/>
              <a:gd name="connsiteY41" fmla="*/ 2958185 h 6858000"/>
              <a:gd name="connsiteX42" fmla="*/ 363244 w 6354263"/>
              <a:gd name="connsiteY42" fmla="*/ 2843952 h 6858000"/>
              <a:gd name="connsiteX43" fmla="*/ 299193 w 6354263"/>
              <a:gd name="connsiteY43" fmla="*/ 2554718 h 6858000"/>
              <a:gd name="connsiteX44" fmla="*/ 270763 w 6354263"/>
              <a:gd name="connsiteY44" fmla="*/ 2447068 h 6858000"/>
              <a:gd name="connsiteX45" fmla="*/ 274728 w 6354263"/>
              <a:gd name="connsiteY45" fmla="*/ 2423438 h 6858000"/>
              <a:gd name="connsiteX46" fmla="*/ 243390 w 6354263"/>
              <a:gd name="connsiteY46" fmla="*/ 2261920 h 6858000"/>
              <a:gd name="connsiteX47" fmla="*/ 218162 w 6354263"/>
              <a:gd name="connsiteY47" fmla="*/ 2155135 h 6858000"/>
              <a:gd name="connsiteX48" fmla="*/ 215686 w 6354263"/>
              <a:gd name="connsiteY48" fmla="*/ 2118008 h 6858000"/>
              <a:gd name="connsiteX49" fmla="*/ 216653 w 6354263"/>
              <a:gd name="connsiteY49" fmla="*/ 2050531 h 6858000"/>
              <a:gd name="connsiteX50" fmla="*/ 190335 w 6354263"/>
              <a:gd name="connsiteY50" fmla="*/ 1906352 h 6858000"/>
              <a:gd name="connsiteX51" fmla="*/ 167497 w 6354263"/>
              <a:gd name="connsiteY51" fmla="*/ 1861531 h 6858000"/>
              <a:gd name="connsiteX52" fmla="*/ 122489 w 6354263"/>
              <a:gd name="connsiteY52" fmla="*/ 1732919 h 6858000"/>
              <a:gd name="connsiteX53" fmla="*/ 94663 w 6354263"/>
              <a:gd name="connsiteY53" fmla="*/ 1615777 h 6858000"/>
              <a:gd name="connsiteX54" fmla="*/ 75954 w 6354263"/>
              <a:gd name="connsiteY54" fmla="*/ 1563678 h 6858000"/>
              <a:gd name="connsiteX55" fmla="*/ 81626 w 6354263"/>
              <a:gd name="connsiteY55" fmla="*/ 1477995 h 6858000"/>
              <a:gd name="connsiteX56" fmla="*/ 76163 w 6354263"/>
              <a:gd name="connsiteY56" fmla="*/ 1307086 h 6858000"/>
              <a:gd name="connsiteX57" fmla="*/ 81884 w 6354263"/>
              <a:gd name="connsiteY57" fmla="*/ 1168288 h 6858000"/>
              <a:gd name="connsiteX58" fmla="*/ 10557 w 6354263"/>
              <a:gd name="connsiteY58" fmla="*/ 711705 h 6858000"/>
              <a:gd name="connsiteX59" fmla="*/ 7547 w 6354263"/>
              <a:gd name="connsiteY59" fmla="*/ 619315 h 6858000"/>
              <a:gd name="connsiteX60" fmla="*/ 1367 w 6354263"/>
              <a:gd name="connsiteY60" fmla="*/ 585934 h 6858000"/>
              <a:gd name="connsiteX61" fmla="*/ 2540 w 6354263"/>
              <a:gd name="connsiteY61" fmla="*/ 525163 h 6858000"/>
              <a:gd name="connsiteX62" fmla="*/ 27257 w 6354263"/>
              <a:gd name="connsiteY62" fmla="*/ 393828 h 6858000"/>
              <a:gd name="connsiteX63" fmla="*/ 42081 w 6354263"/>
              <a:gd name="connsiteY63" fmla="*/ 236673 h 6858000"/>
              <a:gd name="connsiteX64" fmla="*/ 41149 w 6354263"/>
              <a:gd name="connsiteY64" fmla="*/ 144983 h 6858000"/>
              <a:gd name="connsiteX65" fmla="*/ 31684 w 6354263"/>
              <a:gd name="connsiteY65" fmla="*/ 33857 h 6858000"/>
              <a:gd name="connsiteX66" fmla="*/ 13714 w 6354263"/>
              <a:gd name="connsiteY66"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21170 h 6858000"/>
              <a:gd name="connsiteX26" fmla="*/ 466214 w 6354263"/>
              <a:gd name="connsiteY26" fmla="*/ 4584173 h 6858000"/>
              <a:gd name="connsiteX27" fmla="*/ 458077 w 6354263"/>
              <a:gd name="connsiteY27" fmla="*/ 4375228 h 6858000"/>
              <a:gd name="connsiteX28" fmla="*/ 439230 w 6354263"/>
              <a:gd name="connsiteY28" fmla="*/ 4214165 h 6858000"/>
              <a:gd name="connsiteX29" fmla="*/ 440817 w 6354263"/>
              <a:gd name="connsiteY29" fmla="*/ 4076008 h 6858000"/>
              <a:gd name="connsiteX30" fmla="*/ 428834 w 6354263"/>
              <a:gd name="connsiteY30" fmla="*/ 4033999 h 6858000"/>
              <a:gd name="connsiteX31" fmla="*/ 428566 w 6354263"/>
              <a:gd name="connsiteY31" fmla="*/ 4013953 h 6858000"/>
              <a:gd name="connsiteX32" fmla="*/ 432754 w 6354263"/>
              <a:gd name="connsiteY32" fmla="*/ 3872886 h 6858000"/>
              <a:gd name="connsiteX33" fmla="*/ 453474 w 6354263"/>
              <a:gd name="connsiteY33" fmla="*/ 3738082 h 6858000"/>
              <a:gd name="connsiteX34" fmla="*/ 460631 w 6354263"/>
              <a:gd name="connsiteY34" fmla="*/ 3673397 h 6858000"/>
              <a:gd name="connsiteX35" fmla="*/ 459945 w 6354263"/>
              <a:gd name="connsiteY35" fmla="*/ 3637109 h 6858000"/>
              <a:gd name="connsiteX36" fmla="*/ 463299 w 6354263"/>
              <a:gd name="connsiteY36" fmla="*/ 3536883 h 6858000"/>
              <a:gd name="connsiteX37" fmla="*/ 484176 w 6354263"/>
              <a:gd name="connsiteY37" fmla="*/ 3295862 h 6858000"/>
              <a:gd name="connsiteX38" fmla="*/ 467153 w 6354263"/>
              <a:gd name="connsiteY38" fmla="*/ 3158586 h 6858000"/>
              <a:gd name="connsiteX39" fmla="*/ 443196 w 6354263"/>
              <a:gd name="connsiteY39" fmla="*/ 3112365 h 6858000"/>
              <a:gd name="connsiteX40" fmla="*/ 429046 w 6354263"/>
              <a:gd name="connsiteY40" fmla="*/ 3072935 h 6858000"/>
              <a:gd name="connsiteX41" fmla="*/ 404861 w 6354263"/>
              <a:gd name="connsiteY41" fmla="*/ 2958185 h 6858000"/>
              <a:gd name="connsiteX42" fmla="*/ 363244 w 6354263"/>
              <a:gd name="connsiteY42" fmla="*/ 2843952 h 6858000"/>
              <a:gd name="connsiteX43" fmla="*/ 299193 w 6354263"/>
              <a:gd name="connsiteY43" fmla="*/ 2554718 h 6858000"/>
              <a:gd name="connsiteX44" fmla="*/ 270763 w 6354263"/>
              <a:gd name="connsiteY44" fmla="*/ 2447068 h 6858000"/>
              <a:gd name="connsiteX45" fmla="*/ 274728 w 6354263"/>
              <a:gd name="connsiteY45" fmla="*/ 2423438 h 6858000"/>
              <a:gd name="connsiteX46" fmla="*/ 243390 w 6354263"/>
              <a:gd name="connsiteY46" fmla="*/ 2261920 h 6858000"/>
              <a:gd name="connsiteX47" fmla="*/ 218162 w 6354263"/>
              <a:gd name="connsiteY47" fmla="*/ 2155135 h 6858000"/>
              <a:gd name="connsiteX48" fmla="*/ 215686 w 6354263"/>
              <a:gd name="connsiteY48" fmla="*/ 2118008 h 6858000"/>
              <a:gd name="connsiteX49" fmla="*/ 216653 w 6354263"/>
              <a:gd name="connsiteY49" fmla="*/ 2050531 h 6858000"/>
              <a:gd name="connsiteX50" fmla="*/ 190335 w 6354263"/>
              <a:gd name="connsiteY50" fmla="*/ 1906352 h 6858000"/>
              <a:gd name="connsiteX51" fmla="*/ 167497 w 6354263"/>
              <a:gd name="connsiteY51" fmla="*/ 1861531 h 6858000"/>
              <a:gd name="connsiteX52" fmla="*/ 122489 w 6354263"/>
              <a:gd name="connsiteY52" fmla="*/ 1732919 h 6858000"/>
              <a:gd name="connsiteX53" fmla="*/ 94663 w 6354263"/>
              <a:gd name="connsiteY53" fmla="*/ 1615777 h 6858000"/>
              <a:gd name="connsiteX54" fmla="*/ 75954 w 6354263"/>
              <a:gd name="connsiteY54" fmla="*/ 1563678 h 6858000"/>
              <a:gd name="connsiteX55" fmla="*/ 81626 w 6354263"/>
              <a:gd name="connsiteY55" fmla="*/ 1477995 h 6858000"/>
              <a:gd name="connsiteX56" fmla="*/ 76163 w 6354263"/>
              <a:gd name="connsiteY56" fmla="*/ 1307086 h 6858000"/>
              <a:gd name="connsiteX57" fmla="*/ 81884 w 6354263"/>
              <a:gd name="connsiteY57" fmla="*/ 1168288 h 6858000"/>
              <a:gd name="connsiteX58" fmla="*/ 10557 w 6354263"/>
              <a:gd name="connsiteY58" fmla="*/ 711705 h 6858000"/>
              <a:gd name="connsiteX59" fmla="*/ 7547 w 6354263"/>
              <a:gd name="connsiteY59" fmla="*/ 619315 h 6858000"/>
              <a:gd name="connsiteX60" fmla="*/ 1367 w 6354263"/>
              <a:gd name="connsiteY60" fmla="*/ 585934 h 6858000"/>
              <a:gd name="connsiteX61" fmla="*/ 2540 w 6354263"/>
              <a:gd name="connsiteY61" fmla="*/ 525163 h 6858000"/>
              <a:gd name="connsiteX62" fmla="*/ 27257 w 6354263"/>
              <a:gd name="connsiteY62" fmla="*/ 393828 h 6858000"/>
              <a:gd name="connsiteX63" fmla="*/ 42081 w 6354263"/>
              <a:gd name="connsiteY63" fmla="*/ 236673 h 6858000"/>
              <a:gd name="connsiteX64" fmla="*/ 41149 w 6354263"/>
              <a:gd name="connsiteY64" fmla="*/ 144983 h 6858000"/>
              <a:gd name="connsiteX65" fmla="*/ 31684 w 6354263"/>
              <a:gd name="connsiteY65" fmla="*/ 33857 h 6858000"/>
              <a:gd name="connsiteX66" fmla="*/ 13714 w 6354263"/>
              <a:gd name="connsiteY66"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21170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43196 w 6354263"/>
              <a:gd name="connsiteY38" fmla="*/ 3112365 h 6858000"/>
              <a:gd name="connsiteX39" fmla="*/ 429046 w 6354263"/>
              <a:gd name="connsiteY39" fmla="*/ 3072935 h 6858000"/>
              <a:gd name="connsiteX40" fmla="*/ 404861 w 6354263"/>
              <a:gd name="connsiteY40" fmla="*/ 2958185 h 6858000"/>
              <a:gd name="connsiteX41" fmla="*/ 363244 w 6354263"/>
              <a:gd name="connsiteY41" fmla="*/ 2843952 h 6858000"/>
              <a:gd name="connsiteX42" fmla="*/ 299193 w 6354263"/>
              <a:gd name="connsiteY42" fmla="*/ 2554718 h 6858000"/>
              <a:gd name="connsiteX43" fmla="*/ 270763 w 6354263"/>
              <a:gd name="connsiteY43" fmla="*/ 2447068 h 6858000"/>
              <a:gd name="connsiteX44" fmla="*/ 274728 w 6354263"/>
              <a:gd name="connsiteY44" fmla="*/ 2423438 h 6858000"/>
              <a:gd name="connsiteX45" fmla="*/ 243390 w 6354263"/>
              <a:gd name="connsiteY45" fmla="*/ 2261920 h 6858000"/>
              <a:gd name="connsiteX46" fmla="*/ 218162 w 6354263"/>
              <a:gd name="connsiteY46" fmla="*/ 2155135 h 6858000"/>
              <a:gd name="connsiteX47" fmla="*/ 215686 w 6354263"/>
              <a:gd name="connsiteY47" fmla="*/ 2118008 h 6858000"/>
              <a:gd name="connsiteX48" fmla="*/ 216653 w 6354263"/>
              <a:gd name="connsiteY48" fmla="*/ 2050531 h 6858000"/>
              <a:gd name="connsiteX49" fmla="*/ 190335 w 6354263"/>
              <a:gd name="connsiteY49" fmla="*/ 1906352 h 6858000"/>
              <a:gd name="connsiteX50" fmla="*/ 167497 w 6354263"/>
              <a:gd name="connsiteY50" fmla="*/ 1861531 h 6858000"/>
              <a:gd name="connsiteX51" fmla="*/ 122489 w 6354263"/>
              <a:gd name="connsiteY51" fmla="*/ 1732919 h 6858000"/>
              <a:gd name="connsiteX52" fmla="*/ 94663 w 6354263"/>
              <a:gd name="connsiteY52" fmla="*/ 1615777 h 6858000"/>
              <a:gd name="connsiteX53" fmla="*/ 75954 w 6354263"/>
              <a:gd name="connsiteY53" fmla="*/ 1563678 h 6858000"/>
              <a:gd name="connsiteX54" fmla="*/ 81626 w 6354263"/>
              <a:gd name="connsiteY54" fmla="*/ 1477995 h 6858000"/>
              <a:gd name="connsiteX55" fmla="*/ 76163 w 6354263"/>
              <a:gd name="connsiteY55" fmla="*/ 1307086 h 6858000"/>
              <a:gd name="connsiteX56" fmla="*/ 81884 w 6354263"/>
              <a:gd name="connsiteY56" fmla="*/ 1168288 h 6858000"/>
              <a:gd name="connsiteX57" fmla="*/ 10557 w 6354263"/>
              <a:gd name="connsiteY57" fmla="*/ 711705 h 6858000"/>
              <a:gd name="connsiteX58" fmla="*/ 7547 w 6354263"/>
              <a:gd name="connsiteY58" fmla="*/ 619315 h 6858000"/>
              <a:gd name="connsiteX59" fmla="*/ 1367 w 6354263"/>
              <a:gd name="connsiteY59" fmla="*/ 585934 h 6858000"/>
              <a:gd name="connsiteX60" fmla="*/ 2540 w 6354263"/>
              <a:gd name="connsiteY60" fmla="*/ 525163 h 6858000"/>
              <a:gd name="connsiteX61" fmla="*/ 27257 w 6354263"/>
              <a:gd name="connsiteY61" fmla="*/ 393828 h 6858000"/>
              <a:gd name="connsiteX62" fmla="*/ 42081 w 6354263"/>
              <a:gd name="connsiteY62" fmla="*/ 236673 h 6858000"/>
              <a:gd name="connsiteX63" fmla="*/ 41149 w 6354263"/>
              <a:gd name="connsiteY63" fmla="*/ 144983 h 6858000"/>
              <a:gd name="connsiteX64" fmla="*/ 31684 w 6354263"/>
              <a:gd name="connsiteY64" fmla="*/ 33857 h 6858000"/>
              <a:gd name="connsiteX65" fmla="*/ 13714 w 6354263"/>
              <a:gd name="connsiteY6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43196 w 6354263"/>
              <a:gd name="connsiteY38" fmla="*/ 3112365 h 6858000"/>
              <a:gd name="connsiteX39" fmla="*/ 429046 w 6354263"/>
              <a:gd name="connsiteY39" fmla="*/ 3072935 h 6858000"/>
              <a:gd name="connsiteX40" fmla="*/ 404861 w 6354263"/>
              <a:gd name="connsiteY40" fmla="*/ 2958185 h 6858000"/>
              <a:gd name="connsiteX41" fmla="*/ 363244 w 6354263"/>
              <a:gd name="connsiteY41" fmla="*/ 2843952 h 6858000"/>
              <a:gd name="connsiteX42" fmla="*/ 299193 w 6354263"/>
              <a:gd name="connsiteY42" fmla="*/ 2554718 h 6858000"/>
              <a:gd name="connsiteX43" fmla="*/ 270763 w 6354263"/>
              <a:gd name="connsiteY43" fmla="*/ 2447068 h 6858000"/>
              <a:gd name="connsiteX44" fmla="*/ 274728 w 6354263"/>
              <a:gd name="connsiteY44" fmla="*/ 2423438 h 6858000"/>
              <a:gd name="connsiteX45" fmla="*/ 243390 w 6354263"/>
              <a:gd name="connsiteY45" fmla="*/ 2261920 h 6858000"/>
              <a:gd name="connsiteX46" fmla="*/ 218162 w 6354263"/>
              <a:gd name="connsiteY46" fmla="*/ 2155135 h 6858000"/>
              <a:gd name="connsiteX47" fmla="*/ 215686 w 6354263"/>
              <a:gd name="connsiteY47" fmla="*/ 2118008 h 6858000"/>
              <a:gd name="connsiteX48" fmla="*/ 216653 w 6354263"/>
              <a:gd name="connsiteY48" fmla="*/ 2050531 h 6858000"/>
              <a:gd name="connsiteX49" fmla="*/ 190335 w 6354263"/>
              <a:gd name="connsiteY49" fmla="*/ 1906352 h 6858000"/>
              <a:gd name="connsiteX50" fmla="*/ 167497 w 6354263"/>
              <a:gd name="connsiteY50" fmla="*/ 1861531 h 6858000"/>
              <a:gd name="connsiteX51" fmla="*/ 122489 w 6354263"/>
              <a:gd name="connsiteY51" fmla="*/ 1732919 h 6858000"/>
              <a:gd name="connsiteX52" fmla="*/ 94663 w 6354263"/>
              <a:gd name="connsiteY52" fmla="*/ 1615777 h 6858000"/>
              <a:gd name="connsiteX53" fmla="*/ 75954 w 6354263"/>
              <a:gd name="connsiteY53" fmla="*/ 1563678 h 6858000"/>
              <a:gd name="connsiteX54" fmla="*/ 81626 w 6354263"/>
              <a:gd name="connsiteY54" fmla="*/ 1477995 h 6858000"/>
              <a:gd name="connsiteX55" fmla="*/ 76163 w 6354263"/>
              <a:gd name="connsiteY55" fmla="*/ 1307086 h 6858000"/>
              <a:gd name="connsiteX56" fmla="*/ 81884 w 6354263"/>
              <a:gd name="connsiteY56" fmla="*/ 1168288 h 6858000"/>
              <a:gd name="connsiteX57" fmla="*/ 10557 w 6354263"/>
              <a:gd name="connsiteY57" fmla="*/ 711705 h 6858000"/>
              <a:gd name="connsiteX58" fmla="*/ 7547 w 6354263"/>
              <a:gd name="connsiteY58" fmla="*/ 619315 h 6858000"/>
              <a:gd name="connsiteX59" fmla="*/ 1367 w 6354263"/>
              <a:gd name="connsiteY59" fmla="*/ 585934 h 6858000"/>
              <a:gd name="connsiteX60" fmla="*/ 2540 w 6354263"/>
              <a:gd name="connsiteY60" fmla="*/ 525163 h 6858000"/>
              <a:gd name="connsiteX61" fmla="*/ 27257 w 6354263"/>
              <a:gd name="connsiteY61" fmla="*/ 393828 h 6858000"/>
              <a:gd name="connsiteX62" fmla="*/ 42081 w 6354263"/>
              <a:gd name="connsiteY62" fmla="*/ 236673 h 6858000"/>
              <a:gd name="connsiteX63" fmla="*/ 41149 w 6354263"/>
              <a:gd name="connsiteY63" fmla="*/ 144983 h 6858000"/>
              <a:gd name="connsiteX64" fmla="*/ 31684 w 6354263"/>
              <a:gd name="connsiteY64" fmla="*/ 33857 h 6858000"/>
              <a:gd name="connsiteX65" fmla="*/ 13714 w 6354263"/>
              <a:gd name="connsiteY6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43196 w 6354263"/>
              <a:gd name="connsiteY38" fmla="*/ 3112365 h 6858000"/>
              <a:gd name="connsiteX39" fmla="*/ 429046 w 6354263"/>
              <a:gd name="connsiteY39" fmla="*/ 3072935 h 6858000"/>
              <a:gd name="connsiteX40" fmla="*/ 404861 w 6354263"/>
              <a:gd name="connsiteY40" fmla="*/ 2958185 h 6858000"/>
              <a:gd name="connsiteX41" fmla="*/ 363244 w 6354263"/>
              <a:gd name="connsiteY41" fmla="*/ 2843952 h 6858000"/>
              <a:gd name="connsiteX42" fmla="*/ 299193 w 6354263"/>
              <a:gd name="connsiteY42" fmla="*/ 2554718 h 6858000"/>
              <a:gd name="connsiteX43" fmla="*/ 270763 w 6354263"/>
              <a:gd name="connsiteY43" fmla="*/ 2447068 h 6858000"/>
              <a:gd name="connsiteX44" fmla="*/ 274728 w 6354263"/>
              <a:gd name="connsiteY44" fmla="*/ 2423438 h 6858000"/>
              <a:gd name="connsiteX45" fmla="*/ 243390 w 6354263"/>
              <a:gd name="connsiteY45" fmla="*/ 2261920 h 6858000"/>
              <a:gd name="connsiteX46" fmla="*/ 218162 w 6354263"/>
              <a:gd name="connsiteY46" fmla="*/ 2155135 h 6858000"/>
              <a:gd name="connsiteX47" fmla="*/ 215686 w 6354263"/>
              <a:gd name="connsiteY47" fmla="*/ 2118008 h 6858000"/>
              <a:gd name="connsiteX48" fmla="*/ 216653 w 6354263"/>
              <a:gd name="connsiteY48" fmla="*/ 2050531 h 6858000"/>
              <a:gd name="connsiteX49" fmla="*/ 190335 w 6354263"/>
              <a:gd name="connsiteY49" fmla="*/ 1906352 h 6858000"/>
              <a:gd name="connsiteX50" fmla="*/ 167497 w 6354263"/>
              <a:gd name="connsiteY50" fmla="*/ 1861531 h 6858000"/>
              <a:gd name="connsiteX51" fmla="*/ 122489 w 6354263"/>
              <a:gd name="connsiteY51" fmla="*/ 1732919 h 6858000"/>
              <a:gd name="connsiteX52" fmla="*/ 94663 w 6354263"/>
              <a:gd name="connsiteY52" fmla="*/ 1615777 h 6858000"/>
              <a:gd name="connsiteX53" fmla="*/ 75954 w 6354263"/>
              <a:gd name="connsiteY53" fmla="*/ 1563678 h 6858000"/>
              <a:gd name="connsiteX54" fmla="*/ 81626 w 6354263"/>
              <a:gd name="connsiteY54" fmla="*/ 1477995 h 6858000"/>
              <a:gd name="connsiteX55" fmla="*/ 76163 w 6354263"/>
              <a:gd name="connsiteY55" fmla="*/ 1307086 h 6858000"/>
              <a:gd name="connsiteX56" fmla="*/ 81884 w 6354263"/>
              <a:gd name="connsiteY56" fmla="*/ 1168288 h 6858000"/>
              <a:gd name="connsiteX57" fmla="*/ 10557 w 6354263"/>
              <a:gd name="connsiteY57" fmla="*/ 711705 h 6858000"/>
              <a:gd name="connsiteX58" fmla="*/ 7547 w 6354263"/>
              <a:gd name="connsiteY58" fmla="*/ 619315 h 6858000"/>
              <a:gd name="connsiteX59" fmla="*/ 1367 w 6354263"/>
              <a:gd name="connsiteY59" fmla="*/ 585934 h 6858000"/>
              <a:gd name="connsiteX60" fmla="*/ 2540 w 6354263"/>
              <a:gd name="connsiteY60" fmla="*/ 525163 h 6858000"/>
              <a:gd name="connsiteX61" fmla="*/ 27257 w 6354263"/>
              <a:gd name="connsiteY61" fmla="*/ 393828 h 6858000"/>
              <a:gd name="connsiteX62" fmla="*/ 42081 w 6354263"/>
              <a:gd name="connsiteY62" fmla="*/ 236673 h 6858000"/>
              <a:gd name="connsiteX63" fmla="*/ 41149 w 6354263"/>
              <a:gd name="connsiteY63" fmla="*/ 144983 h 6858000"/>
              <a:gd name="connsiteX64" fmla="*/ 31684 w 6354263"/>
              <a:gd name="connsiteY64" fmla="*/ 33857 h 6858000"/>
              <a:gd name="connsiteX65" fmla="*/ 13714 w 6354263"/>
              <a:gd name="connsiteY6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43196 w 6354263"/>
              <a:gd name="connsiteY38" fmla="*/ 3112365 h 6858000"/>
              <a:gd name="connsiteX39" fmla="*/ 429046 w 6354263"/>
              <a:gd name="connsiteY39" fmla="*/ 3072935 h 6858000"/>
              <a:gd name="connsiteX40" fmla="*/ 404861 w 6354263"/>
              <a:gd name="connsiteY40" fmla="*/ 2958185 h 6858000"/>
              <a:gd name="connsiteX41" fmla="*/ 363244 w 6354263"/>
              <a:gd name="connsiteY41" fmla="*/ 2843952 h 6858000"/>
              <a:gd name="connsiteX42" fmla="*/ 299193 w 6354263"/>
              <a:gd name="connsiteY42" fmla="*/ 2554718 h 6858000"/>
              <a:gd name="connsiteX43" fmla="*/ 270763 w 6354263"/>
              <a:gd name="connsiteY43" fmla="*/ 2447068 h 6858000"/>
              <a:gd name="connsiteX44" fmla="*/ 274728 w 6354263"/>
              <a:gd name="connsiteY44" fmla="*/ 2423438 h 6858000"/>
              <a:gd name="connsiteX45" fmla="*/ 243390 w 6354263"/>
              <a:gd name="connsiteY45" fmla="*/ 2261920 h 6858000"/>
              <a:gd name="connsiteX46" fmla="*/ 218162 w 6354263"/>
              <a:gd name="connsiteY46" fmla="*/ 2155135 h 6858000"/>
              <a:gd name="connsiteX47" fmla="*/ 215686 w 6354263"/>
              <a:gd name="connsiteY47" fmla="*/ 2118008 h 6858000"/>
              <a:gd name="connsiteX48" fmla="*/ 216653 w 6354263"/>
              <a:gd name="connsiteY48" fmla="*/ 2050531 h 6858000"/>
              <a:gd name="connsiteX49" fmla="*/ 190335 w 6354263"/>
              <a:gd name="connsiteY49" fmla="*/ 1906352 h 6858000"/>
              <a:gd name="connsiteX50" fmla="*/ 167497 w 6354263"/>
              <a:gd name="connsiteY50" fmla="*/ 1861531 h 6858000"/>
              <a:gd name="connsiteX51" fmla="*/ 122489 w 6354263"/>
              <a:gd name="connsiteY51" fmla="*/ 1732919 h 6858000"/>
              <a:gd name="connsiteX52" fmla="*/ 94663 w 6354263"/>
              <a:gd name="connsiteY52" fmla="*/ 1615777 h 6858000"/>
              <a:gd name="connsiteX53" fmla="*/ 75954 w 6354263"/>
              <a:gd name="connsiteY53" fmla="*/ 1563678 h 6858000"/>
              <a:gd name="connsiteX54" fmla="*/ 81626 w 6354263"/>
              <a:gd name="connsiteY54" fmla="*/ 1477995 h 6858000"/>
              <a:gd name="connsiteX55" fmla="*/ 76163 w 6354263"/>
              <a:gd name="connsiteY55" fmla="*/ 1307086 h 6858000"/>
              <a:gd name="connsiteX56" fmla="*/ 81884 w 6354263"/>
              <a:gd name="connsiteY56" fmla="*/ 1168288 h 6858000"/>
              <a:gd name="connsiteX57" fmla="*/ 10557 w 6354263"/>
              <a:gd name="connsiteY57" fmla="*/ 711705 h 6858000"/>
              <a:gd name="connsiteX58" fmla="*/ 7547 w 6354263"/>
              <a:gd name="connsiteY58" fmla="*/ 619315 h 6858000"/>
              <a:gd name="connsiteX59" fmla="*/ 1367 w 6354263"/>
              <a:gd name="connsiteY59" fmla="*/ 585934 h 6858000"/>
              <a:gd name="connsiteX60" fmla="*/ 2540 w 6354263"/>
              <a:gd name="connsiteY60" fmla="*/ 525163 h 6858000"/>
              <a:gd name="connsiteX61" fmla="*/ 27257 w 6354263"/>
              <a:gd name="connsiteY61" fmla="*/ 393828 h 6858000"/>
              <a:gd name="connsiteX62" fmla="*/ 42081 w 6354263"/>
              <a:gd name="connsiteY62" fmla="*/ 236673 h 6858000"/>
              <a:gd name="connsiteX63" fmla="*/ 41149 w 6354263"/>
              <a:gd name="connsiteY63" fmla="*/ 144983 h 6858000"/>
              <a:gd name="connsiteX64" fmla="*/ 31684 w 6354263"/>
              <a:gd name="connsiteY64" fmla="*/ 33857 h 6858000"/>
              <a:gd name="connsiteX65" fmla="*/ 13714 w 6354263"/>
              <a:gd name="connsiteY6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90335 w 6354263"/>
              <a:gd name="connsiteY48" fmla="*/ 1906352 h 6858000"/>
              <a:gd name="connsiteX49" fmla="*/ 167497 w 6354263"/>
              <a:gd name="connsiteY49" fmla="*/ 1861531 h 6858000"/>
              <a:gd name="connsiteX50" fmla="*/ 122489 w 6354263"/>
              <a:gd name="connsiteY50" fmla="*/ 1732919 h 6858000"/>
              <a:gd name="connsiteX51" fmla="*/ 94663 w 6354263"/>
              <a:gd name="connsiteY51" fmla="*/ 1615777 h 6858000"/>
              <a:gd name="connsiteX52" fmla="*/ 75954 w 6354263"/>
              <a:gd name="connsiteY52" fmla="*/ 1563678 h 6858000"/>
              <a:gd name="connsiteX53" fmla="*/ 81626 w 6354263"/>
              <a:gd name="connsiteY53" fmla="*/ 1477995 h 6858000"/>
              <a:gd name="connsiteX54" fmla="*/ 76163 w 6354263"/>
              <a:gd name="connsiteY54" fmla="*/ 1307086 h 6858000"/>
              <a:gd name="connsiteX55" fmla="*/ 81884 w 6354263"/>
              <a:gd name="connsiteY55" fmla="*/ 1168288 h 6858000"/>
              <a:gd name="connsiteX56" fmla="*/ 10557 w 6354263"/>
              <a:gd name="connsiteY56" fmla="*/ 711705 h 6858000"/>
              <a:gd name="connsiteX57" fmla="*/ 7547 w 6354263"/>
              <a:gd name="connsiteY57" fmla="*/ 619315 h 6858000"/>
              <a:gd name="connsiteX58" fmla="*/ 1367 w 6354263"/>
              <a:gd name="connsiteY58" fmla="*/ 585934 h 6858000"/>
              <a:gd name="connsiteX59" fmla="*/ 2540 w 6354263"/>
              <a:gd name="connsiteY59" fmla="*/ 525163 h 6858000"/>
              <a:gd name="connsiteX60" fmla="*/ 27257 w 6354263"/>
              <a:gd name="connsiteY60" fmla="*/ 393828 h 6858000"/>
              <a:gd name="connsiteX61" fmla="*/ 42081 w 6354263"/>
              <a:gd name="connsiteY61" fmla="*/ 236673 h 6858000"/>
              <a:gd name="connsiteX62" fmla="*/ 41149 w 6354263"/>
              <a:gd name="connsiteY62" fmla="*/ 144983 h 6858000"/>
              <a:gd name="connsiteX63" fmla="*/ 31684 w 6354263"/>
              <a:gd name="connsiteY63" fmla="*/ 33857 h 6858000"/>
              <a:gd name="connsiteX64" fmla="*/ 13714 w 6354263"/>
              <a:gd name="connsiteY64"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67497 w 6354263"/>
              <a:gd name="connsiteY48" fmla="*/ 1861531 h 6858000"/>
              <a:gd name="connsiteX49" fmla="*/ 122489 w 6354263"/>
              <a:gd name="connsiteY49" fmla="*/ 1732919 h 6858000"/>
              <a:gd name="connsiteX50" fmla="*/ 94663 w 6354263"/>
              <a:gd name="connsiteY50" fmla="*/ 1615777 h 6858000"/>
              <a:gd name="connsiteX51" fmla="*/ 75954 w 6354263"/>
              <a:gd name="connsiteY51" fmla="*/ 1563678 h 6858000"/>
              <a:gd name="connsiteX52" fmla="*/ 81626 w 6354263"/>
              <a:gd name="connsiteY52" fmla="*/ 1477995 h 6858000"/>
              <a:gd name="connsiteX53" fmla="*/ 76163 w 6354263"/>
              <a:gd name="connsiteY53" fmla="*/ 1307086 h 6858000"/>
              <a:gd name="connsiteX54" fmla="*/ 81884 w 6354263"/>
              <a:gd name="connsiteY54" fmla="*/ 1168288 h 6858000"/>
              <a:gd name="connsiteX55" fmla="*/ 10557 w 6354263"/>
              <a:gd name="connsiteY55" fmla="*/ 711705 h 6858000"/>
              <a:gd name="connsiteX56" fmla="*/ 7547 w 6354263"/>
              <a:gd name="connsiteY56" fmla="*/ 619315 h 6858000"/>
              <a:gd name="connsiteX57" fmla="*/ 1367 w 6354263"/>
              <a:gd name="connsiteY57" fmla="*/ 585934 h 6858000"/>
              <a:gd name="connsiteX58" fmla="*/ 2540 w 6354263"/>
              <a:gd name="connsiteY58" fmla="*/ 525163 h 6858000"/>
              <a:gd name="connsiteX59" fmla="*/ 27257 w 6354263"/>
              <a:gd name="connsiteY59" fmla="*/ 393828 h 6858000"/>
              <a:gd name="connsiteX60" fmla="*/ 42081 w 6354263"/>
              <a:gd name="connsiteY60" fmla="*/ 236673 h 6858000"/>
              <a:gd name="connsiteX61" fmla="*/ 41149 w 6354263"/>
              <a:gd name="connsiteY61" fmla="*/ 144983 h 6858000"/>
              <a:gd name="connsiteX62" fmla="*/ 31684 w 6354263"/>
              <a:gd name="connsiteY62" fmla="*/ 33857 h 6858000"/>
              <a:gd name="connsiteX63" fmla="*/ 13714 w 6354263"/>
              <a:gd name="connsiteY63"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67497 w 6354263"/>
              <a:gd name="connsiteY48" fmla="*/ 1861531 h 6858000"/>
              <a:gd name="connsiteX49" fmla="*/ 122489 w 6354263"/>
              <a:gd name="connsiteY49" fmla="*/ 1732919 h 6858000"/>
              <a:gd name="connsiteX50" fmla="*/ 94663 w 6354263"/>
              <a:gd name="connsiteY50" fmla="*/ 1615777 h 6858000"/>
              <a:gd name="connsiteX51" fmla="*/ 75954 w 6354263"/>
              <a:gd name="connsiteY51" fmla="*/ 1563678 h 6858000"/>
              <a:gd name="connsiteX52" fmla="*/ 81626 w 6354263"/>
              <a:gd name="connsiteY52" fmla="*/ 1477995 h 6858000"/>
              <a:gd name="connsiteX53" fmla="*/ 76163 w 6354263"/>
              <a:gd name="connsiteY53" fmla="*/ 1307086 h 6858000"/>
              <a:gd name="connsiteX54" fmla="*/ 81884 w 6354263"/>
              <a:gd name="connsiteY54" fmla="*/ 1168288 h 6858000"/>
              <a:gd name="connsiteX55" fmla="*/ 10557 w 6354263"/>
              <a:gd name="connsiteY55" fmla="*/ 711705 h 6858000"/>
              <a:gd name="connsiteX56" fmla="*/ 7547 w 6354263"/>
              <a:gd name="connsiteY56" fmla="*/ 619315 h 6858000"/>
              <a:gd name="connsiteX57" fmla="*/ 1367 w 6354263"/>
              <a:gd name="connsiteY57" fmla="*/ 585934 h 6858000"/>
              <a:gd name="connsiteX58" fmla="*/ 2540 w 6354263"/>
              <a:gd name="connsiteY58" fmla="*/ 525163 h 6858000"/>
              <a:gd name="connsiteX59" fmla="*/ 27257 w 6354263"/>
              <a:gd name="connsiteY59" fmla="*/ 393828 h 6858000"/>
              <a:gd name="connsiteX60" fmla="*/ 42081 w 6354263"/>
              <a:gd name="connsiteY60" fmla="*/ 236673 h 6858000"/>
              <a:gd name="connsiteX61" fmla="*/ 41149 w 6354263"/>
              <a:gd name="connsiteY61" fmla="*/ 144983 h 6858000"/>
              <a:gd name="connsiteX62" fmla="*/ 31684 w 6354263"/>
              <a:gd name="connsiteY62" fmla="*/ 33857 h 6858000"/>
              <a:gd name="connsiteX63" fmla="*/ 13714 w 6354263"/>
              <a:gd name="connsiteY63"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22489 w 6354263"/>
              <a:gd name="connsiteY48" fmla="*/ 1732919 h 6858000"/>
              <a:gd name="connsiteX49" fmla="*/ 94663 w 6354263"/>
              <a:gd name="connsiteY49" fmla="*/ 1615777 h 6858000"/>
              <a:gd name="connsiteX50" fmla="*/ 75954 w 6354263"/>
              <a:gd name="connsiteY50" fmla="*/ 1563678 h 6858000"/>
              <a:gd name="connsiteX51" fmla="*/ 81626 w 6354263"/>
              <a:gd name="connsiteY51" fmla="*/ 1477995 h 6858000"/>
              <a:gd name="connsiteX52" fmla="*/ 76163 w 6354263"/>
              <a:gd name="connsiteY52" fmla="*/ 1307086 h 6858000"/>
              <a:gd name="connsiteX53" fmla="*/ 81884 w 6354263"/>
              <a:gd name="connsiteY53" fmla="*/ 1168288 h 6858000"/>
              <a:gd name="connsiteX54" fmla="*/ 10557 w 6354263"/>
              <a:gd name="connsiteY54" fmla="*/ 711705 h 6858000"/>
              <a:gd name="connsiteX55" fmla="*/ 7547 w 6354263"/>
              <a:gd name="connsiteY55" fmla="*/ 619315 h 6858000"/>
              <a:gd name="connsiteX56" fmla="*/ 1367 w 6354263"/>
              <a:gd name="connsiteY56" fmla="*/ 585934 h 6858000"/>
              <a:gd name="connsiteX57" fmla="*/ 2540 w 6354263"/>
              <a:gd name="connsiteY57" fmla="*/ 525163 h 6858000"/>
              <a:gd name="connsiteX58" fmla="*/ 27257 w 6354263"/>
              <a:gd name="connsiteY58" fmla="*/ 393828 h 6858000"/>
              <a:gd name="connsiteX59" fmla="*/ 42081 w 6354263"/>
              <a:gd name="connsiteY59" fmla="*/ 236673 h 6858000"/>
              <a:gd name="connsiteX60" fmla="*/ 41149 w 6354263"/>
              <a:gd name="connsiteY60" fmla="*/ 144983 h 6858000"/>
              <a:gd name="connsiteX61" fmla="*/ 31684 w 6354263"/>
              <a:gd name="connsiteY61" fmla="*/ 33857 h 6858000"/>
              <a:gd name="connsiteX62" fmla="*/ 13714 w 6354263"/>
              <a:gd name="connsiteY62"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22489 w 6354263"/>
              <a:gd name="connsiteY48" fmla="*/ 1732919 h 6858000"/>
              <a:gd name="connsiteX49" fmla="*/ 94663 w 6354263"/>
              <a:gd name="connsiteY49" fmla="*/ 1615777 h 6858000"/>
              <a:gd name="connsiteX50" fmla="*/ 75954 w 6354263"/>
              <a:gd name="connsiteY50" fmla="*/ 1563678 h 6858000"/>
              <a:gd name="connsiteX51" fmla="*/ 81626 w 6354263"/>
              <a:gd name="connsiteY51" fmla="*/ 1477995 h 6858000"/>
              <a:gd name="connsiteX52" fmla="*/ 76163 w 6354263"/>
              <a:gd name="connsiteY52" fmla="*/ 1307086 h 6858000"/>
              <a:gd name="connsiteX53" fmla="*/ 81884 w 6354263"/>
              <a:gd name="connsiteY53" fmla="*/ 1168288 h 6858000"/>
              <a:gd name="connsiteX54" fmla="*/ 10557 w 6354263"/>
              <a:gd name="connsiteY54" fmla="*/ 711705 h 6858000"/>
              <a:gd name="connsiteX55" fmla="*/ 7547 w 6354263"/>
              <a:gd name="connsiteY55" fmla="*/ 619315 h 6858000"/>
              <a:gd name="connsiteX56" fmla="*/ 1367 w 6354263"/>
              <a:gd name="connsiteY56" fmla="*/ 585934 h 6858000"/>
              <a:gd name="connsiteX57" fmla="*/ 2540 w 6354263"/>
              <a:gd name="connsiteY57" fmla="*/ 525163 h 6858000"/>
              <a:gd name="connsiteX58" fmla="*/ 27257 w 6354263"/>
              <a:gd name="connsiteY58" fmla="*/ 393828 h 6858000"/>
              <a:gd name="connsiteX59" fmla="*/ 42081 w 6354263"/>
              <a:gd name="connsiteY59" fmla="*/ 236673 h 6858000"/>
              <a:gd name="connsiteX60" fmla="*/ 41149 w 6354263"/>
              <a:gd name="connsiteY60" fmla="*/ 144983 h 6858000"/>
              <a:gd name="connsiteX61" fmla="*/ 31684 w 6354263"/>
              <a:gd name="connsiteY61" fmla="*/ 33857 h 6858000"/>
              <a:gd name="connsiteX62" fmla="*/ 13714 w 6354263"/>
              <a:gd name="connsiteY62"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22489 w 6354263"/>
              <a:gd name="connsiteY48" fmla="*/ 1732919 h 6858000"/>
              <a:gd name="connsiteX49" fmla="*/ 94663 w 6354263"/>
              <a:gd name="connsiteY49" fmla="*/ 1615777 h 6858000"/>
              <a:gd name="connsiteX50" fmla="*/ 75954 w 6354263"/>
              <a:gd name="connsiteY50" fmla="*/ 1563678 h 6858000"/>
              <a:gd name="connsiteX51" fmla="*/ 81626 w 6354263"/>
              <a:gd name="connsiteY51" fmla="*/ 1477995 h 6858000"/>
              <a:gd name="connsiteX52" fmla="*/ 76163 w 6354263"/>
              <a:gd name="connsiteY52" fmla="*/ 1307086 h 6858000"/>
              <a:gd name="connsiteX53" fmla="*/ 81884 w 6354263"/>
              <a:gd name="connsiteY53" fmla="*/ 1168288 h 6858000"/>
              <a:gd name="connsiteX54" fmla="*/ 10557 w 6354263"/>
              <a:gd name="connsiteY54" fmla="*/ 711705 h 6858000"/>
              <a:gd name="connsiteX55" fmla="*/ 7547 w 6354263"/>
              <a:gd name="connsiteY55" fmla="*/ 619315 h 6858000"/>
              <a:gd name="connsiteX56" fmla="*/ 1367 w 6354263"/>
              <a:gd name="connsiteY56" fmla="*/ 585934 h 6858000"/>
              <a:gd name="connsiteX57" fmla="*/ 2540 w 6354263"/>
              <a:gd name="connsiteY57" fmla="*/ 525163 h 6858000"/>
              <a:gd name="connsiteX58" fmla="*/ 27257 w 6354263"/>
              <a:gd name="connsiteY58" fmla="*/ 393828 h 6858000"/>
              <a:gd name="connsiteX59" fmla="*/ 42081 w 6354263"/>
              <a:gd name="connsiteY59" fmla="*/ 236673 h 6858000"/>
              <a:gd name="connsiteX60" fmla="*/ 41149 w 6354263"/>
              <a:gd name="connsiteY60" fmla="*/ 144983 h 6858000"/>
              <a:gd name="connsiteX61" fmla="*/ 31684 w 6354263"/>
              <a:gd name="connsiteY61" fmla="*/ 33857 h 6858000"/>
              <a:gd name="connsiteX62" fmla="*/ 13714 w 6354263"/>
              <a:gd name="connsiteY62" fmla="*/ 0 h 6858000"/>
              <a:gd name="connsiteX0" fmla="*/ 12347 w 6352896"/>
              <a:gd name="connsiteY0" fmla="*/ 0 h 6858000"/>
              <a:gd name="connsiteX1" fmla="*/ 6352896 w 6352896"/>
              <a:gd name="connsiteY1" fmla="*/ 0 h 6858000"/>
              <a:gd name="connsiteX2" fmla="*/ 6352896 w 6352896"/>
              <a:gd name="connsiteY2" fmla="*/ 6858000 h 6858000"/>
              <a:gd name="connsiteX3" fmla="*/ 74184 w 6352896"/>
              <a:gd name="connsiteY3" fmla="*/ 6857735 h 6858000"/>
              <a:gd name="connsiteX4" fmla="*/ 109832 w 6352896"/>
              <a:gd name="connsiteY4" fmla="*/ 6776847 h 6858000"/>
              <a:gd name="connsiteX5" fmla="*/ 121035 w 6352896"/>
              <a:gd name="connsiteY5" fmla="*/ 6737706 h 6858000"/>
              <a:gd name="connsiteX6" fmla="*/ 137993 w 6352896"/>
              <a:gd name="connsiteY6" fmla="*/ 6686827 h 6858000"/>
              <a:gd name="connsiteX7" fmla="*/ 149272 w 6352896"/>
              <a:gd name="connsiteY7" fmla="*/ 6633777 h 6858000"/>
              <a:gd name="connsiteX8" fmla="*/ 220234 w 6352896"/>
              <a:gd name="connsiteY8" fmla="*/ 6492130 h 6858000"/>
              <a:gd name="connsiteX9" fmla="*/ 235516 w 6352896"/>
              <a:gd name="connsiteY9" fmla="*/ 6431610 h 6858000"/>
              <a:gd name="connsiteX10" fmla="*/ 253870 w 6352896"/>
              <a:gd name="connsiteY10" fmla="*/ 6294334 h 6858000"/>
              <a:gd name="connsiteX11" fmla="*/ 241960 w 6352896"/>
              <a:gd name="connsiteY11" fmla="*/ 6231403 h 6858000"/>
              <a:gd name="connsiteX12" fmla="*/ 234807 w 6352896"/>
              <a:gd name="connsiteY12" fmla="*/ 6202459 h 6858000"/>
              <a:gd name="connsiteX13" fmla="*/ 233636 w 6352896"/>
              <a:gd name="connsiteY13" fmla="*/ 6153037 h 6858000"/>
              <a:gd name="connsiteX14" fmla="*/ 241025 w 6352896"/>
              <a:gd name="connsiteY14" fmla="*/ 5905303 h 6858000"/>
              <a:gd name="connsiteX15" fmla="*/ 270210 w 6352896"/>
              <a:gd name="connsiteY15" fmla="*/ 5712857 h 6858000"/>
              <a:gd name="connsiteX16" fmla="*/ 336689 w 6352896"/>
              <a:gd name="connsiteY16" fmla="*/ 5449031 h 6858000"/>
              <a:gd name="connsiteX17" fmla="*/ 372620 w 6352896"/>
              <a:gd name="connsiteY17" fmla="*/ 5341916 h 6858000"/>
              <a:gd name="connsiteX18" fmla="*/ 410010 w 6352896"/>
              <a:gd name="connsiteY18" fmla="*/ 5264214 h 6858000"/>
              <a:gd name="connsiteX19" fmla="*/ 416010 w 6352896"/>
              <a:gd name="connsiteY19" fmla="*/ 5225268 h 6858000"/>
              <a:gd name="connsiteX20" fmla="*/ 424078 w 6352896"/>
              <a:gd name="connsiteY20" fmla="*/ 5159961 h 6858000"/>
              <a:gd name="connsiteX21" fmla="*/ 427595 w 6352896"/>
              <a:gd name="connsiteY21" fmla="*/ 5125185 h 6858000"/>
              <a:gd name="connsiteX22" fmla="*/ 442066 w 6352896"/>
              <a:gd name="connsiteY22" fmla="*/ 4993030 h 6858000"/>
              <a:gd name="connsiteX23" fmla="*/ 448797 w 6352896"/>
              <a:gd name="connsiteY23" fmla="*/ 4946844 h 6858000"/>
              <a:gd name="connsiteX24" fmla="*/ 459765 w 6352896"/>
              <a:gd name="connsiteY24" fmla="*/ 4858827 h 6858000"/>
              <a:gd name="connsiteX25" fmla="*/ 465516 w 6352896"/>
              <a:gd name="connsiteY25" fmla="*/ 4808488 h 6858000"/>
              <a:gd name="connsiteX26" fmla="*/ 456710 w 6352896"/>
              <a:gd name="connsiteY26" fmla="*/ 4375228 h 6858000"/>
              <a:gd name="connsiteX27" fmla="*/ 437863 w 6352896"/>
              <a:gd name="connsiteY27" fmla="*/ 4214165 h 6858000"/>
              <a:gd name="connsiteX28" fmla="*/ 439450 w 6352896"/>
              <a:gd name="connsiteY28" fmla="*/ 4076008 h 6858000"/>
              <a:gd name="connsiteX29" fmla="*/ 427467 w 6352896"/>
              <a:gd name="connsiteY29" fmla="*/ 4033999 h 6858000"/>
              <a:gd name="connsiteX30" fmla="*/ 427199 w 6352896"/>
              <a:gd name="connsiteY30" fmla="*/ 4013953 h 6858000"/>
              <a:gd name="connsiteX31" fmla="*/ 431387 w 6352896"/>
              <a:gd name="connsiteY31" fmla="*/ 3872886 h 6858000"/>
              <a:gd name="connsiteX32" fmla="*/ 452107 w 6352896"/>
              <a:gd name="connsiteY32" fmla="*/ 3738082 h 6858000"/>
              <a:gd name="connsiteX33" fmla="*/ 459264 w 6352896"/>
              <a:gd name="connsiteY33" fmla="*/ 3673397 h 6858000"/>
              <a:gd name="connsiteX34" fmla="*/ 458578 w 6352896"/>
              <a:gd name="connsiteY34" fmla="*/ 3637109 h 6858000"/>
              <a:gd name="connsiteX35" fmla="*/ 461932 w 6352896"/>
              <a:gd name="connsiteY35" fmla="*/ 3536883 h 6858000"/>
              <a:gd name="connsiteX36" fmla="*/ 482809 w 6352896"/>
              <a:gd name="connsiteY36" fmla="*/ 3295862 h 6858000"/>
              <a:gd name="connsiteX37" fmla="*/ 465786 w 6352896"/>
              <a:gd name="connsiteY37" fmla="*/ 3158586 h 6858000"/>
              <a:gd name="connsiteX38" fmla="*/ 427679 w 6352896"/>
              <a:gd name="connsiteY38" fmla="*/ 3072935 h 6858000"/>
              <a:gd name="connsiteX39" fmla="*/ 403494 w 6352896"/>
              <a:gd name="connsiteY39" fmla="*/ 2958185 h 6858000"/>
              <a:gd name="connsiteX40" fmla="*/ 361877 w 6352896"/>
              <a:gd name="connsiteY40" fmla="*/ 2843952 h 6858000"/>
              <a:gd name="connsiteX41" fmla="*/ 297826 w 6352896"/>
              <a:gd name="connsiteY41" fmla="*/ 2554718 h 6858000"/>
              <a:gd name="connsiteX42" fmla="*/ 269396 w 6352896"/>
              <a:gd name="connsiteY42" fmla="*/ 2447068 h 6858000"/>
              <a:gd name="connsiteX43" fmla="*/ 273361 w 6352896"/>
              <a:gd name="connsiteY43" fmla="*/ 2423438 h 6858000"/>
              <a:gd name="connsiteX44" fmla="*/ 242023 w 6352896"/>
              <a:gd name="connsiteY44" fmla="*/ 2261920 h 6858000"/>
              <a:gd name="connsiteX45" fmla="*/ 216795 w 6352896"/>
              <a:gd name="connsiteY45" fmla="*/ 2155135 h 6858000"/>
              <a:gd name="connsiteX46" fmla="*/ 214319 w 6352896"/>
              <a:gd name="connsiteY46" fmla="*/ 2118008 h 6858000"/>
              <a:gd name="connsiteX47" fmla="*/ 215286 w 6352896"/>
              <a:gd name="connsiteY47" fmla="*/ 2050531 h 6858000"/>
              <a:gd name="connsiteX48" fmla="*/ 121122 w 6352896"/>
              <a:gd name="connsiteY48" fmla="*/ 1732919 h 6858000"/>
              <a:gd name="connsiteX49" fmla="*/ 93296 w 6352896"/>
              <a:gd name="connsiteY49" fmla="*/ 1615777 h 6858000"/>
              <a:gd name="connsiteX50" fmla="*/ 74587 w 6352896"/>
              <a:gd name="connsiteY50" fmla="*/ 1563678 h 6858000"/>
              <a:gd name="connsiteX51" fmla="*/ 80259 w 6352896"/>
              <a:gd name="connsiteY51" fmla="*/ 1477995 h 6858000"/>
              <a:gd name="connsiteX52" fmla="*/ 74796 w 6352896"/>
              <a:gd name="connsiteY52" fmla="*/ 1307086 h 6858000"/>
              <a:gd name="connsiteX53" fmla="*/ 80517 w 6352896"/>
              <a:gd name="connsiteY53" fmla="*/ 1168288 h 6858000"/>
              <a:gd name="connsiteX54" fmla="*/ 9190 w 6352896"/>
              <a:gd name="connsiteY54" fmla="*/ 711705 h 6858000"/>
              <a:gd name="connsiteX55" fmla="*/ 6180 w 6352896"/>
              <a:gd name="connsiteY55" fmla="*/ 619315 h 6858000"/>
              <a:gd name="connsiteX56" fmla="*/ 0 w 6352896"/>
              <a:gd name="connsiteY56" fmla="*/ 585934 h 6858000"/>
              <a:gd name="connsiteX57" fmla="*/ 25890 w 6352896"/>
              <a:gd name="connsiteY57" fmla="*/ 393828 h 6858000"/>
              <a:gd name="connsiteX58" fmla="*/ 40714 w 6352896"/>
              <a:gd name="connsiteY58" fmla="*/ 236673 h 6858000"/>
              <a:gd name="connsiteX59" fmla="*/ 39782 w 6352896"/>
              <a:gd name="connsiteY59" fmla="*/ 144983 h 6858000"/>
              <a:gd name="connsiteX60" fmla="*/ 30317 w 6352896"/>
              <a:gd name="connsiteY60" fmla="*/ 33857 h 6858000"/>
              <a:gd name="connsiteX61" fmla="*/ 12347 w 6352896"/>
              <a:gd name="connsiteY61" fmla="*/ 0 h 6858000"/>
              <a:gd name="connsiteX0" fmla="*/ 6167 w 6346716"/>
              <a:gd name="connsiteY0" fmla="*/ 0 h 6858000"/>
              <a:gd name="connsiteX1" fmla="*/ 6346716 w 6346716"/>
              <a:gd name="connsiteY1" fmla="*/ 0 h 6858000"/>
              <a:gd name="connsiteX2" fmla="*/ 6346716 w 6346716"/>
              <a:gd name="connsiteY2" fmla="*/ 6858000 h 6858000"/>
              <a:gd name="connsiteX3" fmla="*/ 68004 w 6346716"/>
              <a:gd name="connsiteY3" fmla="*/ 6857735 h 6858000"/>
              <a:gd name="connsiteX4" fmla="*/ 103652 w 6346716"/>
              <a:gd name="connsiteY4" fmla="*/ 6776847 h 6858000"/>
              <a:gd name="connsiteX5" fmla="*/ 114855 w 6346716"/>
              <a:gd name="connsiteY5" fmla="*/ 6737706 h 6858000"/>
              <a:gd name="connsiteX6" fmla="*/ 131813 w 6346716"/>
              <a:gd name="connsiteY6" fmla="*/ 6686827 h 6858000"/>
              <a:gd name="connsiteX7" fmla="*/ 143092 w 6346716"/>
              <a:gd name="connsiteY7" fmla="*/ 6633777 h 6858000"/>
              <a:gd name="connsiteX8" fmla="*/ 214054 w 6346716"/>
              <a:gd name="connsiteY8" fmla="*/ 6492130 h 6858000"/>
              <a:gd name="connsiteX9" fmla="*/ 229336 w 6346716"/>
              <a:gd name="connsiteY9" fmla="*/ 6431610 h 6858000"/>
              <a:gd name="connsiteX10" fmla="*/ 247690 w 6346716"/>
              <a:gd name="connsiteY10" fmla="*/ 6294334 h 6858000"/>
              <a:gd name="connsiteX11" fmla="*/ 235780 w 6346716"/>
              <a:gd name="connsiteY11" fmla="*/ 6231403 h 6858000"/>
              <a:gd name="connsiteX12" fmla="*/ 228627 w 6346716"/>
              <a:gd name="connsiteY12" fmla="*/ 6202459 h 6858000"/>
              <a:gd name="connsiteX13" fmla="*/ 227456 w 6346716"/>
              <a:gd name="connsiteY13" fmla="*/ 6153037 h 6858000"/>
              <a:gd name="connsiteX14" fmla="*/ 234845 w 6346716"/>
              <a:gd name="connsiteY14" fmla="*/ 5905303 h 6858000"/>
              <a:gd name="connsiteX15" fmla="*/ 264030 w 6346716"/>
              <a:gd name="connsiteY15" fmla="*/ 5712857 h 6858000"/>
              <a:gd name="connsiteX16" fmla="*/ 330509 w 6346716"/>
              <a:gd name="connsiteY16" fmla="*/ 5449031 h 6858000"/>
              <a:gd name="connsiteX17" fmla="*/ 366440 w 6346716"/>
              <a:gd name="connsiteY17" fmla="*/ 5341916 h 6858000"/>
              <a:gd name="connsiteX18" fmla="*/ 403830 w 6346716"/>
              <a:gd name="connsiteY18" fmla="*/ 5264214 h 6858000"/>
              <a:gd name="connsiteX19" fmla="*/ 409830 w 6346716"/>
              <a:gd name="connsiteY19" fmla="*/ 5225268 h 6858000"/>
              <a:gd name="connsiteX20" fmla="*/ 417898 w 6346716"/>
              <a:gd name="connsiteY20" fmla="*/ 5159961 h 6858000"/>
              <a:gd name="connsiteX21" fmla="*/ 421415 w 6346716"/>
              <a:gd name="connsiteY21" fmla="*/ 5125185 h 6858000"/>
              <a:gd name="connsiteX22" fmla="*/ 435886 w 6346716"/>
              <a:gd name="connsiteY22" fmla="*/ 4993030 h 6858000"/>
              <a:gd name="connsiteX23" fmla="*/ 442617 w 6346716"/>
              <a:gd name="connsiteY23" fmla="*/ 4946844 h 6858000"/>
              <a:gd name="connsiteX24" fmla="*/ 453585 w 6346716"/>
              <a:gd name="connsiteY24" fmla="*/ 4858827 h 6858000"/>
              <a:gd name="connsiteX25" fmla="*/ 459336 w 6346716"/>
              <a:gd name="connsiteY25" fmla="*/ 4808488 h 6858000"/>
              <a:gd name="connsiteX26" fmla="*/ 450530 w 6346716"/>
              <a:gd name="connsiteY26" fmla="*/ 4375228 h 6858000"/>
              <a:gd name="connsiteX27" fmla="*/ 431683 w 6346716"/>
              <a:gd name="connsiteY27" fmla="*/ 4214165 h 6858000"/>
              <a:gd name="connsiteX28" fmla="*/ 433270 w 6346716"/>
              <a:gd name="connsiteY28" fmla="*/ 4076008 h 6858000"/>
              <a:gd name="connsiteX29" fmla="*/ 421287 w 6346716"/>
              <a:gd name="connsiteY29" fmla="*/ 4033999 h 6858000"/>
              <a:gd name="connsiteX30" fmla="*/ 421019 w 6346716"/>
              <a:gd name="connsiteY30" fmla="*/ 4013953 h 6858000"/>
              <a:gd name="connsiteX31" fmla="*/ 425207 w 6346716"/>
              <a:gd name="connsiteY31" fmla="*/ 3872886 h 6858000"/>
              <a:gd name="connsiteX32" fmla="*/ 445927 w 6346716"/>
              <a:gd name="connsiteY32" fmla="*/ 3738082 h 6858000"/>
              <a:gd name="connsiteX33" fmla="*/ 453084 w 6346716"/>
              <a:gd name="connsiteY33" fmla="*/ 3673397 h 6858000"/>
              <a:gd name="connsiteX34" fmla="*/ 452398 w 6346716"/>
              <a:gd name="connsiteY34" fmla="*/ 3637109 h 6858000"/>
              <a:gd name="connsiteX35" fmla="*/ 455752 w 6346716"/>
              <a:gd name="connsiteY35" fmla="*/ 3536883 h 6858000"/>
              <a:gd name="connsiteX36" fmla="*/ 476629 w 6346716"/>
              <a:gd name="connsiteY36" fmla="*/ 3295862 h 6858000"/>
              <a:gd name="connsiteX37" fmla="*/ 459606 w 6346716"/>
              <a:gd name="connsiteY37" fmla="*/ 3158586 h 6858000"/>
              <a:gd name="connsiteX38" fmla="*/ 421499 w 6346716"/>
              <a:gd name="connsiteY38" fmla="*/ 3072935 h 6858000"/>
              <a:gd name="connsiteX39" fmla="*/ 397314 w 6346716"/>
              <a:gd name="connsiteY39" fmla="*/ 2958185 h 6858000"/>
              <a:gd name="connsiteX40" fmla="*/ 355697 w 6346716"/>
              <a:gd name="connsiteY40" fmla="*/ 2843952 h 6858000"/>
              <a:gd name="connsiteX41" fmla="*/ 291646 w 6346716"/>
              <a:gd name="connsiteY41" fmla="*/ 2554718 h 6858000"/>
              <a:gd name="connsiteX42" fmla="*/ 263216 w 6346716"/>
              <a:gd name="connsiteY42" fmla="*/ 2447068 h 6858000"/>
              <a:gd name="connsiteX43" fmla="*/ 267181 w 6346716"/>
              <a:gd name="connsiteY43" fmla="*/ 2423438 h 6858000"/>
              <a:gd name="connsiteX44" fmla="*/ 235843 w 6346716"/>
              <a:gd name="connsiteY44" fmla="*/ 2261920 h 6858000"/>
              <a:gd name="connsiteX45" fmla="*/ 210615 w 6346716"/>
              <a:gd name="connsiteY45" fmla="*/ 2155135 h 6858000"/>
              <a:gd name="connsiteX46" fmla="*/ 208139 w 6346716"/>
              <a:gd name="connsiteY46" fmla="*/ 2118008 h 6858000"/>
              <a:gd name="connsiteX47" fmla="*/ 209106 w 6346716"/>
              <a:gd name="connsiteY47" fmla="*/ 2050531 h 6858000"/>
              <a:gd name="connsiteX48" fmla="*/ 114942 w 6346716"/>
              <a:gd name="connsiteY48" fmla="*/ 1732919 h 6858000"/>
              <a:gd name="connsiteX49" fmla="*/ 87116 w 6346716"/>
              <a:gd name="connsiteY49" fmla="*/ 1615777 h 6858000"/>
              <a:gd name="connsiteX50" fmla="*/ 68407 w 6346716"/>
              <a:gd name="connsiteY50" fmla="*/ 1563678 h 6858000"/>
              <a:gd name="connsiteX51" fmla="*/ 74079 w 6346716"/>
              <a:gd name="connsiteY51" fmla="*/ 1477995 h 6858000"/>
              <a:gd name="connsiteX52" fmla="*/ 68616 w 6346716"/>
              <a:gd name="connsiteY52" fmla="*/ 1307086 h 6858000"/>
              <a:gd name="connsiteX53" fmla="*/ 74337 w 6346716"/>
              <a:gd name="connsiteY53" fmla="*/ 1168288 h 6858000"/>
              <a:gd name="connsiteX54" fmla="*/ 3010 w 6346716"/>
              <a:gd name="connsiteY54" fmla="*/ 711705 h 6858000"/>
              <a:gd name="connsiteX55" fmla="*/ 0 w 6346716"/>
              <a:gd name="connsiteY55" fmla="*/ 619315 h 6858000"/>
              <a:gd name="connsiteX56" fmla="*/ 19710 w 6346716"/>
              <a:gd name="connsiteY56" fmla="*/ 393828 h 6858000"/>
              <a:gd name="connsiteX57" fmla="*/ 34534 w 6346716"/>
              <a:gd name="connsiteY57" fmla="*/ 236673 h 6858000"/>
              <a:gd name="connsiteX58" fmla="*/ 33602 w 6346716"/>
              <a:gd name="connsiteY58" fmla="*/ 144983 h 6858000"/>
              <a:gd name="connsiteX59" fmla="*/ 24137 w 6346716"/>
              <a:gd name="connsiteY59" fmla="*/ 33857 h 6858000"/>
              <a:gd name="connsiteX60" fmla="*/ 6167 w 6346716"/>
              <a:gd name="connsiteY60" fmla="*/ 0 h 6858000"/>
              <a:gd name="connsiteX0" fmla="*/ 8704 w 6349253"/>
              <a:gd name="connsiteY0" fmla="*/ 0 h 6858000"/>
              <a:gd name="connsiteX1" fmla="*/ 6349253 w 6349253"/>
              <a:gd name="connsiteY1" fmla="*/ 0 h 6858000"/>
              <a:gd name="connsiteX2" fmla="*/ 6349253 w 6349253"/>
              <a:gd name="connsiteY2" fmla="*/ 6858000 h 6858000"/>
              <a:gd name="connsiteX3" fmla="*/ 70541 w 6349253"/>
              <a:gd name="connsiteY3" fmla="*/ 6857735 h 6858000"/>
              <a:gd name="connsiteX4" fmla="*/ 106189 w 6349253"/>
              <a:gd name="connsiteY4" fmla="*/ 6776847 h 6858000"/>
              <a:gd name="connsiteX5" fmla="*/ 117392 w 6349253"/>
              <a:gd name="connsiteY5" fmla="*/ 6737706 h 6858000"/>
              <a:gd name="connsiteX6" fmla="*/ 134350 w 6349253"/>
              <a:gd name="connsiteY6" fmla="*/ 6686827 h 6858000"/>
              <a:gd name="connsiteX7" fmla="*/ 145629 w 6349253"/>
              <a:gd name="connsiteY7" fmla="*/ 6633777 h 6858000"/>
              <a:gd name="connsiteX8" fmla="*/ 216591 w 6349253"/>
              <a:gd name="connsiteY8" fmla="*/ 6492130 h 6858000"/>
              <a:gd name="connsiteX9" fmla="*/ 231873 w 6349253"/>
              <a:gd name="connsiteY9" fmla="*/ 6431610 h 6858000"/>
              <a:gd name="connsiteX10" fmla="*/ 250227 w 6349253"/>
              <a:gd name="connsiteY10" fmla="*/ 6294334 h 6858000"/>
              <a:gd name="connsiteX11" fmla="*/ 238317 w 6349253"/>
              <a:gd name="connsiteY11" fmla="*/ 6231403 h 6858000"/>
              <a:gd name="connsiteX12" fmla="*/ 231164 w 6349253"/>
              <a:gd name="connsiteY12" fmla="*/ 6202459 h 6858000"/>
              <a:gd name="connsiteX13" fmla="*/ 229993 w 6349253"/>
              <a:gd name="connsiteY13" fmla="*/ 6153037 h 6858000"/>
              <a:gd name="connsiteX14" fmla="*/ 237382 w 6349253"/>
              <a:gd name="connsiteY14" fmla="*/ 5905303 h 6858000"/>
              <a:gd name="connsiteX15" fmla="*/ 266567 w 6349253"/>
              <a:gd name="connsiteY15" fmla="*/ 5712857 h 6858000"/>
              <a:gd name="connsiteX16" fmla="*/ 333046 w 6349253"/>
              <a:gd name="connsiteY16" fmla="*/ 5449031 h 6858000"/>
              <a:gd name="connsiteX17" fmla="*/ 368977 w 6349253"/>
              <a:gd name="connsiteY17" fmla="*/ 5341916 h 6858000"/>
              <a:gd name="connsiteX18" fmla="*/ 406367 w 6349253"/>
              <a:gd name="connsiteY18" fmla="*/ 5264214 h 6858000"/>
              <a:gd name="connsiteX19" fmla="*/ 412367 w 6349253"/>
              <a:gd name="connsiteY19" fmla="*/ 5225268 h 6858000"/>
              <a:gd name="connsiteX20" fmla="*/ 420435 w 6349253"/>
              <a:gd name="connsiteY20" fmla="*/ 5159961 h 6858000"/>
              <a:gd name="connsiteX21" fmla="*/ 423952 w 6349253"/>
              <a:gd name="connsiteY21" fmla="*/ 5125185 h 6858000"/>
              <a:gd name="connsiteX22" fmla="*/ 438423 w 6349253"/>
              <a:gd name="connsiteY22" fmla="*/ 4993030 h 6858000"/>
              <a:gd name="connsiteX23" fmla="*/ 445154 w 6349253"/>
              <a:gd name="connsiteY23" fmla="*/ 4946844 h 6858000"/>
              <a:gd name="connsiteX24" fmla="*/ 456122 w 6349253"/>
              <a:gd name="connsiteY24" fmla="*/ 4858827 h 6858000"/>
              <a:gd name="connsiteX25" fmla="*/ 461873 w 6349253"/>
              <a:gd name="connsiteY25" fmla="*/ 4808488 h 6858000"/>
              <a:gd name="connsiteX26" fmla="*/ 453067 w 6349253"/>
              <a:gd name="connsiteY26" fmla="*/ 4375228 h 6858000"/>
              <a:gd name="connsiteX27" fmla="*/ 434220 w 6349253"/>
              <a:gd name="connsiteY27" fmla="*/ 4214165 h 6858000"/>
              <a:gd name="connsiteX28" fmla="*/ 435807 w 6349253"/>
              <a:gd name="connsiteY28" fmla="*/ 4076008 h 6858000"/>
              <a:gd name="connsiteX29" fmla="*/ 423824 w 6349253"/>
              <a:gd name="connsiteY29" fmla="*/ 4033999 h 6858000"/>
              <a:gd name="connsiteX30" fmla="*/ 423556 w 6349253"/>
              <a:gd name="connsiteY30" fmla="*/ 4013953 h 6858000"/>
              <a:gd name="connsiteX31" fmla="*/ 427744 w 6349253"/>
              <a:gd name="connsiteY31" fmla="*/ 3872886 h 6858000"/>
              <a:gd name="connsiteX32" fmla="*/ 448464 w 6349253"/>
              <a:gd name="connsiteY32" fmla="*/ 3738082 h 6858000"/>
              <a:gd name="connsiteX33" fmla="*/ 455621 w 6349253"/>
              <a:gd name="connsiteY33" fmla="*/ 3673397 h 6858000"/>
              <a:gd name="connsiteX34" fmla="*/ 454935 w 6349253"/>
              <a:gd name="connsiteY34" fmla="*/ 3637109 h 6858000"/>
              <a:gd name="connsiteX35" fmla="*/ 458289 w 6349253"/>
              <a:gd name="connsiteY35" fmla="*/ 3536883 h 6858000"/>
              <a:gd name="connsiteX36" fmla="*/ 479166 w 6349253"/>
              <a:gd name="connsiteY36" fmla="*/ 3295862 h 6858000"/>
              <a:gd name="connsiteX37" fmla="*/ 462143 w 6349253"/>
              <a:gd name="connsiteY37" fmla="*/ 3158586 h 6858000"/>
              <a:gd name="connsiteX38" fmla="*/ 424036 w 6349253"/>
              <a:gd name="connsiteY38" fmla="*/ 3072935 h 6858000"/>
              <a:gd name="connsiteX39" fmla="*/ 399851 w 6349253"/>
              <a:gd name="connsiteY39" fmla="*/ 2958185 h 6858000"/>
              <a:gd name="connsiteX40" fmla="*/ 358234 w 6349253"/>
              <a:gd name="connsiteY40" fmla="*/ 2843952 h 6858000"/>
              <a:gd name="connsiteX41" fmla="*/ 294183 w 6349253"/>
              <a:gd name="connsiteY41" fmla="*/ 2554718 h 6858000"/>
              <a:gd name="connsiteX42" fmla="*/ 265753 w 6349253"/>
              <a:gd name="connsiteY42" fmla="*/ 2447068 h 6858000"/>
              <a:gd name="connsiteX43" fmla="*/ 269718 w 6349253"/>
              <a:gd name="connsiteY43" fmla="*/ 2423438 h 6858000"/>
              <a:gd name="connsiteX44" fmla="*/ 238380 w 6349253"/>
              <a:gd name="connsiteY44" fmla="*/ 2261920 h 6858000"/>
              <a:gd name="connsiteX45" fmla="*/ 213152 w 6349253"/>
              <a:gd name="connsiteY45" fmla="*/ 2155135 h 6858000"/>
              <a:gd name="connsiteX46" fmla="*/ 210676 w 6349253"/>
              <a:gd name="connsiteY46" fmla="*/ 2118008 h 6858000"/>
              <a:gd name="connsiteX47" fmla="*/ 211643 w 6349253"/>
              <a:gd name="connsiteY47" fmla="*/ 2050531 h 6858000"/>
              <a:gd name="connsiteX48" fmla="*/ 117479 w 6349253"/>
              <a:gd name="connsiteY48" fmla="*/ 1732919 h 6858000"/>
              <a:gd name="connsiteX49" fmla="*/ 89653 w 6349253"/>
              <a:gd name="connsiteY49" fmla="*/ 1615777 h 6858000"/>
              <a:gd name="connsiteX50" fmla="*/ 70944 w 6349253"/>
              <a:gd name="connsiteY50" fmla="*/ 1563678 h 6858000"/>
              <a:gd name="connsiteX51" fmla="*/ 76616 w 6349253"/>
              <a:gd name="connsiteY51" fmla="*/ 1477995 h 6858000"/>
              <a:gd name="connsiteX52" fmla="*/ 71153 w 6349253"/>
              <a:gd name="connsiteY52" fmla="*/ 1307086 h 6858000"/>
              <a:gd name="connsiteX53" fmla="*/ 76874 w 6349253"/>
              <a:gd name="connsiteY53" fmla="*/ 1168288 h 6858000"/>
              <a:gd name="connsiteX54" fmla="*/ 5547 w 6349253"/>
              <a:gd name="connsiteY54" fmla="*/ 711705 h 6858000"/>
              <a:gd name="connsiteX55" fmla="*/ 0 w 6349253"/>
              <a:gd name="connsiteY55" fmla="*/ 657363 h 6858000"/>
              <a:gd name="connsiteX56" fmla="*/ 22247 w 6349253"/>
              <a:gd name="connsiteY56" fmla="*/ 393828 h 6858000"/>
              <a:gd name="connsiteX57" fmla="*/ 37071 w 6349253"/>
              <a:gd name="connsiteY57" fmla="*/ 236673 h 6858000"/>
              <a:gd name="connsiteX58" fmla="*/ 36139 w 6349253"/>
              <a:gd name="connsiteY58" fmla="*/ 144983 h 6858000"/>
              <a:gd name="connsiteX59" fmla="*/ 26674 w 6349253"/>
              <a:gd name="connsiteY59" fmla="*/ 33857 h 6858000"/>
              <a:gd name="connsiteX60" fmla="*/ 8704 w 6349253"/>
              <a:gd name="connsiteY60" fmla="*/ 0 h 6858000"/>
              <a:gd name="connsiteX0" fmla="*/ 11360 w 6351909"/>
              <a:gd name="connsiteY0" fmla="*/ 0 h 6858000"/>
              <a:gd name="connsiteX1" fmla="*/ 6351909 w 6351909"/>
              <a:gd name="connsiteY1" fmla="*/ 0 h 6858000"/>
              <a:gd name="connsiteX2" fmla="*/ 6351909 w 6351909"/>
              <a:gd name="connsiteY2" fmla="*/ 6858000 h 6858000"/>
              <a:gd name="connsiteX3" fmla="*/ 73197 w 6351909"/>
              <a:gd name="connsiteY3" fmla="*/ 6857735 h 6858000"/>
              <a:gd name="connsiteX4" fmla="*/ 108845 w 6351909"/>
              <a:gd name="connsiteY4" fmla="*/ 6776847 h 6858000"/>
              <a:gd name="connsiteX5" fmla="*/ 120048 w 6351909"/>
              <a:gd name="connsiteY5" fmla="*/ 6737706 h 6858000"/>
              <a:gd name="connsiteX6" fmla="*/ 137006 w 6351909"/>
              <a:gd name="connsiteY6" fmla="*/ 6686827 h 6858000"/>
              <a:gd name="connsiteX7" fmla="*/ 148285 w 6351909"/>
              <a:gd name="connsiteY7" fmla="*/ 6633777 h 6858000"/>
              <a:gd name="connsiteX8" fmla="*/ 219247 w 6351909"/>
              <a:gd name="connsiteY8" fmla="*/ 6492130 h 6858000"/>
              <a:gd name="connsiteX9" fmla="*/ 234529 w 6351909"/>
              <a:gd name="connsiteY9" fmla="*/ 6431610 h 6858000"/>
              <a:gd name="connsiteX10" fmla="*/ 252883 w 6351909"/>
              <a:gd name="connsiteY10" fmla="*/ 6294334 h 6858000"/>
              <a:gd name="connsiteX11" fmla="*/ 240973 w 6351909"/>
              <a:gd name="connsiteY11" fmla="*/ 6231403 h 6858000"/>
              <a:gd name="connsiteX12" fmla="*/ 233820 w 6351909"/>
              <a:gd name="connsiteY12" fmla="*/ 6202459 h 6858000"/>
              <a:gd name="connsiteX13" fmla="*/ 232649 w 6351909"/>
              <a:gd name="connsiteY13" fmla="*/ 6153037 h 6858000"/>
              <a:gd name="connsiteX14" fmla="*/ 240038 w 6351909"/>
              <a:gd name="connsiteY14" fmla="*/ 5905303 h 6858000"/>
              <a:gd name="connsiteX15" fmla="*/ 269223 w 6351909"/>
              <a:gd name="connsiteY15" fmla="*/ 5712857 h 6858000"/>
              <a:gd name="connsiteX16" fmla="*/ 335702 w 6351909"/>
              <a:gd name="connsiteY16" fmla="*/ 5449031 h 6858000"/>
              <a:gd name="connsiteX17" fmla="*/ 371633 w 6351909"/>
              <a:gd name="connsiteY17" fmla="*/ 5341916 h 6858000"/>
              <a:gd name="connsiteX18" fmla="*/ 409023 w 6351909"/>
              <a:gd name="connsiteY18" fmla="*/ 5264214 h 6858000"/>
              <a:gd name="connsiteX19" fmla="*/ 415023 w 6351909"/>
              <a:gd name="connsiteY19" fmla="*/ 5225268 h 6858000"/>
              <a:gd name="connsiteX20" fmla="*/ 423091 w 6351909"/>
              <a:gd name="connsiteY20" fmla="*/ 5159961 h 6858000"/>
              <a:gd name="connsiteX21" fmla="*/ 426608 w 6351909"/>
              <a:gd name="connsiteY21" fmla="*/ 5125185 h 6858000"/>
              <a:gd name="connsiteX22" fmla="*/ 441079 w 6351909"/>
              <a:gd name="connsiteY22" fmla="*/ 4993030 h 6858000"/>
              <a:gd name="connsiteX23" fmla="*/ 447810 w 6351909"/>
              <a:gd name="connsiteY23" fmla="*/ 4946844 h 6858000"/>
              <a:gd name="connsiteX24" fmla="*/ 458778 w 6351909"/>
              <a:gd name="connsiteY24" fmla="*/ 4858827 h 6858000"/>
              <a:gd name="connsiteX25" fmla="*/ 464529 w 6351909"/>
              <a:gd name="connsiteY25" fmla="*/ 4808488 h 6858000"/>
              <a:gd name="connsiteX26" fmla="*/ 455723 w 6351909"/>
              <a:gd name="connsiteY26" fmla="*/ 4375228 h 6858000"/>
              <a:gd name="connsiteX27" fmla="*/ 436876 w 6351909"/>
              <a:gd name="connsiteY27" fmla="*/ 4214165 h 6858000"/>
              <a:gd name="connsiteX28" fmla="*/ 438463 w 6351909"/>
              <a:gd name="connsiteY28" fmla="*/ 4076008 h 6858000"/>
              <a:gd name="connsiteX29" fmla="*/ 426480 w 6351909"/>
              <a:gd name="connsiteY29" fmla="*/ 4033999 h 6858000"/>
              <a:gd name="connsiteX30" fmla="*/ 426212 w 6351909"/>
              <a:gd name="connsiteY30" fmla="*/ 4013953 h 6858000"/>
              <a:gd name="connsiteX31" fmla="*/ 430400 w 6351909"/>
              <a:gd name="connsiteY31" fmla="*/ 3872886 h 6858000"/>
              <a:gd name="connsiteX32" fmla="*/ 451120 w 6351909"/>
              <a:gd name="connsiteY32" fmla="*/ 3738082 h 6858000"/>
              <a:gd name="connsiteX33" fmla="*/ 458277 w 6351909"/>
              <a:gd name="connsiteY33" fmla="*/ 3673397 h 6858000"/>
              <a:gd name="connsiteX34" fmla="*/ 457591 w 6351909"/>
              <a:gd name="connsiteY34" fmla="*/ 3637109 h 6858000"/>
              <a:gd name="connsiteX35" fmla="*/ 460945 w 6351909"/>
              <a:gd name="connsiteY35" fmla="*/ 3536883 h 6858000"/>
              <a:gd name="connsiteX36" fmla="*/ 481822 w 6351909"/>
              <a:gd name="connsiteY36" fmla="*/ 3295862 h 6858000"/>
              <a:gd name="connsiteX37" fmla="*/ 464799 w 6351909"/>
              <a:gd name="connsiteY37" fmla="*/ 3158586 h 6858000"/>
              <a:gd name="connsiteX38" fmla="*/ 426692 w 6351909"/>
              <a:gd name="connsiteY38" fmla="*/ 3072935 h 6858000"/>
              <a:gd name="connsiteX39" fmla="*/ 402507 w 6351909"/>
              <a:gd name="connsiteY39" fmla="*/ 2958185 h 6858000"/>
              <a:gd name="connsiteX40" fmla="*/ 360890 w 6351909"/>
              <a:gd name="connsiteY40" fmla="*/ 2843952 h 6858000"/>
              <a:gd name="connsiteX41" fmla="*/ 296839 w 6351909"/>
              <a:gd name="connsiteY41" fmla="*/ 2554718 h 6858000"/>
              <a:gd name="connsiteX42" fmla="*/ 268409 w 6351909"/>
              <a:gd name="connsiteY42" fmla="*/ 2447068 h 6858000"/>
              <a:gd name="connsiteX43" fmla="*/ 272374 w 6351909"/>
              <a:gd name="connsiteY43" fmla="*/ 2423438 h 6858000"/>
              <a:gd name="connsiteX44" fmla="*/ 241036 w 6351909"/>
              <a:gd name="connsiteY44" fmla="*/ 2261920 h 6858000"/>
              <a:gd name="connsiteX45" fmla="*/ 215808 w 6351909"/>
              <a:gd name="connsiteY45" fmla="*/ 2155135 h 6858000"/>
              <a:gd name="connsiteX46" fmla="*/ 213332 w 6351909"/>
              <a:gd name="connsiteY46" fmla="*/ 2118008 h 6858000"/>
              <a:gd name="connsiteX47" fmla="*/ 214299 w 6351909"/>
              <a:gd name="connsiteY47" fmla="*/ 2050531 h 6858000"/>
              <a:gd name="connsiteX48" fmla="*/ 120135 w 6351909"/>
              <a:gd name="connsiteY48" fmla="*/ 1732919 h 6858000"/>
              <a:gd name="connsiteX49" fmla="*/ 92309 w 6351909"/>
              <a:gd name="connsiteY49" fmla="*/ 1615777 h 6858000"/>
              <a:gd name="connsiteX50" fmla="*/ 73600 w 6351909"/>
              <a:gd name="connsiteY50" fmla="*/ 1563678 h 6858000"/>
              <a:gd name="connsiteX51" fmla="*/ 79272 w 6351909"/>
              <a:gd name="connsiteY51" fmla="*/ 1477995 h 6858000"/>
              <a:gd name="connsiteX52" fmla="*/ 73809 w 6351909"/>
              <a:gd name="connsiteY52" fmla="*/ 1307086 h 6858000"/>
              <a:gd name="connsiteX53" fmla="*/ 79530 w 6351909"/>
              <a:gd name="connsiteY53" fmla="*/ 1168288 h 6858000"/>
              <a:gd name="connsiteX54" fmla="*/ 593 w 6351909"/>
              <a:gd name="connsiteY54" fmla="*/ 716778 h 6858000"/>
              <a:gd name="connsiteX55" fmla="*/ 2656 w 6351909"/>
              <a:gd name="connsiteY55" fmla="*/ 657363 h 6858000"/>
              <a:gd name="connsiteX56" fmla="*/ 24903 w 6351909"/>
              <a:gd name="connsiteY56" fmla="*/ 393828 h 6858000"/>
              <a:gd name="connsiteX57" fmla="*/ 39727 w 6351909"/>
              <a:gd name="connsiteY57" fmla="*/ 236673 h 6858000"/>
              <a:gd name="connsiteX58" fmla="*/ 38795 w 6351909"/>
              <a:gd name="connsiteY58" fmla="*/ 144983 h 6858000"/>
              <a:gd name="connsiteX59" fmla="*/ 29330 w 6351909"/>
              <a:gd name="connsiteY59" fmla="*/ 33857 h 6858000"/>
              <a:gd name="connsiteX60" fmla="*/ 11360 w 6351909"/>
              <a:gd name="connsiteY60" fmla="*/ 0 h 6858000"/>
              <a:gd name="connsiteX0" fmla="*/ 11778 w 6352327"/>
              <a:gd name="connsiteY0" fmla="*/ 0 h 6858000"/>
              <a:gd name="connsiteX1" fmla="*/ 6352327 w 6352327"/>
              <a:gd name="connsiteY1" fmla="*/ 0 h 6858000"/>
              <a:gd name="connsiteX2" fmla="*/ 6352327 w 6352327"/>
              <a:gd name="connsiteY2" fmla="*/ 6858000 h 6858000"/>
              <a:gd name="connsiteX3" fmla="*/ 73615 w 6352327"/>
              <a:gd name="connsiteY3" fmla="*/ 6857735 h 6858000"/>
              <a:gd name="connsiteX4" fmla="*/ 109263 w 6352327"/>
              <a:gd name="connsiteY4" fmla="*/ 6776847 h 6858000"/>
              <a:gd name="connsiteX5" fmla="*/ 120466 w 6352327"/>
              <a:gd name="connsiteY5" fmla="*/ 6737706 h 6858000"/>
              <a:gd name="connsiteX6" fmla="*/ 137424 w 6352327"/>
              <a:gd name="connsiteY6" fmla="*/ 6686827 h 6858000"/>
              <a:gd name="connsiteX7" fmla="*/ 148703 w 6352327"/>
              <a:gd name="connsiteY7" fmla="*/ 6633777 h 6858000"/>
              <a:gd name="connsiteX8" fmla="*/ 219665 w 6352327"/>
              <a:gd name="connsiteY8" fmla="*/ 6492130 h 6858000"/>
              <a:gd name="connsiteX9" fmla="*/ 234947 w 6352327"/>
              <a:gd name="connsiteY9" fmla="*/ 6431610 h 6858000"/>
              <a:gd name="connsiteX10" fmla="*/ 253301 w 6352327"/>
              <a:gd name="connsiteY10" fmla="*/ 6294334 h 6858000"/>
              <a:gd name="connsiteX11" fmla="*/ 241391 w 6352327"/>
              <a:gd name="connsiteY11" fmla="*/ 6231403 h 6858000"/>
              <a:gd name="connsiteX12" fmla="*/ 234238 w 6352327"/>
              <a:gd name="connsiteY12" fmla="*/ 6202459 h 6858000"/>
              <a:gd name="connsiteX13" fmla="*/ 233067 w 6352327"/>
              <a:gd name="connsiteY13" fmla="*/ 6153037 h 6858000"/>
              <a:gd name="connsiteX14" fmla="*/ 240456 w 6352327"/>
              <a:gd name="connsiteY14" fmla="*/ 5905303 h 6858000"/>
              <a:gd name="connsiteX15" fmla="*/ 269641 w 6352327"/>
              <a:gd name="connsiteY15" fmla="*/ 5712857 h 6858000"/>
              <a:gd name="connsiteX16" fmla="*/ 336120 w 6352327"/>
              <a:gd name="connsiteY16" fmla="*/ 5449031 h 6858000"/>
              <a:gd name="connsiteX17" fmla="*/ 372051 w 6352327"/>
              <a:gd name="connsiteY17" fmla="*/ 5341916 h 6858000"/>
              <a:gd name="connsiteX18" fmla="*/ 409441 w 6352327"/>
              <a:gd name="connsiteY18" fmla="*/ 5264214 h 6858000"/>
              <a:gd name="connsiteX19" fmla="*/ 415441 w 6352327"/>
              <a:gd name="connsiteY19" fmla="*/ 5225268 h 6858000"/>
              <a:gd name="connsiteX20" fmla="*/ 423509 w 6352327"/>
              <a:gd name="connsiteY20" fmla="*/ 5159961 h 6858000"/>
              <a:gd name="connsiteX21" fmla="*/ 427026 w 6352327"/>
              <a:gd name="connsiteY21" fmla="*/ 5125185 h 6858000"/>
              <a:gd name="connsiteX22" fmla="*/ 441497 w 6352327"/>
              <a:gd name="connsiteY22" fmla="*/ 4993030 h 6858000"/>
              <a:gd name="connsiteX23" fmla="*/ 448228 w 6352327"/>
              <a:gd name="connsiteY23" fmla="*/ 4946844 h 6858000"/>
              <a:gd name="connsiteX24" fmla="*/ 459196 w 6352327"/>
              <a:gd name="connsiteY24" fmla="*/ 4858827 h 6858000"/>
              <a:gd name="connsiteX25" fmla="*/ 464947 w 6352327"/>
              <a:gd name="connsiteY25" fmla="*/ 4808488 h 6858000"/>
              <a:gd name="connsiteX26" fmla="*/ 456141 w 6352327"/>
              <a:gd name="connsiteY26" fmla="*/ 4375228 h 6858000"/>
              <a:gd name="connsiteX27" fmla="*/ 437294 w 6352327"/>
              <a:gd name="connsiteY27" fmla="*/ 4214165 h 6858000"/>
              <a:gd name="connsiteX28" fmla="*/ 438881 w 6352327"/>
              <a:gd name="connsiteY28" fmla="*/ 4076008 h 6858000"/>
              <a:gd name="connsiteX29" fmla="*/ 426898 w 6352327"/>
              <a:gd name="connsiteY29" fmla="*/ 4033999 h 6858000"/>
              <a:gd name="connsiteX30" fmla="*/ 426630 w 6352327"/>
              <a:gd name="connsiteY30" fmla="*/ 4013953 h 6858000"/>
              <a:gd name="connsiteX31" fmla="*/ 430818 w 6352327"/>
              <a:gd name="connsiteY31" fmla="*/ 3872886 h 6858000"/>
              <a:gd name="connsiteX32" fmla="*/ 451538 w 6352327"/>
              <a:gd name="connsiteY32" fmla="*/ 3738082 h 6858000"/>
              <a:gd name="connsiteX33" fmla="*/ 458695 w 6352327"/>
              <a:gd name="connsiteY33" fmla="*/ 3673397 h 6858000"/>
              <a:gd name="connsiteX34" fmla="*/ 458009 w 6352327"/>
              <a:gd name="connsiteY34" fmla="*/ 3637109 h 6858000"/>
              <a:gd name="connsiteX35" fmla="*/ 461363 w 6352327"/>
              <a:gd name="connsiteY35" fmla="*/ 3536883 h 6858000"/>
              <a:gd name="connsiteX36" fmla="*/ 482240 w 6352327"/>
              <a:gd name="connsiteY36" fmla="*/ 3295862 h 6858000"/>
              <a:gd name="connsiteX37" fmla="*/ 465217 w 6352327"/>
              <a:gd name="connsiteY37" fmla="*/ 3158586 h 6858000"/>
              <a:gd name="connsiteX38" fmla="*/ 427110 w 6352327"/>
              <a:gd name="connsiteY38" fmla="*/ 3072935 h 6858000"/>
              <a:gd name="connsiteX39" fmla="*/ 402925 w 6352327"/>
              <a:gd name="connsiteY39" fmla="*/ 2958185 h 6858000"/>
              <a:gd name="connsiteX40" fmla="*/ 361308 w 6352327"/>
              <a:gd name="connsiteY40" fmla="*/ 2843952 h 6858000"/>
              <a:gd name="connsiteX41" fmla="*/ 297257 w 6352327"/>
              <a:gd name="connsiteY41" fmla="*/ 2554718 h 6858000"/>
              <a:gd name="connsiteX42" fmla="*/ 268827 w 6352327"/>
              <a:gd name="connsiteY42" fmla="*/ 2447068 h 6858000"/>
              <a:gd name="connsiteX43" fmla="*/ 272792 w 6352327"/>
              <a:gd name="connsiteY43" fmla="*/ 2423438 h 6858000"/>
              <a:gd name="connsiteX44" fmla="*/ 241454 w 6352327"/>
              <a:gd name="connsiteY44" fmla="*/ 2261920 h 6858000"/>
              <a:gd name="connsiteX45" fmla="*/ 216226 w 6352327"/>
              <a:gd name="connsiteY45" fmla="*/ 2155135 h 6858000"/>
              <a:gd name="connsiteX46" fmla="*/ 213750 w 6352327"/>
              <a:gd name="connsiteY46" fmla="*/ 2118008 h 6858000"/>
              <a:gd name="connsiteX47" fmla="*/ 214717 w 6352327"/>
              <a:gd name="connsiteY47" fmla="*/ 2050531 h 6858000"/>
              <a:gd name="connsiteX48" fmla="*/ 120553 w 6352327"/>
              <a:gd name="connsiteY48" fmla="*/ 1732919 h 6858000"/>
              <a:gd name="connsiteX49" fmla="*/ 92727 w 6352327"/>
              <a:gd name="connsiteY49" fmla="*/ 1615777 h 6858000"/>
              <a:gd name="connsiteX50" fmla="*/ 74018 w 6352327"/>
              <a:gd name="connsiteY50" fmla="*/ 1563678 h 6858000"/>
              <a:gd name="connsiteX51" fmla="*/ 79690 w 6352327"/>
              <a:gd name="connsiteY51" fmla="*/ 1477995 h 6858000"/>
              <a:gd name="connsiteX52" fmla="*/ 74227 w 6352327"/>
              <a:gd name="connsiteY52" fmla="*/ 1307086 h 6858000"/>
              <a:gd name="connsiteX53" fmla="*/ 79948 w 6352327"/>
              <a:gd name="connsiteY53" fmla="*/ 1168288 h 6858000"/>
              <a:gd name="connsiteX54" fmla="*/ 1011 w 6352327"/>
              <a:gd name="connsiteY54" fmla="*/ 716778 h 6858000"/>
              <a:gd name="connsiteX55" fmla="*/ 3074 w 6352327"/>
              <a:gd name="connsiteY55" fmla="*/ 657363 h 6858000"/>
              <a:gd name="connsiteX56" fmla="*/ 25321 w 6352327"/>
              <a:gd name="connsiteY56" fmla="*/ 393828 h 6858000"/>
              <a:gd name="connsiteX57" fmla="*/ 40145 w 6352327"/>
              <a:gd name="connsiteY57" fmla="*/ 236673 h 6858000"/>
              <a:gd name="connsiteX58" fmla="*/ 39213 w 6352327"/>
              <a:gd name="connsiteY58" fmla="*/ 144983 h 6858000"/>
              <a:gd name="connsiteX59" fmla="*/ 29748 w 6352327"/>
              <a:gd name="connsiteY59" fmla="*/ 33857 h 6858000"/>
              <a:gd name="connsiteX60" fmla="*/ 11778 w 6352327"/>
              <a:gd name="connsiteY60"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8464 w 6351910"/>
              <a:gd name="connsiteY28" fmla="*/ 4076008 h 6858000"/>
              <a:gd name="connsiteX29" fmla="*/ 426481 w 6351910"/>
              <a:gd name="connsiteY29" fmla="*/ 4033999 h 6858000"/>
              <a:gd name="connsiteX30" fmla="*/ 426213 w 6351910"/>
              <a:gd name="connsiteY30" fmla="*/ 4013953 h 6858000"/>
              <a:gd name="connsiteX31" fmla="*/ 430401 w 6351910"/>
              <a:gd name="connsiteY31" fmla="*/ 3872886 h 6858000"/>
              <a:gd name="connsiteX32" fmla="*/ 451121 w 6351910"/>
              <a:gd name="connsiteY32" fmla="*/ 3738082 h 6858000"/>
              <a:gd name="connsiteX33" fmla="*/ 458278 w 6351910"/>
              <a:gd name="connsiteY33" fmla="*/ 3673397 h 6858000"/>
              <a:gd name="connsiteX34" fmla="*/ 457592 w 6351910"/>
              <a:gd name="connsiteY34" fmla="*/ 3637109 h 6858000"/>
              <a:gd name="connsiteX35" fmla="*/ 460946 w 6351910"/>
              <a:gd name="connsiteY35" fmla="*/ 3536883 h 6858000"/>
              <a:gd name="connsiteX36" fmla="*/ 481823 w 6351910"/>
              <a:gd name="connsiteY36" fmla="*/ 3295862 h 6858000"/>
              <a:gd name="connsiteX37" fmla="*/ 464800 w 6351910"/>
              <a:gd name="connsiteY37" fmla="*/ 3158586 h 6858000"/>
              <a:gd name="connsiteX38" fmla="*/ 426693 w 6351910"/>
              <a:gd name="connsiteY38" fmla="*/ 3072935 h 6858000"/>
              <a:gd name="connsiteX39" fmla="*/ 402508 w 6351910"/>
              <a:gd name="connsiteY39" fmla="*/ 2958185 h 6858000"/>
              <a:gd name="connsiteX40" fmla="*/ 360891 w 6351910"/>
              <a:gd name="connsiteY40" fmla="*/ 2843952 h 6858000"/>
              <a:gd name="connsiteX41" fmla="*/ 296840 w 6351910"/>
              <a:gd name="connsiteY41" fmla="*/ 2554718 h 6858000"/>
              <a:gd name="connsiteX42" fmla="*/ 268410 w 6351910"/>
              <a:gd name="connsiteY42" fmla="*/ 2447068 h 6858000"/>
              <a:gd name="connsiteX43" fmla="*/ 272375 w 6351910"/>
              <a:gd name="connsiteY43" fmla="*/ 2423438 h 6858000"/>
              <a:gd name="connsiteX44" fmla="*/ 241037 w 6351910"/>
              <a:gd name="connsiteY44" fmla="*/ 2261920 h 6858000"/>
              <a:gd name="connsiteX45" fmla="*/ 215809 w 6351910"/>
              <a:gd name="connsiteY45" fmla="*/ 2155135 h 6858000"/>
              <a:gd name="connsiteX46" fmla="*/ 213333 w 6351910"/>
              <a:gd name="connsiteY46" fmla="*/ 2118008 h 6858000"/>
              <a:gd name="connsiteX47" fmla="*/ 214300 w 6351910"/>
              <a:gd name="connsiteY47" fmla="*/ 2050531 h 6858000"/>
              <a:gd name="connsiteX48" fmla="*/ 120136 w 6351910"/>
              <a:gd name="connsiteY48" fmla="*/ 1732919 h 6858000"/>
              <a:gd name="connsiteX49" fmla="*/ 92310 w 6351910"/>
              <a:gd name="connsiteY49" fmla="*/ 1615777 h 6858000"/>
              <a:gd name="connsiteX50" fmla="*/ 73601 w 6351910"/>
              <a:gd name="connsiteY50" fmla="*/ 1563678 h 6858000"/>
              <a:gd name="connsiteX51" fmla="*/ 79273 w 6351910"/>
              <a:gd name="connsiteY51" fmla="*/ 1477995 h 6858000"/>
              <a:gd name="connsiteX52" fmla="*/ 73810 w 6351910"/>
              <a:gd name="connsiteY52" fmla="*/ 1307086 h 6858000"/>
              <a:gd name="connsiteX53" fmla="*/ 79531 w 6351910"/>
              <a:gd name="connsiteY53" fmla="*/ 1168288 h 6858000"/>
              <a:gd name="connsiteX54" fmla="*/ 594 w 6351910"/>
              <a:gd name="connsiteY54" fmla="*/ 716778 h 6858000"/>
              <a:gd name="connsiteX55" fmla="*/ 2657 w 6351910"/>
              <a:gd name="connsiteY55" fmla="*/ 657363 h 6858000"/>
              <a:gd name="connsiteX56" fmla="*/ 24904 w 6351910"/>
              <a:gd name="connsiteY56" fmla="*/ 393828 h 6858000"/>
              <a:gd name="connsiteX57" fmla="*/ 39728 w 6351910"/>
              <a:gd name="connsiteY57" fmla="*/ 236673 h 6858000"/>
              <a:gd name="connsiteX58" fmla="*/ 38796 w 6351910"/>
              <a:gd name="connsiteY58" fmla="*/ 144983 h 6858000"/>
              <a:gd name="connsiteX59" fmla="*/ 29331 w 6351910"/>
              <a:gd name="connsiteY59" fmla="*/ 33857 h 6858000"/>
              <a:gd name="connsiteX60" fmla="*/ 11361 w 6351910"/>
              <a:gd name="connsiteY60"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8464 w 6351910"/>
              <a:gd name="connsiteY28" fmla="*/ 4076008 h 6858000"/>
              <a:gd name="connsiteX29" fmla="*/ 426213 w 6351910"/>
              <a:gd name="connsiteY29" fmla="*/ 4013953 h 6858000"/>
              <a:gd name="connsiteX30" fmla="*/ 430401 w 6351910"/>
              <a:gd name="connsiteY30" fmla="*/ 3872886 h 6858000"/>
              <a:gd name="connsiteX31" fmla="*/ 451121 w 6351910"/>
              <a:gd name="connsiteY31" fmla="*/ 3738082 h 6858000"/>
              <a:gd name="connsiteX32" fmla="*/ 458278 w 6351910"/>
              <a:gd name="connsiteY32" fmla="*/ 3673397 h 6858000"/>
              <a:gd name="connsiteX33" fmla="*/ 457592 w 6351910"/>
              <a:gd name="connsiteY33" fmla="*/ 3637109 h 6858000"/>
              <a:gd name="connsiteX34" fmla="*/ 460946 w 6351910"/>
              <a:gd name="connsiteY34" fmla="*/ 3536883 h 6858000"/>
              <a:gd name="connsiteX35" fmla="*/ 481823 w 6351910"/>
              <a:gd name="connsiteY35" fmla="*/ 3295862 h 6858000"/>
              <a:gd name="connsiteX36" fmla="*/ 464800 w 6351910"/>
              <a:gd name="connsiteY36" fmla="*/ 3158586 h 6858000"/>
              <a:gd name="connsiteX37" fmla="*/ 426693 w 6351910"/>
              <a:gd name="connsiteY37" fmla="*/ 3072935 h 6858000"/>
              <a:gd name="connsiteX38" fmla="*/ 402508 w 6351910"/>
              <a:gd name="connsiteY38" fmla="*/ 2958185 h 6858000"/>
              <a:gd name="connsiteX39" fmla="*/ 360891 w 6351910"/>
              <a:gd name="connsiteY39" fmla="*/ 2843952 h 6858000"/>
              <a:gd name="connsiteX40" fmla="*/ 296840 w 6351910"/>
              <a:gd name="connsiteY40" fmla="*/ 2554718 h 6858000"/>
              <a:gd name="connsiteX41" fmla="*/ 268410 w 6351910"/>
              <a:gd name="connsiteY41" fmla="*/ 2447068 h 6858000"/>
              <a:gd name="connsiteX42" fmla="*/ 272375 w 6351910"/>
              <a:gd name="connsiteY42" fmla="*/ 2423438 h 6858000"/>
              <a:gd name="connsiteX43" fmla="*/ 241037 w 6351910"/>
              <a:gd name="connsiteY43" fmla="*/ 2261920 h 6858000"/>
              <a:gd name="connsiteX44" fmla="*/ 215809 w 6351910"/>
              <a:gd name="connsiteY44" fmla="*/ 2155135 h 6858000"/>
              <a:gd name="connsiteX45" fmla="*/ 213333 w 6351910"/>
              <a:gd name="connsiteY45" fmla="*/ 2118008 h 6858000"/>
              <a:gd name="connsiteX46" fmla="*/ 214300 w 6351910"/>
              <a:gd name="connsiteY46" fmla="*/ 2050531 h 6858000"/>
              <a:gd name="connsiteX47" fmla="*/ 120136 w 6351910"/>
              <a:gd name="connsiteY47" fmla="*/ 1732919 h 6858000"/>
              <a:gd name="connsiteX48" fmla="*/ 92310 w 6351910"/>
              <a:gd name="connsiteY48" fmla="*/ 1615777 h 6858000"/>
              <a:gd name="connsiteX49" fmla="*/ 73601 w 6351910"/>
              <a:gd name="connsiteY49" fmla="*/ 1563678 h 6858000"/>
              <a:gd name="connsiteX50" fmla="*/ 79273 w 6351910"/>
              <a:gd name="connsiteY50" fmla="*/ 1477995 h 6858000"/>
              <a:gd name="connsiteX51" fmla="*/ 73810 w 6351910"/>
              <a:gd name="connsiteY51" fmla="*/ 1307086 h 6858000"/>
              <a:gd name="connsiteX52" fmla="*/ 79531 w 6351910"/>
              <a:gd name="connsiteY52" fmla="*/ 1168288 h 6858000"/>
              <a:gd name="connsiteX53" fmla="*/ 594 w 6351910"/>
              <a:gd name="connsiteY53" fmla="*/ 716778 h 6858000"/>
              <a:gd name="connsiteX54" fmla="*/ 2657 w 6351910"/>
              <a:gd name="connsiteY54" fmla="*/ 657363 h 6858000"/>
              <a:gd name="connsiteX55" fmla="*/ 24904 w 6351910"/>
              <a:gd name="connsiteY55" fmla="*/ 393828 h 6858000"/>
              <a:gd name="connsiteX56" fmla="*/ 39728 w 6351910"/>
              <a:gd name="connsiteY56" fmla="*/ 236673 h 6858000"/>
              <a:gd name="connsiteX57" fmla="*/ 38796 w 6351910"/>
              <a:gd name="connsiteY57" fmla="*/ 144983 h 6858000"/>
              <a:gd name="connsiteX58" fmla="*/ 29331 w 6351910"/>
              <a:gd name="connsiteY58" fmla="*/ 33857 h 6858000"/>
              <a:gd name="connsiteX59" fmla="*/ 11361 w 6351910"/>
              <a:gd name="connsiteY59"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8464 w 6351910"/>
              <a:gd name="connsiteY28" fmla="*/ 4076008 h 6858000"/>
              <a:gd name="connsiteX29" fmla="*/ 430401 w 6351910"/>
              <a:gd name="connsiteY29" fmla="*/ 3872886 h 6858000"/>
              <a:gd name="connsiteX30" fmla="*/ 451121 w 6351910"/>
              <a:gd name="connsiteY30" fmla="*/ 3738082 h 6858000"/>
              <a:gd name="connsiteX31" fmla="*/ 458278 w 6351910"/>
              <a:gd name="connsiteY31" fmla="*/ 3673397 h 6858000"/>
              <a:gd name="connsiteX32" fmla="*/ 457592 w 6351910"/>
              <a:gd name="connsiteY32" fmla="*/ 3637109 h 6858000"/>
              <a:gd name="connsiteX33" fmla="*/ 460946 w 6351910"/>
              <a:gd name="connsiteY33" fmla="*/ 3536883 h 6858000"/>
              <a:gd name="connsiteX34" fmla="*/ 481823 w 6351910"/>
              <a:gd name="connsiteY34" fmla="*/ 3295862 h 6858000"/>
              <a:gd name="connsiteX35" fmla="*/ 464800 w 6351910"/>
              <a:gd name="connsiteY35" fmla="*/ 3158586 h 6858000"/>
              <a:gd name="connsiteX36" fmla="*/ 426693 w 6351910"/>
              <a:gd name="connsiteY36" fmla="*/ 3072935 h 6858000"/>
              <a:gd name="connsiteX37" fmla="*/ 402508 w 6351910"/>
              <a:gd name="connsiteY37" fmla="*/ 2958185 h 6858000"/>
              <a:gd name="connsiteX38" fmla="*/ 360891 w 6351910"/>
              <a:gd name="connsiteY38" fmla="*/ 2843952 h 6858000"/>
              <a:gd name="connsiteX39" fmla="*/ 296840 w 6351910"/>
              <a:gd name="connsiteY39" fmla="*/ 2554718 h 6858000"/>
              <a:gd name="connsiteX40" fmla="*/ 268410 w 6351910"/>
              <a:gd name="connsiteY40" fmla="*/ 2447068 h 6858000"/>
              <a:gd name="connsiteX41" fmla="*/ 272375 w 6351910"/>
              <a:gd name="connsiteY41" fmla="*/ 2423438 h 6858000"/>
              <a:gd name="connsiteX42" fmla="*/ 241037 w 6351910"/>
              <a:gd name="connsiteY42" fmla="*/ 2261920 h 6858000"/>
              <a:gd name="connsiteX43" fmla="*/ 215809 w 6351910"/>
              <a:gd name="connsiteY43" fmla="*/ 2155135 h 6858000"/>
              <a:gd name="connsiteX44" fmla="*/ 213333 w 6351910"/>
              <a:gd name="connsiteY44" fmla="*/ 2118008 h 6858000"/>
              <a:gd name="connsiteX45" fmla="*/ 214300 w 6351910"/>
              <a:gd name="connsiteY45" fmla="*/ 2050531 h 6858000"/>
              <a:gd name="connsiteX46" fmla="*/ 120136 w 6351910"/>
              <a:gd name="connsiteY46" fmla="*/ 1732919 h 6858000"/>
              <a:gd name="connsiteX47" fmla="*/ 92310 w 6351910"/>
              <a:gd name="connsiteY47" fmla="*/ 1615777 h 6858000"/>
              <a:gd name="connsiteX48" fmla="*/ 73601 w 6351910"/>
              <a:gd name="connsiteY48" fmla="*/ 1563678 h 6858000"/>
              <a:gd name="connsiteX49" fmla="*/ 79273 w 6351910"/>
              <a:gd name="connsiteY49" fmla="*/ 1477995 h 6858000"/>
              <a:gd name="connsiteX50" fmla="*/ 73810 w 6351910"/>
              <a:gd name="connsiteY50" fmla="*/ 1307086 h 6858000"/>
              <a:gd name="connsiteX51" fmla="*/ 79531 w 6351910"/>
              <a:gd name="connsiteY51" fmla="*/ 1168288 h 6858000"/>
              <a:gd name="connsiteX52" fmla="*/ 594 w 6351910"/>
              <a:gd name="connsiteY52" fmla="*/ 716778 h 6858000"/>
              <a:gd name="connsiteX53" fmla="*/ 2657 w 6351910"/>
              <a:gd name="connsiteY53" fmla="*/ 657363 h 6858000"/>
              <a:gd name="connsiteX54" fmla="*/ 24904 w 6351910"/>
              <a:gd name="connsiteY54" fmla="*/ 393828 h 6858000"/>
              <a:gd name="connsiteX55" fmla="*/ 39728 w 6351910"/>
              <a:gd name="connsiteY55" fmla="*/ 236673 h 6858000"/>
              <a:gd name="connsiteX56" fmla="*/ 38796 w 6351910"/>
              <a:gd name="connsiteY56" fmla="*/ 144983 h 6858000"/>
              <a:gd name="connsiteX57" fmla="*/ 29331 w 6351910"/>
              <a:gd name="connsiteY57" fmla="*/ 33857 h 6858000"/>
              <a:gd name="connsiteX58" fmla="*/ 11361 w 6351910"/>
              <a:gd name="connsiteY58"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335703 w 6351910"/>
              <a:gd name="connsiteY15" fmla="*/ 5449031 h 6858000"/>
              <a:gd name="connsiteX16" fmla="*/ 371634 w 6351910"/>
              <a:gd name="connsiteY16" fmla="*/ 5341916 h 6858000"/>
              <a:gd name="connsiteX17" fmla="*/ 409024 w 6351910"/>
              <a:gd name="connsiteY17" fmla="*/ 5264214 h 6858000"/>
              <a:gd name="connsiteX18" fmla="*/ 415024 w 6351910"/>
              <a:gd name="connsiteY18" fmla="*/ 5225268 h 6858000"/>
              <a:gd name="connsiteX19" fmla="*/ 423092 w 6351910"/>
              <a:gd name="connsiteY19" fmla="*/ 5159961 h 6858000"/>
              <a:gd name="connsiteX20" fmla="*/ 426609 w 6351910"/>
              <a:gd name="connsiteY20" fmla="*/ 5125185 h 6858000"/>
              <a:gd name="connsiteX21" fmla="*/ 441080 w 6351910"/>
              <a:gd name="connsiteY21" fmla="*/ 4993030 h 6858000"/>
              <a:gd name="connsiteX22" fmla="*/ 447811 w 6351910"/>
              <a:gd name="connsiteY22" fmla="*/ 4946844 h 6858000"/>
              <a:gd name="connsiteX23" fmla="*/ 458779 w 6351910"/>
              <a:gd name="connsiteY23" fmla="*/ 4858827 h 6858000"/>
              <a:gd name="connsiteX24" fmla="*/ 464530 w 6351910"/>
              <a:gd name="connsiteY24" fmla="*/ 4808488 h 6858000"/>
              <a:gd name="connsiteX25" fmla="*/ 455724 w 6351910"/>
              <a:gd name="connsiteY25" fmla="*/ 4375228 h 6858000"/>
              <a:gd name="connsiteX26" fmla="*/ 436877 w 6351910"/>
              <a:gd name="connsiteY26" fmla="*/ 4214165 h 6858000"/>
              <a:gd name="connsiteX27" fmla="*/ 430401 w 6351910"/>
              <a:gd name="connsiteY27" fmla="*/ 3872886 h 6858000"/>
              <a:gd name="connsiteX28" fmla="*/ 451121 w 6351910"/>
              <a:gd name="connsiteY28" fmla="*/ 3738082 h 6858000"/>
              <a:gd name="connsiteX29" fmla="*/ 458278 w 6351910"/>
              <a:gd name="connsiteY29" fmla="*/ 3673397 h 6858000"/>
              <a:gd name="connsiteX30" fmla="*/ 457592 w 6351910"/>
              <a:gd name="connsiteY30" fmla="*/ 3637109 h 6858000"/>
              <a:gd name="connsiteX31" fmla="*/ 460946 w 6351910"/>
              <a:gd name="connsiteY31" fmla="*/ 3536883 h 6858000"/>
              <a:gd name="connsiteX32" fmla="*/ 481823 w 6351910"/>
              <a:gd name="connsiteY32" fmla="*/ 3295862 h 6858000"/>
              <a:gd name="connsiteX33" fmla="*/ 464800 w 6351910"/>
              <a:gd name="connsiteY33" fmla="*/ 3158586 h 6858000"/>
              <a:gd name="connsiteX34" fmla="*/ 426693 w 6351910"/>
              <a:gd name="connsiteY34" fmla="*/ 3072935 h 6858000"/>
              <a:gd name="connsiteX35" fmla="*/ 402508 w 6351910"/>
              <a:gd name="connsiteY35" fmla="*/ 2958185 h 6858000"/>
              <a:gd name="connsiteX36" fmla="*/ 360891 w 6351910"/>
              <a:gd name="connsiteY36" fmla="*/ 2843952 h 6858000"/>
              <a:gd name="connsiteX37" fmla="*/ 296840 w 6351910"/>
              <a:gd name="connsiteY37" fmla="*/ 2554718 h 6858000"/>
              <a:gd name="connsiteX38" fmla="*/ 268410 w 6351910"/>
              <a:gd name="connsiteY38" fmla="*/ 2447068 h 6858000"/>
              <a:gd name="connsiteX39" fmla="*/ 272375 w 6351910"/>
              <a:gd name="connsiteY39" fmla="*/ 2423438 h 6858000"/>
              <a:gd name="connsiteX40" fmla="*/ 241037 w 6351910"/>
              <a:gd name="connsiteY40" fmla="*/ 2261920 h 6858000"/>
              <a:gd name="connsiteX41" fmla="*/ 215809 w 6351910"/>
              <a:gd name="connsiteY41" fmla="*/ 2155135 h 6858000"/>
              <a:gd name="connsiteX42" fmla="*/ 213333 w 6351910"/>
              <a:gd name="connsiteY42" fmla="*/ 2118008 h 6858000"/>
              <a:gd name="connsiteX43" fmla="*/ 214300 w 6351910"/>
              <a:gd name="connsiteY43" fmla="*/ 2050531 h 6858000"/>
              <a:gd name="connsiteX44" fmla="*/ 120136 w 6351910"/>
              <a:gd name="connsiteY44" fmla="*/ 1732919 h 6858000"/>
              <a:gd name="connsiteX45" fmla="*/ 92310 w 6351910"/>
              <a:gd name="connsiteY45" fmla="*/ 1615777 h 6858000"/>
              <a:gd name="connsiteX46" fmla="*/ 73601 w 6351910"/>
              <a:gd name="connsiteY46" fmla="*/ 1563678 h 6858000"/>
              <a:gd name="connsiteX47" fmla="*/ 79273 w 6351910"/>
              <a:gd name="connsiteY47" fmla="*/ 1477995 h 6858000"/>
              <a:gd name="connsiteX48" fmla="*/ 73810 w 6351910"/>
              <a:gd name="connsiteY48" fmla="*/ 1307086 h 6858000"/>
              <a:gd name="connsiteX49" fmla="*/ 79531 w 6351910"/>
              <a:gd name="connsiteY49" fmla="*/ 1168288 h 6858000"/>
              <a:gd name="connsiteX50" fmla="*/ 594 w 6351910"/>
              <a:gd name="connsiteY50" fmla="*/ 716778 h 6858000"/>
              <a:gd name="connsiteX51" fmla="*/ 2657 w 6351910"/>
              <a:gd name="connsiteY51" fmla="*/ 657363 h 6858000"/>
              <a:gd name="connsiteX52" fmla="*/ 24904 w 6351910"/>
              <a:gd name="connsiteY52" fmla="*/ 393828 h 6858000"/>
              <a:gd name="connsiteX53" fmla="*/ 39728 w 6351910"/>
              <a:gd name="connsiteY53" fmla="*/ 236673 h 6858000"/>
              <a:gd name="connsiteX54" fmla="*/ 38796 w 6351910"/>
              <a:gd name="connsiteY54" fmla="*/ 144983 h 6858000"/>
              <a:gd name="connsiteX55" fmla="*/ 29331 w 6351910"/>
              <a:gd name="connsiteY55" fmla="*/ 33857 h 6858000"/>
              <a:gd name="connsiteX56" fmla="*/ 11361 w 6351910"/>
              <a:gd name="connsiteY56"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335703 w 6351910"/>
              <a:gd name="connsiteY15" fmla="*/ 5449031 h 6858000"/>
              <a:gd name="connsiteX16" fmla="*/ 371634 w 6351910"/>
              <a:gd name="connsiteY16" fmla="*/ 5341916 h 6858000"/>
              <a:gd name="connsiteX17" fmla="*/ 409024 w 6351910"/>
              <a:gd name="connsiteY17" fmla="*/ 5264214 h 6858000"/>
              <a:gd name="connsiteX18" fmla="*/ 415024 w 6351910"/>
              <a:gd name="connsiteY18" fmla="*/ 5225268 h 6858000"/>
              <a:gd name="connsiteX19" fmla="*/ 423092 w 6351910"/>
              <a:gd name="connsiteY19" fmla="*/ 5159961 h 6858000"/>
              <a:gd name="connsiteX20" fmla="*/ 426609 w 6351910"/>
              <a:gd name="connsiteY20" fmla="*/ 5125185 h 6858000"/>
              <a:gd name="connsiteX21" fmla="*/ 441080 w 6351910"/>
              <a:gd name="connsiteY21" fmla="*/ 4993030 h 6858000"/>
              <a:gd name="connsiteX22" fmla="*/ 447811 w 6351910"/>
              <a:gd name="connsiteY22" fmla="*/ 4946844 h 6858000"/>
              <a:gd name="connsiteX23" fmla="*/ 458779 w 6351910"/>
              <a:gd name="connsiteY23" fmla="*/ 4858827 h 6858000"/>
              <a:gd name="connsiteX24" fmla="*/ 464530 w 6351910"/>
              <a:gd name="connsiteY24" fmla="*/ 4808488 h 6858000"/>
              <a:gd name="connsiteX25" fmla="*/ 455724 w 6351910"/>
              <a:gd name="connsiteY25" fmla="*/ 4375228 h 6858000"/>
              <a:gd name="connsiteX26" fmla="*/ 436877 w 6351910"/>
              <a:gd name="connsiteY26" fmla="*/ 4214165 h 6858000"/>
              <a:gd name="connsiteX27" fmla="*/ 430401 w 6351910"/>
              <a:gd name="connsiteY27" fmla="*/ 3872886 h 6858000"/>
              <a:gd name="connsiteX28" fmla="*/ 451121 w 6351910"/>
              <a:gd name="connsiteY28" fmla="*/ 3738082 h 6858000"/>
              <a:gd name="connsiteX29" fmla="*/ 458278 w 6351910"/>
              <a:gd name="connsiteY29" fmla="*/ 3673397 h 6858000"/>
              <a:gd name="connsiteX30" fmla="*/ 457592 w 6351910"/>
              <a:gd name="connsiteY30" fmla="*/ 3637109 h 6858000"/>
              <a:gd name="connsiteX31" fmla="*/ 460946 w 6351910"/>
              <a:gd name="connsiteY31" fmla="*/ 3536883 h 6858000"/>
              <a:gd name="connsiteX32" fmla="*/ 481823 w 6351910"/>
              <a:gd name="connsiteY32" fmla="*/ 3295862 h 6858000"/>
              <a:gd name="connsiteX33" fmla="*/ 464800 w 6351910"/>
              <a:gd name="connsiteY33" fmla="*/ 3158586 h 6858000"/>
              <a:gd name="connsiteX34" fmla="*/ 426693 w 6351910"/>
              <a:gd name="connsiteY34" fmla="*/ 3072935 h 6858000"/>
              <a:gd name="connsiteX35" fmla="*/ 402508 w 6351910"/>
              <a:gd name="connsiteY35" fmla="*/ 2958185 h 6858000"/>
              <a:gd name="connsiteX36" fmla="*/ 360891 w 6351910"/>
              <a:gd name="connsiteY36" fmla="*/ 2843952 h 6858000"/>
              <a:gd name="connsiteX37" fmla="*/ 296840 w 6351910"/>
              <a:gd name="connsiteY37" fmla="*/ 2554718 h 6858000"/>
              <a:gd name="connsiteX38" fmla="*/ 268410 w 6351910"/>
              <a:gd name="connsiteY38" fmla="*/ 2447068 h 6858000"/>
              <a:gd name="connsiteX39" fmla="*/ 272375 w 6351910"/>
              <a:gd name="connsiteY39" fmla="*/ 2423438 h 6858000"/>
              <a:gd name="connsiteX40" fmla="*/ 241037 w 6351910"/>
              <a:gd name="connsiteY40" fmla="*/ 2261920 h 6858000"/>
              <a:gd name="connsiteX41" fmla="*/ 215809 w 6351910"/>
              <a:gd name="connsiteY41" fmla="*/ 2155135 h 6858000"/>
              <a:gd name="connsiteX42" fmla="*/ 213333 w 6351910"/>
              <a:gd name="connsiteY42" fmla="*/ 2118008 h 6858000"/>
              <a:gd name="connsiteX43" fmla="*/ 214300 w 6351910"/>
              <a:gd name="connsiteY43" fmla="*/ 2050531 h 6858000"/>
              <a:gd name="connsiteX44" fmla="*/ 120136 w 6351910"/>
              <a:gd name="connsiteY44" fmla="*/ 1732919 h 6858000"/>
              <a:gd name="connsiteX45" fmla="*/ 92310 w 6351910"/>
              <a:gd name="connsiteY45" fmla="*/ 1615777 h 6858000"/>
              <a:gd name="connsiteX46" fmla="*/ 73601 w 6351910"/>
              <a:gd name="connsiteY46" fmla="*/ 1563678 h 6858000"/>
              <a:gd name="connsiteX47" fmla="*/ 79273 w 6351910"/>
              <a:gd name="connsiteY47" fmla="*/ 1477995 h 6858000"/>
              <a:gd name="connsiteX48" fmla="*/ 73810 w 6351910"/>
              <a:gd name="connsiteY48" fmla="*/ 1307086 h 6858000"/>
              <a:gd name="connsiteX49" fmla="*/ 79531 w 6351910"/>
              <a:gd name="connsiteY49" fmla="*/ 1168288 h 6858000"/>
              <a:gd name="connsiteX50" fmla="*/ 594 w 6351910"/>
              <a:gd name="connsiteY50" fmla="*/ 716778 h 6858000"/>
              <a:gd name="connsiteX51" fmla="*/ 2657 w 6351910"/>
              <a:gd name="connsiteY51" fmla="*/ 657363 h 6858000"/>
              <a:gd name="connsiteX52" fmla="*/ 24904 w 6351910"/>
              <a:gd name="connsiteY52" fmla="*/ 393828 h 6858000"/>
              <a:gd name="connsiteX53" fmla="*/ 39728 w 6351910"/>
              <a:gd name="connsiteY53" fmla="*/ 236673 h 6858000"/>
              <a:gd name="connsiteX54" fmla="*/ 38796 w 6351910"/>
              <a:gd name="connsiteY54" fmla="*/ 144983 h 6858000"/>
              <a:gd name="connsiteX55" fmla="*/ 29331 w 6351910"/>
              <a:gd name="connsiteY55" fmla="*/ 33857 h 6858000"/>
              <a:gd name="connsiteX56" fmla="*/ 11361 w 6351910"/>
              <a:gd name="connsiteY56"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0922 w 6351910"/>
              <a:gd name="connsiteY7" fmla="*/ 6684885 h 6858000"/>
              <a:gd name="connsiteX8" fmla="*/ 148286 w 6351910"/>
              <a:gd name="connsiteY8" fmla="*/ 6633777 h 6858000"/>
              <a:gd name="connsiteX9" fmla="*/ 219248 w 6351910"/>
              <a:gd name="connsiteY9" fmla="*/ 6492130 h 6858000"/>
              <a:gd name="connsiteX10" fmla="*/ 234530 w 6351910"/>
              <a:gd name="connsiteY10" fmla="*/ 6431610 h 6858000"/>
              <a:gd name="connsiteX11" fmla="*/ 252884 w 6351910"/>
              <a:gd name="connsiteY11" fmla="*/ 6294334 h 6858000"/>
              <a:gd name="connsiteX12" fmla="*/ 240974 w 6351910"/>
              <a:gd name="connsiteY12" fmla="*/ 6231403 h 6858000"/>
              <a:gd name="connsiteX13" fmla="*/ 233821 w 6351910"/>
              <a:gd name="connsiteY13" fmla="*/ 6202459 h 6858000"/>
              <a:gd name="connsiteX14" fmla="*/ 232650 w 6351910"/>
              <a:gd name="connsiteY14" fmla="*/ 6153037 h 6858000"/>
              <a:gd name="connsiteX15" fmla="*/ 240039 w 6351910"/>
              <a:gd name="connsiteY15" fmla="*/ 5905303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335703 w 6351910"/>
              <a:gd name="connsiteY15" fmla="*/ 5449031 h 6858000"/>
              <a:gd name="connsiteX16" fmla="*/ 371634 w 6351910"/>
              <a:gd name="connsiteY16" fmla="*/ 5341916 h 6858000"/>
              <a:gd name="connsiteX17" fmla="*/ 409024 w 6351910"/>
              <a:gd name="connsiteY17" fmla="*/ 5264214 h 6858000"/>
              <a:gd name="connsiteX18" fmla="*/ 415024 w 6351910"/>
              <a:gd name="connsiteY18" fmla="*/ 5225268 h 6858000"/>
              <a:gd name="connsiteX19" fmla="*/ 423092 w 6351910"/>
              <a:gd name="connsiteY19" fmla="*/ 5159961 h 6858000"/>
              <a:gd name="connsiteX20" fmla="*/ 426609 w 6351910"/>
              <a:gd name="connsiteY20" fmla="*/ 5125185 h 6858000"/>
              <a:gd name="connsiteX21" fmla="*/ 441080 w 6351910"/>
              <a:gd name="connsiteY21" fmla="*/ 4993030 h 6858000"/>
              <a:gd name="connsiteX22" fmla="*/ 447811 w 6351910"/>
              <a:gd name="connsiteY22" fmla="*/ 4946844 h 6858000"/>
              <a:gd name="connsiteX23" fmla="*/ 458779 w 6351910"/>
              <a:gd name="connsiteY23" fmla="*/ 4858827 h 6858000"/>
              <a:gd name="connsiteX24" fmla="*/ 464530 w 6351910"/>
              <a:gd name="connsiteY24" fmla="*/ 4808488 h 6858000"/>
              <a:gd name="connsiteX25" fmla="*/ 455724 w 6351910"/>
              <a:gd name="connsiteY25" fmla="*/ 4375228 h 6858000"/>
              <a:gd name="connsiteX26" fmla="*/ 436877 w 6351910"/>
              <a:gd name="connsiteY26" fmla="*/ 4214165 h 6858000"/>
              <a:gd name="connsiteX27" fmla="*/ 430401 w 6351910"/>
              <a:gd name="connsiteY27" fmla="*/ 3872886 h 6858000"/>
              <a:gd name="connsiteX28" fmla="*/ 451121 w 6351910"/>
              <a:gd name="connsiteY28" fmla="*/ 3738082 h 6858000"/>
              <a:gd name="connsiteX29" fmla="*/ 458278 w 6351910"/>
              <a:gd name="connsiteY29" fmla="*/ 3673397 h 6858000"/>
              <a:gd name="connsiteX30" fmla="*/ 457592 w 6351910"/>
              <a:gd name="connsiteY30" fmla="*/ 3637109 h 6858000"/>
              <a:gd name="connsiteX31" fmla="*/ 460946 w 6351910"/>
              <a:gd name="connsiteY31" fmla="*/ 3536883 h 6858000"/>
              <a:gd name="connsiteX32" fmla="*/ 481823 w 6351910"/>
              <a:gd name="connsiteY32" fmla="*/ 3295862 h 6858000"/>
              <a:gd name="connsiteX33" fmla="*/ 464800 w 6351910"/>
              <a:gd name="connsiteY33" fmla="*/ 3158586 h 6858000"/>
              <a:gd name="connsiteX34" fmla="*/ 426693 w 6351910"/>
              <a:gd name="connsiteY34" fmla="*/ 3072935 h 6858000"/>
              <a:gd name="connsiteX35" fmla="*/ 402508 w 6351910"/>
              <a:gd name="connsiteY35" fmla="*/ 2958185 h 6858000"/>
              <a:gd name="connsiteX36" fmla="*/ 360891 w 6351910"/>
              <a:gd name="connsiteY36" fmla="*/ 2843952 h 6858000"/>
              <a:gd name="connsiteX37" fmla="*/ 296840 w 6351910"/>
              <a:gd name="connsiteY37" fmla="*/ 2554718 h 6858000"/>
              <a:gd name="connsiteX38" fmla="*/ 268410 w 6351910"/>
              <a:gd name="connsiteY38" fmla="*/ 2447068 h 6858000"/>
              <a:gd name="connsiteX39" fmla="*/ 272375 w 6351910"/>
              <a:gd name="connsiteY39" fmla="*/ 2423438 h 6858000"/>
              <a:gd name="connsiteX40" fmla="*/ 241037 w 6351910"/>
              <a:gd name="connsiteY40" fmla="*/ 2261920 h 6858000"/>
              <a:gd name="connsiteX41" fmla="*/ 215809 w 6351910"/>
              <a:gd name="connsiteY41" fmla="*/ 2155135 h 6858000"/>
              <a:gd name="connsiteX42" fmla="*/ 213333 w 6351910"/>
              <a:gd name="connsiteY42" fmla="*/ 2118008 h 6858000"/>
              <a:gd name="connsiteX43" fmla="*/ 214300 w 6351910"/>
              <a:gd name="connsiteY43" fmla="*/ 2050531 h 6858000"/>
              <a:gd name="connsiteX44" fmla="*/ 120136 w 6351910"/>
              <a:gd name="connsiteY44" fmla="*/ 1732919 h 6858000"/>
              <a:gd name="connsiteX45" fmla="*/ 92310 w 6351910"/>
              <a:gd name="connsiteY45" fmla="*/ 1615777 h 6858000"/>
              <a:gd name="connsiteX46" fmla="*/ 73601 w 6351910"/>
              <a:gd name="connsiteY46" fmla="*/ 1563678 h 6858000"/>
              <a:gd name="connsiteX47" fmla="*/ 79273 w 6351910"/>
              <a:gd name="connsiteY47" fmla="*/ 1477995 h 6858000"/>
              <a:gd name="connsiteX48" fmla="*/ 73810 w 6351910"/>
              <a:gd name="connsiteY48" fmla="*/ 1307086 h 6858000"/>
              <a:gd name="connsiteX49" fmla="*/ 79531 w 6351910"/>
              <a:gd name="connsiteY49" fmla="*/ 1168288 h 6858000"/>
              <a:gd name="connsiteX50" fmla="*/ 594 w 6351910"/>
              <a:gd name="connsiteY50" fmla="*/ 716778 h 6858000"/>
              <a:gd name="connsiteX51" fmla="*/ 2657 w 6351910"/>
              <a:gd name="connsiteY51" fmla="*/ 657363 h 6858000"/>
              <a:gd name="connsiteX52" fmla="*/ 24904 w 6351910"/>
              <a:gd name="connsiteY52" fmla="*/ 393828 h 6858000"/>
              <a:gd name="connsiteX53" fmla="*/ 39728 w 6351910"/>
              <a:gd name="connsiteY53" fmla="*/ 236673 h 6858000"/>
              <a:gd name="connsiteX54" fmla="*/ 38796 w 6351910"/>
              <a:gd name="connsiteY54" fmla="*/ 144983 h 6858000"/>
              <a:gd name="connsiteX55" fmla="*/ 29331 w 6351910"/>
              <a:gd name="connsiteY55" fmla="*/ 33857 h 6858000"/>
              <a:gd name="connsiteX56" fmla="*/ 11361 w 6351910"/>
              <a:gd name="connsiteY56" fmla="*/ 0 h 6858000"/>
              <a:gd name="connsiteX0" fmla="*/ 390209 w 6730758"/>
              <a:gd name="connsiteY0" fmla="*/ 0 h 6858000"/>
              <a:gd name="connsiteX1" fmla="*/ 6730758 w 6730758"/>
              <a:gd name="connsiteY1" fmla="*/ 0 h 6858000"/>
              <a:gd name="connsiteX2" fmla="*/ 6730758 w 6730758"/>
              <a:gd name="connsiteY2" fmla="*/ 6858000 h 6858000"/>
              <a:gd name="connsiteX3" fmla="*/ 452046 w 6730758"/>
              <a:gd name="connsiteY3" fmla="*/ 6857735 h 6858000"/>
              <a:gd name="connsiteX4" fmla="*/ 498897 w 6730758"/>
              <a:gd name="connsiteY4" fmla="*/ 6737706 h 6858000"/>
              <a:gd name="connsiteX5" fmla="*/ 515855 w 6730758"/>
              <a:gd name="connsiteY5" fmla="*/ 6686827 h 6858000"/>
              <a:gd name="connsiteX6" fmla="*/ 527134 w 6730758"/>
              <a:gd name="connsiteY6" fmla="*/ 6633777 h 6858000"/>
              <a:gd name="connsiteX7" fmla="*/ 598096 w 6730758"/>
              <a:gd name="connsiteY7" fmla="*/ 6492130 h 6858000"/>
              <a:gd name="connsiteX8" fmla="*/ 613378 w 6730758"/>
              <a:gd name="connsiteY8" fmla="*/ 6431610 h 6858000"/>
              <a:gd name="connsiteX9" fmla="*/ 631732 w 6730758"/>
              <a:gd name="connsiteY9" fmla="*/ 6294334 h 6858000"/>
              <a:gd name="connsiteX10" fmla="*/ 619822 w 6730758"/>
              <a:gd name="connsiteY10" fmla="*/ 6231403 h 6858000"/>
              <a:gd name="connsiteX11" fmla="*/ 612669 w 6730758"/>
              <a:gd name="connsiteY11" fmla="*/ 6202459 h 6858000"/>
              <a:gd name="connsiteX12" fmla="*/ 611498 w 6730758"/>
              <a:gd name="connsiteY12" fmla="*/ 6153037 h 6858000"/>
              <a:gd name="connsiteX13" fmla="*/ 618887 w 6730758"/>
              <a:gd name="connsiteY13" fmla="*/ 5905303 h 6858000"/>
              <a:gd name="connsiteX14" fmla="*/ 714551 w 6730758"/>
              <a:gd name="connsiteY14" fmla="*/ 5449031 h 6858000"/>
              <a:gd name="connsiteX15" fmla="*/ 750482 w 6730758"/>
              <a:gd name="connsiteY15" fmla="*/ 5341916 h 6858000"/>
              <a:gd name="connsiteX16" fmla="*/ 787872 w 6730758"/>
              <a:gd name="connsiteY16" fmla="*/ 5264214 h 6858000"/>
              <a:gd name="connsiteX17" fmla="*/ 793872 w 6730758"/>
              <a:gd name="connsiteY17" fmla="*/ 5225268 h 6858000"/>
              <a:gd name="connsiteX18" fmla="*/ 801940 w 6730758"/>
              <a:gd name="connsiteY18" fmla="*/ 5159961 h 6858000"/>
              <a:gd name="connsiteX19" fmla="*/ 805457 w 6730758"/>
              <a:gd name="connsiteY19" fmla="*/ 5125185 h 6858000"/>
              <a:gd name="connsiteX20" fmla="*/ 819928 w 6730758"/>
              <a:gd name="connsiteY20" fmla="*/ 4993030 h 6858000"/>
              <a:gd name="connsiteX21" fmla="*/ 826659 w 6730758"/>
              <a:gd name="connsiteY21" fmla="*/ 4946844 h 6858000"/>
              <a:gd name="connsiteX22" fmla="*/ 837627 w 6730758"/>
              <a:gd name="connsiteY22" fmla="*/ 4858827 h 6858000"/>
              <a:gd name="connsiteX23" fmla="*/ 843378 w 6730758"/>
              <a:gd name="connsiteY23" fmla="*/ 4808488 h 6858000"/>
              <a:gd name="connsiteX24" fmla="*/ 834572 w 6730758"/>
              <a:gd name="connsiteY24" fmla="*/ 4375228 h 6858000"/>
              <a:gd name="connsiteX25" fmla="*/ 815725 w 6730758"/>
              <a:gd name="connsiteY25" fmla="*/ 4214165 h 6858000"/>
              <a:gd name="connsiteX26" fmla="*/ 809249 w 6730758"/>
              <a:gd name="connsiteY26" fmla="*/ 3872886 h 6858000"/>
              <a:gd name="connsiteX27" fmla="*/ 829969 w 6730758"/>
              <a:gd name="connsiteY27" fmla="*/ 3738082 h 6858000"/>
              <a:gd name="connsiteX28" fmla="*/ 837126 w 6730758"/>
              <a:gd name="connsiteY28" fmla="*/ 3673397 h 6858000"/>
              <a:gd name="connsiteX29" fmla="*/ 836440 w 6730758"/>
              <a:gd name="connsiteY29" fmla="*/ 3637109 h 6858000"/>
              <a:gd name="connsiteX30" fmla="*/ 839794 w 6730758"/>
              <a:gd name="connsiteY30" fmla="*/ 3536883 h 6858000"/>
              <a:gd name="connsiteX31" fmla="*/ 860671 w 6730758"/>
              <a:gd name="connsiteY31" fmla="*/ 3295862 h 6858000"/>
              <a:gd name="connsiteX32" fmla="*/ 843648 w 6730758"/>
              <a:gd name="connsiteY32" fmla="*/ 3158586 h 6858000"/>
              <a:gd name="connsiteX33" fmla="*/ 805541 w 6730758"/>
              <a:gd name="connsiteY33" fmla="*/ 3072935 h 6858000"/>
              <a:gd name="connsiteX34" fmla="*/ 781356 w 6730758"/>
              <a:gd name="connsiteY34" fmla="*/ 2958185 h 6858000"/>
              <a:gd name="connsiteX35" fmla="*/ 739739 w 6730758"/>
              <a:gd name="connsiteY35" fmla="*/ 2843952 h 6858000"/>
              <a:gd name="connsiteX36" fmla="*/ 675688 w 6730758"/>
              <a:gd name="connsiteY36" fmla="*/ 2554718 h 6858000"/>
              <a:gd name="connsiteX37" fmla="*/ 647258 w 6730758"/>
              <a:gd name="connsiteY37" fmla="*/ 2447068 h 6858000"/>
              <a:gd name="connsiteX38" fmla="*/ 651223 w 6730758"/>
              <a:gd name="connsiteY38" fmla="*/ 2423438 h 6858000"/>
              <a:gd name="connsiteX39" fmla="*/ 619885 w 6730758"/>
              <a:gd name="connsiteY39" fmla="*/ 2261920 h 6858000"/>
              <a:gd name="connsiteX40" fmla="*/ 594657 w 6730758"/>
              <a:gd name="connsiteY40" fmla="*/ 2155135 h 6858000"/>
              <a:gd name="connsiteX41" fmla="*/ 592181 w 6730758"/>
              <a:gd name="connsiteY41" fmla="*/ 2118008 h 6858000"/>
              <a:gd name="connsiteX42" fmla="*/ 593148 w 6730758"/>
              <a:gd name="connsiteY42" fmla="*/ 2050531 h 6858000"/>
              <a:gd name="connsiteX43" fmla="*/ 498984 w 6730758"/>
              <a:gd name="connsiteY43" fmla="*/ 1732919 h 6858000"/>
              <a:gd name="connsiteX44" fmla="*/ 471158 w 6730758"/>
              <a:gd name="connsiteY44" fmla="*/ 1615777 h 6858000"/>
              <a:gd name="connsiteX45" fmla="*/ 452449 w 6730758"/>
              <a:gd name="connsiteY45" fmla="*/ 1563678 h 6858000"/>
              <a:gd name="connsiteX46" fmla="*/ 458121 w 6730758"/>
              <a:gd name="connsiteY46" fmla="*/ 1477995 h 6858000"/>
              <a:gd name="connsiteX47" fmla="*/ 452658 w 6730758"/>
              <a:gd name="connsiteY47" fmla="*/ 1307086 h 6858000"/>
              <a:gd name="connsiteX48" fmla="*/ 458379 w 6730758"/>
              <a:gd name="connsiteY48" fmla="*/ 1168288 h 6858000"/>
              <a:gd name="connsiteX49" fmla="*/ 379442 w 6730758"/>
              <a:gd name="connsiteY49" fmla="*/ 716778 h 6858000"/>
              <a:gd name="connsiteX50" fmla="*/ 381505 w 6730758"/>
              <a:gd name="connsiteY50" fmla="*/ 657363 h 6858000"/>
              <a:gd name="connsiteX51" fmla="*/ 403752 w 6730758"/>
              <a:gd name="connsiteY51" fmla="*/ 393828 h 6858000"/>
              <a:gd name="connsiteX52" fmla="*/ 418576 w 6730758"/>
              <a:gd name="connsiteY52" fmla="*/ 236673 h 6858000"/>
              <a:gd name="connsiteX53" fmla="*/ 417644 w 6730758"/>
              <a:gd name="connsiteY53" fmla="*/ 144983 h 6858000"/>
              <a:gd name="connsiteX54" fmla="*/ 408179 w 6730758"/>
              <a:gd name="connsiteY54" fmla="*/ 33857 h 6858000"/>
              <a:gd name="connsiteX55" fmla="*/ 390209 w 6730758"/>
              <a:gd name="connsiteY55"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20049 w 6351910"/>
              <a:gd name="connsiteY4" fmla="*/ 6737706 h 6858000"/>
              <a:gd name="connsiteX5" fmla="*/ 137007 w 6351910"/>
              <a:gd name="connsiteY5" fmla="*/ 6686827 h 6858000"/>
              <a:gd name="connsiteX6" fmla="*/ 148286 w 6351910"/>
              <a:gd name="connsiteY6" fmla="*/ 6633777 h 6858000"/>
              <a:gd name="connsiteX7" fmla="*/ 219248 w 6351910"/>
              <a:gd name="connsiteY7" fmla="*/ 6492130 h 6858000"/>
              <a:gd name="connsiteX8" fmla="*/ 234530 w 6351910"/>
              <a:gd name="connsiteY8" fmla="*/ 6431610 h 6858000"/>
              <a:gd name="connsiteX9" fmla="*/ 252884 w 6351910"/>
              <a:gd name="connsiteY9" fmla="*/ 6294334 h 6858000"/>
              <a:gd name="connsiteX10" fmla="*/ 240974 w 6351910"/>
              <a:gd name="connsiteY10" fmla="*/ 6231403 h 6858000"/>
              <a:gd name="connsiteX11" fmla="*/ 233821 w 6351910"/>
              <a:gd name="connsiteY11" fmla="*/ 6202459 h 6858000"/>
              <a:gd name="connsiteX12" fmla="*/ 232650 w 6351910"/>
              <a:gd name="connsiteY12" fmla="*/ 6153037 h 6858000"/>
              <a:gd name="connsiteX13" fmla="*/ 240039 w 6351910"/>
              <a:gd name="connsiteY13" fmla="*/ 5905303 h 6858000"/>
              <a:gd name="connsiteX14" fmla="*/ 335703 w 6351910"/>
              <a:gd name="connsiteY14" fmla="*/ 5449031 h 6858000"/>
              <a:gd name="connsiteX15" fmla="*/ 371634 w 6351910"/>
              <a:gd name="connsiteY15" fmla="*/ 5341916 h 6858000"/>
              <a:gd name="connsiteX16" fmla="*/ 409024 w 6351910"/>
              <a:gd name="connsiteY16" fmla="*/ 5264214 h 6858000"/>
              <a:gd name="connsiteX17" fmla="*/ 415024 w 6351910"/>
              <a:gd name="connsiteY17" fmla="*/ 5225268 h 6858000"/>
              <a:gd name="connsiteX18" fmla="*/ 423092 w 6351910"/>
              <a:gd name="connsiteY18" fmla="*/ 5159961 h 6858000"/>
              <a:gd name="connsiteX19" fmla="*/ 426609 w 6351910"/>
              <a:gd name="connsiteY19" fmla="*/ 5125185 h 6858000"/>
              <a:gd name="connsiteX20" fmla="*/ 441080 w 6351910"/>
              <a:gd name="connsiteY20" fmla="*/ 4993030 h 6858000"/>
              <a:gd name="connsiteX21" fmla="*/ 447811 w 6351910"/>
              <a:gd name="connsiteY21" fmla="*/ 4946844 h 6858000"/>
              <a:gd name="connsiteX22" fmla="*/ 458779 w 6351910"/>
              <a:gd name="connsiteY22" fmla="*/ 4858827 h 6858000"/>
              <a:gd name="connsiteX23" fmla="*/ 464530 w 6351910"/>
              <a:gd name="connsiteY23" fmla="*/ 4808488 h 6858000"/>
              <a:gd name="connsiteX24" fmla="*/ 455724 w 6351910"/>
              <a:gd name="connsiteY24" fmla="*/ 4375228 h 6858000"/>
              <a:gd name="connsiteX25" fmla="*/ 436877 w 6351910"/>
              <a:gd name="connsiteY25" fmla="*/ 4214165 h 6858000"/>
              <a:gd name="connsiteX26" fmla="*/ 430401 w 6351910"/>
              <a:gd name="connsiteY26" fmla="*/ 3872886 h 6858000"/>
              <a:gd name="connsiteX27" fmla="*/ 451121 w 6351910"/>
              <a:gd name="connsiteY27" fmla="*/ 3738082 h 6858000"/>
              <a:gd name="connsiteX28" fmla="*/ 458278 w 6351910"/>
              <a:gd name="connsiteY28" fmla="*/ 3673397 h 6858000"/>
              <a:gd name="connsiteX29" fmla="*/ 457592 w 6351910"/>
              <a:gd name="connsiteY29" fmla="*/ 3637109 h 6858000"/>
              <a:gd name="connsiteX30" fmla="*/ 460946 w 6351910"/>
              <a:gd name="connsiteY30" fmla="*/ 3536883 h 6858000"/>
              <a:gd name="connsiteX31" fmla="*/ 481823 w 6351910"/>
              <a:gd name="connsiteY31" fmla="*/ 3295862 h 6858000"/>
              <a:gd name="connsiteX32" fmla="*/ 464800 w 6351910"/>
              <a:gd name="connsiteY32" fmla="*/ 3158586 h 6858000"/>
              <a:gd name="connsiteX33" fmla="*/ 426693 w 6351910"/>
              <a:gd name="connsiteY33" fmla="*/ 3072935 h 6858000"/>
              <a:gd name="connsiteX34" fmla="*/ 402508 w 6351910"/>
              <a:gd name="connsiteY34" fmla="*/ 2958185 h 6858000"/>
              <a:gd name="connsiteX35" fmla="*/ 360891 w 6351910"/>
              <a:gd name="connsiteY35" fmla="*/ 2843952 h 6858000"/>
              <a:gd name="connsiteX36" fmla="*/ 296840 w 6351910"/>
              <a:gd name="connsiteY36" fmla="*/ 2554718 h 6858000"/>
              <a:gd name="connsiteX37" fmla="*/ 268410 w 6351910"/>
              <a:gd name="connsiteY37" fmla="*/ 2447068 h 6858000"/>
              <a:gd name="connsiteX38" fmla="*/ 272375 w 6351910"/>
              <a:gd name="connsiteY38" fmla="*/ 2423438 h 6858000"/>
              <a:gd name="connsiteX39" fmla="*/ 241037 w 6351910"/>
              <a:gd name="connsiteY39" fmla="*/ 2261920 h 6858000"/>
              <a:gd name="connsiteX40" fmla="*/ 215809 w 6351910"/>
              <a:gd name="connsiteY40" fmla="*/ 2155135 h 6858000"/>
              <a:gd name="connsiteX41" fmla="*/ 213333 w 6351910"/>
              <a:gd name="connsiteY41" fmla="*/ 2118008 h 6858000"/>
              <a:gd name="connsiteX42" fmla="*/ 214300 w 6351910"/>
              <a:gd name="connsiteY42" fmla="*/ 2050531 h 6858000"/>
              <a:gd name="connsiteX43" fmla="*/ 120136 w 6351910"/>
              <a:gd name="connsiteY43" fmla="*/ 1732919 h 6858000"/>
              <a:gd name="connsiteX44" fmla="*/ 92310 w 6351910"/>
              <a:gd name="connsiteY44" fmla="*/ 1615777 h 6858000"/>
              <a:gd name="connsiteX45" fmla="*/ 73601 w 6351910"/>
              <a:gd name="connsiteY45" fmla="*/ 1563678 h 6858000"/>
              <a:gd name="connsiteX46" fmla="*/ 79273 w 6351910"/>
              <a:gd name="connsiteY46" fmla="*/ 1477995 h 6858000"/>
              <a:gd name="connsiteX47" fmla="*/ 73810 w 6351910"/>
              <a:gd name="connsiteY47" fmla="*/ 1307086 h 6858000"/>
              <a:gd name="connsiteX48" fmla="*/ 79531 w 6351910"/>
              <a:gd name="connsiteY48" fmla="*/ 1168288 h 6858000"/>
              <a:gd name="connsiteX49" fmla="*/ 594 w 6351910"/>
              <a:gd name="connsiteY49" fmla="*/ 716778 h 6858000"/>
              <a:gd name="connsiteX50" fmla="*/ 2657 w 6351910"/>
              <a:gd name="connsiteY50" fmla="*/ 657363 h 6858000"/>
              <a:gd name="connsiteX51" fmla="*/ 24904 w 6351910"/>
              <a:gd name="connsiteY51" fmla="*/ 393828 h 6858000"/>
              <a:gd name="connsiteX52" fmla="*/ 39728 w 6351910"/>
              <a:gd name="connsiteY52" fmla="*/ 236673 h 6858000"/>
              <a:gd name="connsiteX53" fmla="*/ 38796 w 6351910"/>
              <a:gd name="connsiteY53" fmla="*/ 144983 h 6858000"/>
              <a:gd name="connsiteX54" fmla="*/ 29331 w 6351910"/>
              <a:gd name="connsiteY54" fmla="*/ 33857 h 6858000"/>
              <a:gd name="connsiteX55" fmla="*/ 11361 w 6351910"/>
              <a:gd name="connsiteY55"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20049 w 6351910"/>
              <a:gd name="connsiteY4" fmla="*/ 6737706 h 6858000"/>
              <a:gd name="connsiteX5" fmla="*/ 137007 w 6351910"/>
              <a:gd name="connsiteY5" fmla="*/ 6686827 h 6858000"/>
              <a:gd name="connsiteX6" fmla="*/ 148286 w 6351910"/>
              <a:gd name="connsiteY6" fmla="*/ 6633777 h 6858000"/>
              <a:gd name="connsiteX7" fmla="*/ 219248 w 6351910"/>
              <a:gd name="connsiteY7" fmla="*/ 6492130 h 6858000"/>
              <a:gd name="connsiteX8" fmla="*/ 234530 w 6351910"/>
              <a:gd name="connsiteY8" fmla="*/ 6431610 h 6858000"/>
              <a:gd name="connsiteX9" fmla="*/ 252884 w 6351910"/>
              <a:gd name="connsiteY9" fmla="*/ 6294334 h 6858000"/>
              <a:gd name="connsiteX10" fmla="*/ 240974 w 6351910"/>
              <a:gd name="connsiteY10" fmla="*/ 6231403 h 6858000"/>
              <a:gd name="connsiteX11" fmla="*/ 233821 w 6351910"/>
              <a:gd name="connsiteY11" fmla="*/ 6202459 h 6858000"/>
              <a:gd name="connsiteX12" fmla="*/ 232650 w 6351910"/>
              <a:gd name="connsiteY12" fmla="*/ 6153037 h 6858000"/>
              <a:gd name="connsiteX13" fmla="*/ 240039 w 6351910"/>
              <a:gd name="connsiteY13" fmla="*/ 5905303 h 6858000"/>
              <a:gd name="connsiteX14" fmla="*/ 335703 w 6351910"/>
              <a:gd name="connsiteY14" fmla="*/ 5449031 h 6858000"/>
              <a:gd name="connsiteX15" fmla="*/ 371634 w 6351910"/>
              <a:gd name="connsiteY15" fmla="*/ 5341916 h 6858000"/>
              <a:gd name="connsiteX16" fmla="*/ 409024 w 6351910"/>
              <a:gd name="connsiteY16" fmla="*/ 5264214 h 6858000"/>
              <a:gd name="connsiteX17" fmla="*/ 415024 w 6351910"/>
              <a:gd name="connsiteY17" fmla="*/ 5225268 h 6858000"/>
              <a:gd name="connsiteX18" fmla="*/ 423092 w 6351910"/>
              <a:gd name="connsiteY18" fmla="*/ 5159961 h 6858000"/>
              <a:gd name="connsiteX19" fmla="*/ 426609 w 6351910"/>
              <a:gd name="connsiteY19" fmla="*/ 5125185 h 6858000"/>
              <a:gd name="connsiteX20" fmla="*/ 441080 w 6351910"/>
              <a:gd name="connsiteY20" fmla="*/ 4993030 h 6858000"/>
              <a:gd name="connsiteX21" fmla="*/ 447811 w 6351910"/>
              <a:gd name="connsiteY21" fmla="*/ 4946844 h 6858000"/>
              <a:gd name="connsiteX22" fmla="*/ 458779 w 6351910"/>
              <a:gd name="connsiteY22" fmla="*/ 4858827 h 6858000"/>
              <a:gd name="connsiteX23" fmla="*/ 464530 w 6351910"/>
              <a:gd name="connsiteY23" fmla="*/ 4808488 h 6858000"/>
              <a:gd name="connsiteX24" fmla="*/ 455724 w 6351910"/>
              <a:gd name="connsiteY24" fmla="*/ 4375228 h 6858000"/>
              <a:gd name="connsiteX25" fmla="*/ 436877 w 6351910"/>
              <a:gd name="connsiteY25" fmla="*/ 4214165 h 6858000"/>
              <a:gd name="connsiteX26" fmla="*/ 430401 w 6351910"/>
              <a:gd name="connsiteY26" fmla="*/ 3872886 h 6858000"/>
              <a:gd name="connsiteX27" fmla="*/ 451121 w 6351910"/>
              <a:gd name="connsiteY27" fmla="*/ 3738082 h 6858000"/>
              <a:gd name="connsiteX28" fmla="*/ 458278 w 6351910"/>
              <a:gd name="connsiteY28" fmla="*/ 3673397 h 6858000"/>
              <a:gd name="connsiteX29" fmla="*/ 457592 w 6351910"/>
              <a:gd name="connsiteY29" fmla="*/ 3637109 h 6858000"/>
              <a:gd name="connsiteX30" fmla="*/ 460946 w 6351910"/>
              <a:gd name="connsiteY30" fmla="*/ 3536883 h 6858000"/>
              <a:gd name="connsiteX31" fmla="*/ 481823 w 6351910"/>
              <a:gd name="connsiteY31" fmla="*/ 3295862 h 6858000"/>
              <a:gd name="connsiteX32" fmla="*/ 464800 w 6351910"/>
              <a:gd name="connsiteY32" fmla="*/ 3158586 h 6858000"/>
              <a:gd name="connsiteX33" fmla="*/ 426693 w 6351910"/>
              <a:gd name="connsiteY33" fmla="*/ 3072935 h 6858000"/>
              <a:gd name="connsiteX34" fmla="*/ 402508 w 6351910"/>
              <a:gd name="connsiteY34" fmla="*/ 2958185 h 6858000"/>
              <a:gd name="connsiteX35" fmla="*/ 360891 w 6351910"/>
              <a:gd name="connsiteY35" fmla="*/ 2843952 h 6858000"/>
              <a:gd name="connsiteX36" fmla="*/ 296840 w 6351910"/>
              <a:gd name="connsiteY36" fmla="*/ 2554718 h 6858000"/>
              <a:gd name="connsiteX37" fmla="*/ 268410 w 6351910"/>
              <a:gd name="connsiteY37" fmla="*/ 2447068 h 6858000"/>
              <a:gd name="connsiteX38" fmla="*/ 272375 w 6351910"/>
              <a:gd name="connsiteY38" fmla="*/ 2423438 h 6858000"/>
              <a:gd name="connsiteX39" fmla="*/ 241037 w 6351910"/>
              <a:gd name="connsiteY39" fmla="*/ 2261920 h 6858000"/>
              <a:gd name="connsiteX40" fmla="*/ 215809 w 6351910"/>
              <a:gd name="connsiteY40" fmla="*/ 2155135 h 6858000"/>
              <a:gd name="connsiteX41" fmla="*/ 213333 w 6351910"/>
              <a:gd name="connsiteY41" fmla="*/ 2118008 h 6858000"/>
              <a:gd name="connsiteX42" fmla="*/ 214300 w 6351910"/>
              <a:gd name="connsiteY42" fmla="*/ 2050531 h 6858000"/>
              <a:gd name="connsiteX43" fmla="*/ 120136 w 6351910"/>
              <a:gd name="connsiteY43" fmla="*/ 1732919 h 6858000"/>
              <a:gd name="connsiteX44" fmla="*/ 92310 w 6351910"/>
              <a:gd name="connsiteY44" fmla="*/ 1615777 h 6858000"/>
              <a:gd name="connsiteX45" fmla="*/ 88820 w 6351910"/>
              <a:gd name="connsiteY45" fmla="*/ 1525631 h 6858000"/>
              <a:gd name="connsiteX46" fmla="*/ 79273 w 6351910"/>
              <a:gd name="connsiteY46" fmla="*/ 1477995 h 6858000"/>
              <a:gd name="connsiteX47" fmla="*/ 73810 w 6351910"/>
              <a:gd name="connsiteY47" fmla="*/ 1307086 h 6858000"/>
              <a:gd name="connsiteX48" fmla="*/ 79531 w 6351910"/>
              <a:gd name="connsiteY48" fmla="*/ 1168288 h 6858000"/>
              <a:gd name="connsiteX49" fmla="*/ 594 w 6351910"/>
              <a:gd name="connsiteY49" fmla="*/ 716778 h 6858000"/>
              <a:gd name="connsiteX50" fmla="*/ 2657 w 6351910"/>
              <a:gd name="connsiteY50" fmla="*/ 657363 h 6858000"/>
              <a:gd name="connsiteX51" fmla="*/ 24904 w 6351910"/>
              <a:gd name="connsiteY51" fmla="*/ 393828 h 6858000"/>
              <a:gd name="connsiteX52" fmla="*/ 39728 w 6351910"/>
              <a:gd name="connsiteY52" fmla="*/ 236673 h 6858000"/>
              <a:gd name="connsiteX53" fmla="*/ 38796 w 6351910"/>
              <a:gd name="connsiteY53" fmla="*/ 144983 h 6858000"/>
              <a:gd name="connsiteX54" fmla="*/ 29331 w 6351910"/>
              <a:gd name="connsiteY54" fmla="*/ 33857 h 6858000"/>
              <a:gd name="connsiteX55" fmla="*/ 11361 w 6351910"/>
              <a:gd name="connsiteY5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351910" h="6858000">
                <a:moveTo>
                  <a:pt x="11361" y="0"/>
                </a:moveTo>
                <a:lnTo>
                  <a:pt x="6351910" y="0"/>
                </a:lnTo>
                <a:lnTo>
                  <a:pt x="6351910" y="6858000"/>
                </a:lnTo>
                <a:lnTo>
                  <a:pt x="73198" y="6857735"/>
                </a:lnTo>
                <a:cubicBezTo>
                  <a:pt x="112558" y="6789493"/>
                  <a:pt x="109414" y="6766191"/>
                  <a:pt x="120049" y="6737706"/>
                </a:cubicBezTo>
                <a:cubicBezTo>
                  <a:pt x="125933" y="6708183"/>
                  <a:pt x="134098" y="6708238"/>
                  <a:pt x="137007" y="6686827"/>
                </a:cubicBezTo>
                <a:cubicBezTo>
                  <a:pt x="141713" y="6669506"/>
                  <a:pt x="134579" y="6666226"/>
                  <a:pt x="148286" y="6633777"/>
                </a:cubicBezTo>
                <a:cubicBezTo>
                  <a:pt x="173899" y="6560846"/>
                  <a:pt x="202890" y="6530190"/>
                  <a:pt x="219248" y="6492130"/>
                </a:cubicBezTo>
                <a:cubicBezTo>
                  <a:pt x="220498" y="6486906"/>
                  <a:pt x="231301" y="6432771"/>
                  <a:pt x="234530" y="6431610"/>
                </a:cubicBezTo>
                <a:cubicBezTo>
                  <a:pt x="240137" y="6398644"/>
                  <a:pt x="251810" y="6327702"/>
                  <a:pt x="252884" y="6294334"/>
                </a:cubicBezTo>
                <a:cubicBezTo>
                  <a:pt x="251967" y="6280685"/>
                  <a:pt x="242960" y="6244334"/>
                  <a:pt x="240974" y="6231403"/>
                </a:cubicBezTo>
                <a:lnTo>
                  <a:pt x="233821" y="6202459"/>
                </a:lnTo>
                <a:cubicBezTo>
                  <a:pt x="232633" y="6196814"/>
                  <a:pt x="235867" y="6158095"/>
                  <a:pt x="232650" y="6153037"/>
                </a:cubicBezTo>
                <a:cubicBezTo>
                  <a:pt x="252737" y="5948729"/>
                  <a:pt x="212718" y="6172289"/>
                  <a:pt x="240039" y="5905303"/>
                </a:cubicBezTo>
                <a:cubicBezTo>
                  <a:pt x="267360" y="5638317"/>
                  <a:pt x="313771" y="5542929"/>
                  <a:pt x="335703" y="5449031"/>
                </a:cubicBezTo>
                <a:cubicBezTo>
                  <a:pt x="367089" y="5399411"/>
                  <a:pt x="359414" y="5372719"/>
                  <a:pt x="371634" y="5341916"/>
                </a:cubicBezTo>
                <a:cubicBezTo>
                  <a:pt x="382048" y="5319908"/>
                  <a:pt x="398345" y="5282101"/>
                  <a:pt x="409024" y="5264214"/>
                </a:cubicBezTo>
                <a:cubicBezTo>
                  <a:pt x="417843" y="5246757"/>
                  <a:pt x="410286" y="5238662"/>
                  <a:pt x="415024" y="5225268"/>
                </a:cubicBezTo>
                <a:lnTo>
                  <a:pt x="423092" y="5159961"/>
                </a:lnTo>
                <a:lnTo>
                  <a:pt x="426609" y="5125185"/>
                </a:lnTo>
                <a:cubicBezTo>
                  <a:pt x="457509" y="5064389"/>
                  <a:pt x="437546" y="5022753"/>
                  <a:pt x="441080" y="4993030"/>
                </a:cubicBezTo>
                <a:lnTo>
                  <a:pt x="447811" y="4946844"/>
                </a:lnTo>
                <a:lnTo>
                  <a:pt x="458779" y="4858827"/>
                </a:lnTo>
                <a:lnTo>
                  <a:pt x="464530" y="4808488"/>
                </a:lnTo>
                <a:cubicBezTo>
                  <a:pt x="486849" y="4590918"/>
                  <a:pt x="442578" y="4537272"/>
                  <a:pt x="455724" y="4375228"/>
                </a:cubicBezTo>
                <a:cubicBezTo>
                  <a:pt x="453435" y="4334791"/>
                  <a:pt x="442883" y="4270639"/>
                  <a:pt x="436877" y="4214165"/>
                </a:cubicBezTo>
                <a:cubicBezTo>
                  <a:pt x="447876" y="4102539"/>
                  <a:pt x="397589" y="4101885"/>
                  <a:pt x="430401" y="3872886"/>
                </a:cubicBezTo>
                <a:cubicBezTo>
                  <a:pt x="434552" y="3826908"/>
                  <a:pt x="451548" y="3804305"/>
                  <a:pt x="451121" y="3738082"/>
                </a:cubicBezTo>
                <a:cubicBezTo>
                  <a:pt x="438816" y="3716230"/>
                  <a:pt x="454592" y="3707883"/>
                  <a:pt x="458278" y="3673397"/>
                </a:cubicBezTo>
                <a:cubicBezTo>
                  <a:pt x="463902" y="3659407"/>
                  <a:pt x="450211" y="3649813"/>
                  <a:pt x="457592" y="3637109"/>
                </a:cubicBezTo>
                <a:cubicBezTo>
                  <a:pt x="450903" y="3605834"/>
                  <a:pt x="460390" y="3573837"/>
                  <a:pt x="460946" y="3536883"/>
                </a:cubicBezTo>
                <a:cubicBezTo>
                  <a:pt x="460222" y="3353802"/>
                  <a:pt x="481181" y="3358911"/>
                  <a:pt x="481823" y="3295862"/>
                </a:cubicBezTo>
                <a:cubicBezTo>
                  <a:pt x="481241" y="3249684"/>
                  <a:pt x="471630" y="3189169"/>
                  <a:pt x="464800" y="3158586"/>
                </a:cubicBezTo>
                <a:lnTo>
                  <a:pt x="426693" y="3072935"/>
                </a:lnTo>
                <a:cubicBezTo>
                  <a:pt x="439297" y="3016612"/>
                  <a:pt x="410147" y="3011906"/>
                  <a:pt x="402508" y="2958185"/>
                </a:cubicBezTo>
                <a:cubicBezTo>
                  <a:pt x="387236" y="2895670"/>
                  <a:pt x="381205" y="2913847"/>
                  <a:pt x="360891" y="2843952"/>
                </a:cubicBezTo>
                <a:cubicBezTo>
                  <a:pt x="320697" y="2799104"/>
                  <a:pt x="323332" y="2611979"/>
                  <a:pt x="296840" y="2554718"/>
                </a:cubicBezTo>
                <a:cubicBezTo>
                  <a:pt x="283808" y="2502065"/>
                  <a:pt x="275266" y="2468551"/>
                  <a:pt x="268410" y="2447068"/>
                </a:cubicBezTo>
                <a:cubicBezTo>
                  <a:pt x="269066" y="2440064"/>
                  <a:pt x="270469" y="2430607"/>
                  <a:pt x="272375" y="2423438"/>
                </a:cubicBezTo>
                <a:cubicBezTo>
                  <a:pt x="264311" y="2329118"/>
                  <a:pt x="251483" y="2315759"/>
                  <a:pt x="241037" y="2261920"/>
                </a:cubicBezTo>
                <a:cubicBezTo>
                  <a:pt x="231609" y="2217203"/>
                  <a:pt x="220426" y="2179120"/>
                  <a:pt x="215809" y="2155135"/>
                </a:cubicBezTo>
                <a:cubicBezTo>
                  <a:pt x="225523" y="2141929"/>
                  <a:pt x="198180" y="2121310"/>
                  <a:pt x="213333" y="2118008"/>
                </a:cubicBezTo>
                <a:cubicBezTo>
                  <a:pt x="218181" y="2086447"/>
                  <a:pt x="213734" y="2072196"/>
                  <a:pt x="214300" y="2050531"/>
                </a:cubicBezTo>
                <a:cubicBezTo>
                  <a:pt x="191158" y="1910256"/>
                  <a:pt x="135395" y="1894155"/>
                  <a:pt x="120136" y="1732919"/>
                </a:cubicBezTo>
                <a:cubicBezTo>
                  <a:pt x="100853" y="1665766"/>
                  <a:pt x="100066" y="1643984"/>
                  <a:pt x="92310" y="1615777"/>
                </a:cubicBezTo>
                <a:cubicBezTo>
                  <a:pt x="85095" y="1591298"/>
                  <a:pt x="95565" y="1544014"/>
                  <a:pt x="88820" y="1525631"/>
                </a:cubicBezTo>
                <a:cubicBezTo>
                  <a:pt x="86648" y="1502667"/>
                  <a:pt x="80587" y="1509646"/>
                  <a:pt x="79273" y="1477995"/>
                </a:cubicBezTo>
                <a:cubicBezTo>
                  <a:pt x="86452" y="1404274"/>
                  <a:pt x="73767" y="1358704"/>
                  <a:pt x="73810" y="1307086"/>
                </a:cubicBezTo>
                <a:cubicBezTo>
                  <a:pt x="83255" y="1258551"/>
                  <a:pt x="70305" y="1217137"/>
                  <a:pt x="79531" y="1168288"/>
                </a:cubicBezTo>
                <a:cubicBezTo>
                  <a:pt x="66060" y="901651"/>
                  <a:pt x="-7309" y="869148"/>
                  <a:pt x="594" y="716778"/>
                </a:cubicBezTo>
                <a:cubicBezTo>
                  <a:pt x="-409" y="685981"/>
                  <a:pt x="3660" y="688160"/>
                  <a:pt x="2657" y="657363"/>
                </a:cubicBezTo>
                <a:cubicBezTo>
                  <a:pt x="-9779" y="622139"/>
                  <a:pt x="29293" y="566671"/>
                  <a:pt x="24904" y="393828"/>
                </a:cubicBezTo>
                <a:cubicBezTo>
                  <a:pt x="11203" y="358429"/>
                  <a:pt x="29804" y="247710"/>
                  <a:pt x="39728" y="236673"/>
                </a:cubicBezTo>
                <a:cubicBezTo>
                  <a:pt x="43247" y="190527"/>
                  <a:pt x="41195" y="179672"/>
                  <a:pt x="38796" y="144983"/>
                </a:cubicBezTo>
                <a:cubicBezTo>
                  <a:pt x="25998" y="119338"/>
                  <a:pt x="30356" y="69086"/>
                  <a:pt x="29331" y="33857"/>
                </a:cubicBezTo>
                <a:lnTo>
                  <a:pt x="11361" y="0"/>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CC37536-3D0C-46D4-B90B-0C85D512E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3594"/>
            <a:ext cx="8045508" cy="5888606"/>
          </a:xfrm>
          <a:custGeom>
            <a:avLst/>
            <a:gdLst>
              <a:gd name="connsiteX0" fmla="*/ 7872094 w 8045508"/>
              <a:gd name="connsiteY0" fmla="*/ 0 h 5888606"/>
              <a:gd name="connsiteX1" fmla="*/ 8045508 w 8045508"/>
              <a:gd name="connsiteY1" fmla="*/ 5641285 h 5888606"/>
              <a:gd name="connsiteX2" fmla="*/ 0 w 8045508"/>
              <a:gd name="connsiteY2" fmla="*/ 5888606 h 5888606"/>
              <a:gd name="connsiteX3" fmla="*/ 0 w 8045508"/>
              <a:gd name="connsiteY3" fmla="*/ 241990 h 5888606"/>
            </a:gdLst>
            <a:ahLst/>
            <a:cxnLst>
              <a:cxn ang="0">
                <a:pos x="connsiteX0" y="connsiteY0"/>
              </a:cxn>
              <a:cxn ang="0">
                <a:pos x="connsiteX1" y="connsiteY1"/>
              </a:cxn>
              <a:cxn ang="0">
                <a:pos x="connsiteX2" y="connsiteY2"/>
              </a:cxn>
              <a:cxn ang="0">
                <a:pos x="connsiteX3" y="connsiteY3"/>
              </a:cxn>
            </a:cxnLst>
            <a:rect l="l" t="t" r="r" b="b"/>
            <a:pathLst>
              <a:path w="8045508" h="5888606">
                <a:moveTo>
                  <a:pt x="7872094" y="0"/>
                </a:moveTo>
                <a:lnTo>
                  <a:pt x="8045508" y="5641285"/>
                </a:lnTo>
                <a:lnTo>
                  <a:pt x="0" y="5888606"/>
                </a:lnTo>
                <a:lnTo>
                  <a:pt x="0" y="241990"/>
                </a:lnTo>
                <a:close/>
              </a:path>
            </a:pathLst>
          </a:custGeom>
          <a:solidFill>
            <a:srgbClr val="EFEEE9"/>
          </a:solidFill>
          <a:ln w="12700" cap="flat" cmpd="sng" algn="ctr">
            <a:noFill/>
            <a:prstDash val="solid"/>
            <a:miter lim="800000"/>
          </a:ln>
          <a:effectLst>
            <a:outerShdw blurRad="635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1AE70FFB-E715-4F0B-87FB-8D8172F3F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62643">
            <a:off x="-184877" y="413301"/>
            <a:ext cx="8129899" cy="5642668"/>
          </a:xfrm>
          <a:custGeom>
            <a:avLst/>
            <a:gdLst>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20434 w 8131698"/>
              <a:gd name="connsiteY17" fmla="*/ 5588696 h 5618388"/>
              <a:gd name="connsiteX18" fmla="*/ 6301347 w 8131698"/>
              <a:gd name="connsiteY18" fmla="*/ 5586308 h 5618388"/>
              <a:gd name="connsiteX19" fmla="*/ 5274476 w 8131698"/>
              <a:gd name="connsiteY19" fmla="*/ 5586308 h 5618388"/>
              <a:gd name="connsiteX20" fmla="*/ 5274476 w 8131698"/>
              <a:gd name="connsiteY20" fmla="*/ 5560587 h 5618388"/>
              <a:gd name="connsiteX21" fmla="*/ 5199102 w 8131698"/>
              <a:gd name="connsiteY21" fmla="*/ 5557824 h 5618388"/>
              <a:gd name="connsiteX22" fmla="*/ 54573 w 8131698"/>
              <a:gd name="connsiteY22" fmla="*/ 5366007 h 5618388"/>
              <a:gd name="connsiteX23" fmla="*/ 0 w 8131698"/>
              <a:gd name="connsiteY23" fmla="*/ 5362432 h 5618388"/>
              <a:gd name="connsiteX24" fmla="*/ 370836 w 8131698"/>
              <a:gd name="connsiteY24" fmla="*/ 0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20434 w 8131698"/>
              <a:gd name="connsiteY17" fmla="*/ 5588696 h 5618388"/>
              <a:gd name="connsiteX18" fmla="*/ 6301347 w 8131698"/>
              <a:gd name="connsiteY18" fmla="*/ 5586308 h 5618388"/>
              <a:gd name="connsiteX19" fmla="*/ 5274476 w 8131698"/>
              <a:gd name="connsiteY19" fmla="*/ 5560587 h 5618388"/>
              <a:gd name="connsiteX20" fmla="*/ 5199102 w 8131698"/>
              <a:gd name="connsiteY20" fmla="*/ 5557824 h 5618388"/>
              <a:gd name="connsiteX21" fmla="*/ 54573 w 8131698"/>
              <a:gd name="connsiteY21" fmla="*/ 5366007 h 5618388"/>
              <a:gd name="connsiteX22" fmla="*/ 0 w 8131698"/>
              <a:gd name="connsiteY22" fmla="*/ 5362432 h 5618388"/>
              <a:gd name="connsiteX23" fmla="*/ 370836 w 8131698"/>
              <a:gd name="connsiteY23" fmla="*/ 0 h 5618388"/>
              <a:gd name="connsiteX24" fmla="*/ 8131698 w 8131698"/>
              <a:gd name="connsiteY24"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20434 w 8131698"/>
              <a:gd name="connsiteY17" fmla="*/ 5588696 h 5618388"/>
              <a:gd name="connsiteX18" fmla="*/ 6301347 w 8131698"/>
              <a:gd name="connsiteY18" fmla="*/ 5586308 h 5618388"/>
              <a:gd name="connsiteX19" fmla="*/ 5199102 w 8131698"/>
              <a:gd name="connsiteY19" fmla="*/ 5557824 h 5618388"/>
              <a:gd name="connsiteX20" fmla="*/ 54573 w 8131698"/>
              <a:gd name="connsiteY20" fmla="*/ 5366007 h 5618388"/>
              <a:gd name="connsiteX21" fmla="*/ 0 w 8131698"/>
              <a:gd name="connsiteY21" fmla="*/ 5362432 h 5618388"/>
              <a:gd name="connsiteX22" fmla="*/ 370836 w 8131698"/>
              <a:gd name="connsiteY22" fmla="*/ 0 h 5618388"/>
              <a:gd name="connsiteX23" fmla="*/ 8131698 w 8131698"/>
              <a:gd name="connsiteY23"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20434 w 8131698"/>
              <a:gd name="connsiteY17" fmla="*/ 5588696 h 5618388"/>
              <a:gd name="connsiteX18" fmla="*/ 6301347 w 8131698"/>
              <a:gd name="connsiteY18" fmla="*/ 5586308 h 5618388"/>
              <a:gd name="connsiteX19" fmla="*/ 54573 w 8131698"/>
              <a:gd name="connsiteY19" fmla="*/ 5366007 h 5618388"/>
              <a:gd name="connsiteX20" fmla="*/ 0 w 8131698"/>
              <a:gd name="connsiteY20" fmla="*/ 5362432 h 5618388"/>
              <a:gd name="connsiteX21" fmla="*/ 370836 w 8131698"/>
              <a:gd name="connsiteY21" fmla="*/ 0 h 5618388"/>
              <a:gd name="connsiteX22" fmla="*/ 8131698 w 8131698"/>
              <a:gd name="connsiteY22"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01347 w 8131698"/>
              <a:gd name="connsiteY17" fmla="*/ 5586308 h 5618388"/>
              <a:gd name="connsiteX18" fmla="*/ 54573 w 8131698"/>
              <a:gd name="connsiteY18" fmla="*/ 5366007 h 5618388"/>
              <a:gd name="connsiteX19" fmla="*/ 0 w 8131698"/>
              <a:gd name="connsiteY19" fmla="*/ 5362432 h 5618388"/>
              <a:gd name="connsiteX20" fmla="*/ 370836 w 8131698"/>
              <a:gd name="connsiteY20" fmla="*/ 0 h 5618388"/>
              <a:gd name="connsiteX21" fmla="*/ 8131698 w 8131698"/>
              <a:gd name="connsiteY21"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01347 w 8131698"/>
              <a:gd name="connsiteY16" fmla="*/ 5586308 h 5618388"/>
              <a:gd name="connsiteX17" fmla="*/ 54573 w 8131698"/>
              <a:gd name="connsiteY17" fmla="*/ 5366007 h 5618388"/>
              <a:gd name="connsiteX18" fmla="*/ 0 w 8131698"/>
              <a:gd name="connsiteY18" fmla="*/ 5362432 h 5618388"/>
              <a:gd name="connsiteX19" fmla="*/ 370836 w 8131698"/>
              <a:gd name="connsiteY19" fmla="*/ 0 h 5618388"/>
              <a:gd name="connsiteX20" fmla="*/ 8131698 w 8131698"/>
              <a:gd name="connsiteY20"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301347 w 8131698"/>
              <a:gd name="connsiteY15" fmla="*/ 5586308 h 5618388"/>
              <a:gd name="connsiteX16" fmla="*/ 54573 w 8131698"/>
              <a:gd name="connsiteY16" fmla="*/ 5366007 h 5618388"/>
              <a:gd name="connsiteX17" fmla="*/ 0 w 8131698"/>
              <a:gd name="connsiteY17" fmla="*/ 5362432 h 5618388"/>
              <a:gd name="connsiteX18" fmla="*/ 370836 w 8131698"/>
              <a:gd name="connsiteY18" fmla="*/ 0 h 5618388"/>
              <a:gd name="connsiteX19" fmla="*/ 8131698 w 8131698"/>
              <a:gd name="connsiteY19"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301347 w 8131698"/>
              <a:gd name="connsiteY14" fmla="*/ 5586308 h 5618388"/>
              <a:gd name="connsiteX15" fmla="*/ 54573 w 8131698"/>
              <a:gd name="connsiteY15" fmla="*/ 5366007 h 5618388"/>
              <a:gd name="connsiteX16" fmla="*/ 0 w 8131698"/>
              <a:gd name="connsiteY16" fmla="*/ 5362432 h 5618388"/>
              <a:gd name="connsiteX17" fmla="*/ 370836 w 8131698"/>
              <a:gd name="connsiteY17" fmla="*/ 0 h 5618388"/>
              <a:gd name="connsiteX18" fmla="*/ 8131698 w 8131698"/>
              <a:gd name="connsiteY18"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754639 w 8131698"/>
              <a:gd name="connsiteY8" fmla="*/ 5588895 h 5618388"/>
              <a:gd name="connsiteX9" fmla="*/ 6737264 w 8131698"/>
              <a:gd name="connsiteY9" fmla="*/ 5586308 h 5618388"/>
              <a:gd name="connsiteX10" fmla="*/ 6690997 w 8131698"/>
              <a:gd name="connsiteY10" fmla="*/ 5586308 h 5618388"/>
              <a:gd name="connsiteX11" fmla="*/ 6690600 w 8131698"/>
              <a:gd name="connsiteY11" fmla="*/ 5586328 h 5618388"/>
              <a:gd name="connsiteX12" fmla="*/ 6676724 w 8131698"/>
              <a:gd name="connsiteY12" fmla="*/ 5590147 h 5618388"/>
              <a:gd name="connsiteX13" fmla="*/ 6301347 w 8131698"/>
              <a:gd name="connsiteY13" fmla="*/ 5586308 h 5618388"/>
              <a:gd name="connsiteX14" fmla="*/ 54573 w 8131698"/>
              <a:gd name="connsiteY14" fmla="*/ 5366007 h 5618388"/>
              <a:gd name="connsiteX15" fmla="*/ 0 w 8131698"/>
              <a:gd name="connsiteY15" fmla="*/ 5362432 h 5618388"/>
              <a:gd name="connsiteX16" fmla="*/ 370836 w 8131698"/>
              <a:gd name="connsiteY16" fmla="*/ 0 h 5618388"/>
              <a:gd name="connsiteX17" fmla="*/ 8131698 w 8131698"/>
              <a:gd name="connsiteY17"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754639 w 8131698"/>
              <a:gd name="connsiteY8" fmla="*/ 5588895 h 5618388"/>
              <a:gd name="connsiteX9" fmla="*/ 6690997 w 8131698"/>
              <a:gd name="connsiteY9" fmla="*/ 5586308 h 5618388"/>
              <a:gd name="connsiteX10" fmla="*/ 6690600 w 8131698"/>
              <a:gd name="connsiteY10" fmla="*/ 5586328 h 5618388"/>
              <a:gd name="connsiteX11" fmla="*/ 6676724 w 8131698"/>
              <a:gd name="connsiteY11" fmla="*/ 5590147 h 5618388"/>
              <a:gd name="connsiteX12" fmla="*/ 6301347 w 8131698"/>
              <a:gd name="connsiteY12" fmla="*/ 5586308 h 5618388"/>
              <a:gd name="connsiteX13" fmla="*/ 54573 w 8131698"/>
              <a:gd name="connsiteY13" fmla="*/ 5366007 h 5618388"/>
              <a:gd name="connsiteX14" fmla="*/ 0 w 8131698"/>
              <a:gd name="connsiteY14" fmla="*/ 5362432 h 5618388"/>
              <a:gd name="connsiteX15" fmla="*/ 370836 w 8131698"/>
              <a:gd name="connsiteY15" fmla="*/ 0 h 5618388"/>
              <a:gd name="connsiteX16" fmla="*/ 8131698 w 8131698"/>
              <a:gd name="connsiteY16"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6690600 w 8131698"/>
              <a:gd name="connsiteY9" fmla="*/ 5586328 h 5618388"/>
              <a:gd name="connsiteX10" fmla="*/ 6676724 w 8131698"/>
              <a:gd name="connsiteY10" fmla="*/ 5590147 h 5618388"/>
              <a:gd name="connsiteX11" fmla="*/ 6301347 w 8131698"/>
              <a:gd name="connsiteY11" fmla="*/ 5586308 h 5618388"/>
              <a:gd name="connsiteX12" fmla="*/ 54573 w 8131698"/>
              <a:gd name="connsiteY12" fmla="*/ 5366007 h 5618388"/>
              <a:gd name="connsiteX13" fmla="*/ 0 w 8131698"/>
              <a:gd name="connsiteY13" fmla="*/ 5362432 h 5618388"/>
              <a:gd name="connsiteX14" fmla="*/ 370836 w 8131698"/>
              <a:gd name="connsiteY14" fmla="*/ 0 h 5618388"/>
              <a:gd name="connsiteX15" fmla="*/ 8131698 w 8131698"/>
              <a:gd name="connsiteY15"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6690600 w 8131698"/>
              <a:gd name="connsiteY9" fmla="*/ 5586328 h 5618388"/>
              <a:gd name="connsiteX10" fmla="*/ 6301347 w 8131698"/>
              <a:gd name="connsiteY10" fmla="*/ 5586308 h 5618388"/>
              <a:gd name="connsiteX11" fmla="*/ 54573 w 8131698"/>
              <a:gd name="connsiteY11" fmla="*/ 5366007 h 5618388"/>
              <a:gd name="connsiteX12" fmla="*/ 0 w 8131698"/>
              <a:gd name="connsiteY12" fmla="*/ 5362432 h 5618388"/>
              <a:gd name="connsiteX13" fmla="*/ 370836 w 8131698"/>
              <a:gd name="connsiteY13" fmla="*/ 0 h 5618388"/>
              <a:gd name="connsiteX14" fmla="*/ 8131698 w 8131698"/>
              <a:gd name="connsiteY14"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6301347 w 8131698"/>
              <a:gd name="connsiteY9" fmla="*/ 5586308 h 5618388"/>
              <a:gd name="connsiteX10" fmla="*/ 54573 w 8131698"/>
              <a:gd name="connsiteY10" fmla="*/ 5366007 h 5618388"/>
              <a:gd name="connsiteX11" fmla="*/ 0 w 8131698"/>
              <a:gd name="connsiteY11" fmla="*/ 5362432 h 5618388"/>
              <a:gd name="connsiteX12" fmla="*/ 370836 w 8131698"/>
              <a:gd name="connsiteY12" fmla="*/ 0 h 5618388"/>
              <a:gd name="connsiteX13" fmla="*/ 8131698 w 8131698"/>
              <a:gd name="connsiteY13"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54573 w 8131698"/>
              <a:gd name="connsiteY9" fmla="*/ 5366007 h 5618388"/>
              <a:gd name="connsiteX10" fmla="*/ 0 w 8131698"/>
              <a:gd name="connsiteY10" fmla="*/ 5362432 h 5618388"/>
              <a:gd name="connsiteX11" fmla="*/ 370836 w 8131698"/>
              <a:gd name="connsiteY11" fmla="*/ 0 h 5618388"/>
              <a:gd name="connsiteX12" fmla="*/ 8131698 w 8131698"/>
              <a:gd name="connsiteY12"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0 w 8131698"/>
              <a:gd name="connsiteY9" fmla="*/ 5362432 h 5618388"/>
              <a:gd name="connsiteX10" fmla="*/ 370836 w 8131698"/>
              <a:gd name="connsiteY10" fmla="*/ 0 h 5618388"/>
              <a:gd name="connsiteX11" fmla="*/ 8131698 w 8131698"/>
              <a:gd name="connsiteY11" fmla="*/ 258027 h 5618388"/>
              <a:gd name="connsiteX0" fmla="*/ 8129899 w 8129899"/>
              <a:gd name="connsiteY0" fmla="*/ 258027 h 5618388"/>
              <a:gd name="connsiteX1" fmla="*/ 7968098 w 8129899"/>
              <a:gd name="connsiteY1" fmla="*/ 4064141 h 5618388"/>
              <a:gd name="connsiteX2" fmla="*/ 7894059 w 8129899"/>
              <a:gd name="connsiteY2" fmla="*/ 5580768 h 5618388"/>
              <a:gd name="connsiteX3" fmla="*/ 7882077 w 8129899"/>
              <a:gd name="connsiteY3" fmla="*/ 5618388 h 5618388"/>
              <a:gd name="connsiteX4" fmla="*/ 7816451 w 8129899"/>
              <a:gd name="connsiteY4" fmla="*/ 5614152 h 5618388"/>
              <a:gd name="connsiteX5" fmla="*/ 7003904 w 8129899"/>
              <a:gd name="connsiteY5" fmla="*/ 5586308 h 5618388"/>
              <a:gd name="connsiteX6" fmla="*/ 6933001 w 8129899"/>
              <a:gd name="connsiteY6" fmla="*/ 5586308 h 5618388"/>
              <a:gd name="connsiteX7" fmla="*/ 6932894 w 8129899"/>
              <a:gd name="connsiteY7" fmla="*/ 5586553 h 5618388"/>
              <a:gd name="connsiteX8" fmla="*/ 6689198 w 8129899"/>
              <a:gd name="connsiteY8" fmla="*/ 5586308 h 5618388"/>
              <a:gd name="connsiteX9" fmla="*/ 0 w 8129899"/>
              <a:gd name="connsiteY9" fmla="*/ 5336421 h 5618388"/>
              <a:gd name="connsiteX10" fmla="*/ 369037 w 8129899"/>
              <a:gd name="connsiteY10" fmla="*/ 0 h 5618388"/>
              <a:gd name="connsiteX11" fmla="*/ 8129899 w 8129899"/>
              <a:gd name="connsiteY11" fmla="*/ 258027 h 5618388"/>
              <a:gd name="connsiteX0" fmla="*/ 8129899 w 8129899"/>
              <a:gd name="connsiteY0" fmla="*/ 282307 h 5642668"/>
              <a:gd name="connsiteX1" fmla="*/ 7968098 w 8129899"/>
              <a:gd name="connsiteY1" fmla="*/ 4088421 h 5642668"/>
              <a:gd name="connsiteX2" fmla="*/ 7894059 w 8129899"/>
              <a:gd name="connsiteY2" fmla="*/ 5605048 h 5642668"/>
              <a:gd name="connsiteX3" fmla="*/ 7882077 w 8129899"/>
              <a:gd name="connsiteY3" fmla="*/ 5642668 h 5642668"/>
              <a:gd name="connsiteX4" fmla="*/ 7816451 w 8129899"/>
              <a:gd name="connsiteY4" fmla="*/ 5638432 h 5642668"/>
              <a:gd name="connsiteX5" fmla="*/ 7003904 w 8129899"/>
              <a:gd name="connsiteY5" fmla="*/ 5610588 h 5642668"/>
              <a:gd name="connsiteX6" fmla="*/ 6933001 w 8129899"/>
              <a:gd name="connsiteY6" fmla="*/ 5610588 h 5642668"/>
              <a:gd name="connsiteX7" fmla="*/ 6932894 w 8129899"/>
              <a:gd name="connsiteY7" fmla="*/ 5610833 h 5642668"/>
              <a:gd name="connsiteX8" fmla="*/ 6689198 w 8129899"/>
              <a:gd name="connsiteY8" fmla="*/ 5610588 h 5642668"/>
              <a:gd name="connsiteX9" fmla="*/ 0 w 8129899"/>
              <a:gd name="connsiteY9" fmla="*/ 5360701 h 5642668"/>
              <a:gd name="connsiteX10" fmla="*/ 370716 w 8129899"/>
              <a:gd name="connsiteY10" fmla="*/ 0 h 5642668"/>
              <a:gd name="connsiteX11" fmla="*/ 8129899 w 8129899"/>
              <a:gd name="connsiteY11" fmla="*/ 282307 h 5642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129899" h="5642668">
                <a:moveTo>
                  <a:pt x="8129899" y="282307"/>
                </a:moveTo>
                <a:cubicBezTo>
                  <a:pt x="8095447" y="692312"/>
                  <a:pt x="8004356" y="3282852"/>
                  <a:pt x="7968098" y="4088421"/>
                </a:cubicBezTo>
                <a:lnTo>
                  <a:pt x="7894059" y="5605048"/>
                </a:lnTo>
                <a:lnTo>
                  <a:pt x="7882077" y="5642668"/>
                </a:lnTo>
                <a:cubicBezTo>
                  <a:pt x="7867919" y="5642175"/>
                  <a:pt x="7830611" y="5638926"/>
                  <a:pt x="7816451" y="5638432"/>
                </a:cubicBezTo>
                <a:lnTo>
                  <a:pt x="7003904" y="5610588"/>
                </a:lnTo>
                <a:lnTo>
                  <a:pt x="6933001" y="5610588"/>
                </a:lnTo>
                <a:cubicBezTo>
                  <a:pt x="6932965" y="5610670"/>
                  <a:pt x="6932930" y="5610751"/>
                  <a:pt x="6932894" y="5610833"/>
                </a:cubicBezTo>
                <a:lnTo>
                  <a:pt x="6689198" y="5610588"/>
                </a:lnTo>
                <a:lnTo>
                  <a:pt x="0" y="5360701"/>
                </a:lnTo>
                <a:lnTo>
                  <a:pt x="370716" y="0"/>
                </a:lnTo>
                <a:lnTo>
                  <a:pt x="8129899" y="2823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1304B3-56FB-4D4C-9E2D-81981D6AE924}"/>
              </a:ext>
            </a:extLst>
          </p:cNvPr>
          <p:cNvSpPr>
            <a:spLocks noGrp="1"/>
          </p:cNvSpPr>
          <p:nvPr>
            <p:ph type="title"/>
          </p:nvPr>
        </p:nvSpPr>
        <p:spPr>
          <a:xfrm>
            <a:off x="6745753" y="1943100"/>
            <a:ext cx="4646147" cy="2907196"/>
          </a:xfrm>
        </p:spPr>
        <p:txBody>
          <a:bodyPr vert="horz" lIns="91440" tIns="45720" rIns="91440" bIns="45720" rtlCol="0" anchor="b">
            <a:normAutofit/>
          </a:bodyPr>
          <a:lstStyle/>
          <a:p>
            <a:pPr algn="r"/>
            <a:r>
              <a:rPr lang="en-US" dirty="0"/>
              <a:t>Task breakdown:</a:t>
            </a:r>
            <a:endParaRPr lang="en-US"/>
          </a:p>
        </p:txBody>
      </p:sp>
      <p:graphicFrame>
        <p:nvGraphicFramePr>
          <p:cNvPr id="9" name="Table 10">
            <a:extLst>
              <a:ext uri="{FF2B5EF4-FFF2-40B4-BE49-F238E27FC236}">
                <a16:creationId xmlns:a16="http://schemas.microsoft.com/office/drawing/2014/main" id="{B97365F6-D230-4D2F-9A7D-F85686FD1C4C}"/>
              </a:ext>
            </a:extLst>
          </p:cNvPr>
          <p:cNvGraphicFramePr>
            <a:graphicFrameLocks noGrp="1"/>
          </p:cNvGraphicFramePr>
          <p:nvPr>
            <p:extLst>
              <p:ext uri="{D42A27DB-BD31-4B8C-83A1-F6EECF244321}">
                <p14:modId xmlns:p14="http://schemas.microsoft.com/office/powerpoint/2010/main" val="2587090332"/>
              </p:ext>
            </p:extLst>
          </p:nvPr>
        </p:nvGraphicFramePr>
        <p:xfrm>
          <a:off x="298437" y="2348822"/>
          <a:ext cx="8289978" cy="1780678"/>
        </p:xfrm>
        <a:graphic>
          <a:graphicData uri="http://schemas.openxmlformats.org/drawingml/2006/table">
            <a:tbl>
              <a:tblPr firstRow="1" bandRow="1">
                <a:tableStyleId>{8EC20E35-A176-4012-BC5E-935CFFF8708E}</a:tableStyleId>
              </a:tblPr>
              <a:tblGrid>
                <a:gridCol w="2538265">
                  <a:extLst>
                    <a:ext uri="{9D8B030D-6E8A-4147-A177-3AD203B41FA5}">
                      <a16:colId xmlns:a16="http://schemas.microsoft.com/office/drawing/2014/main" val="4289125061"/>
                    </a:ext>
                  </a:extLst>
                </a:gridCol>
                <a:gridCol w="3129050">
                  <a:extLst>
                    <a:ext uri="{9D8B030D-6E8A-4147-A177-3AD203B41FA5}">
                      <a16:colId xmlns:a16="http://schemas.microsoft.com/office/drawing/2014/main" val="820228198"/>
                    </a:ext>
                  </a:extLst>
                </a:gridCol>
                <a:gridCol w="2622663">
                  <a:extLst>
                    <a:ext uri="{9D8B030D-6E8A-4147-A177-3AD203B41FA5}">
                      <a16:colId xmlns:a16="http://schemas.microsoft.com/office/drawing/2014/main" val="389002801"/>
                    </a:ext>
                  </a:extLst>
                </a:gridCol>
              </a:tblGrid>
              <a:tr h="1737041">
                <a:tc>
                  <a:txBody>
                    <a:bodyPr/>
                    <a:lstStyle/>
                    <a:p>
                      <a:r>
                        <a:rPr lang="en-US" sz="2700" dirty="0"/>
                        <a:t>Krupali</a:t>
                      </a:r>
                    </a:p>
                    <a:p>
                      <a:pPr marL="285750" indent="-285750">
                        <a:buFont typeface="Arial" panose="020B0604020202020204" pitchFamily="34" charset="0"/>
                        <a:buChar char="•"/>
                      </a:pPr>
                      <a:r>
                        <a:rPr lang="en-US" sz="2700" dirty="0"/>
                        <a:t>Models</a:t>
                      </a:r>
                    </a:p>
                    <a:p>
                      <a:pPr marL="285750" indent="-285750">
                        <a:buFont typeface="Arial" panose="020B0604020202020204" pitchFamily="34" charset="0"/>
                        <a:buChar char="•"/>
                      </a:pPr>
                      <a:r>
                        <a:rPr lang="en-US" sz="2700" dirty="0"/>
                        <a:t>Sessions</a:t>
                      </a:r>
                    </a:p>
                    <a:p>
                      <a:pPr marL="285750" indent="-285750">
                        <a:buFont typeface="Arial" panose="020B0604020202020204" pitchFamily="34" charset="0"/>
                        <a:buChar char="•"/>
                      </a:pPr>
                      <a:r>
                        <a:rPr lang="en-US" sz="2700" dirty="0"/>
                        <a:t>API</a:t>
                      </a:r>
                    </a:p>
                  </a:txBody>
                  <a:tcPr marL="134757" marR="134757" marT="67379" marB="67379"/>
                </a:tc>
                <a:tc>
                  <a:txBody>
                    <a:bodyPr/>
                    <a:lstStyle/>
                    <a:p>
                      <a:r>
                        <a:rPr lang="en-US" sz="2700"/>
                        <a:t>Alex</a:t>
                      </a:r>
                    </a:p>
                    <a:p>
                      <a:pPr marL="285750" indent="-285750">
                        <a:buFont typeface="Arial" panose="020B0604020202020204" pitchFamily="34" charset="0"/>
                        <a:buChar char="•"/>
                      </a:pPr>
                      <a:r>
                        <a:rPr lang="en-US" sz="2700"/>
                        <a:t>Routes</a:t>
                      </a:r>
                    </a:p>
                    <a:p>
                      <a:pPr marL="285750" indent="-285750">
                        <a:buFont typeface="Arial" panose="020B0604020202020204" pitchFamily="34" charset="0"/>
                        <a:buChar char="•"/>
                      </a:pPr>
                      <a:r>
                        <a:rPr lang="en-US" sz="2700"/>
                        <a:t>Presentation</a:t>
                      </a:r>
                    </a:p>
                    <a:p>
                      <a:pPr marL="285750" indent="-285750">
                        <a:buFont typeface="Arial" panose="020B0604020202020204" pitchFamily="34" charset="0"/>
                        <a:buChar char="•"/>
                      </a:pPr>
                      <a:endParaRPr lang="en-US" sz="2700"/>
                    </a:p>
                  </a:txBody>
                  <a:tcPr marL="134757" marR="134757" marT="67379" marB="67379"/>
                </a:tc>
                <a:tc>
                  <a:txBody>
                    <a:bodyPr/>
                    <a:lstStyle/>
                    <a:p>
                      <a:r>
                        <a:rPr lang="en-US" sz="2700" dirty="0"/>
                        <a:t>Fabian</a:t>
                      </a:r>
                    </a:p>
                    <a:p>
                      <a:pPr marL="285750" indent="-285750">
                        <a:buFont typeface="Arial" panose="020B0604020202020204" pitchFamily="34" charset="0"/>
                        <a:buChar char="•"/>
                      </a:pPr>
                      <a:r>
                        <a:rPr lang="en-US" sz="2700" dirty="0"/>
                        <a:t>Front end</a:t>
                      </a:r>
                    </a:p>
                  </a:txBody>
                  <a:tcPr marL="134757" marR="134757" marT="67379" marB="67379"/>
                </a:tc>
                <a:extLst>
                  <a:ext uri="{0D108BD9-81ED-4DB2-BD59-A6C34878D82A}">
                    <a16:rowId xmlns:a16="http://schemas.microsoft.com/office/drawing/2014/main" val="2674212172"/>
                  </a:ext>
                </a:extLst>
              </a:tr>
            </a:tbl>
          </a:graphicData>
        </a:graphic>
      </p:graphicFrame>
    </p:spTree>
    <p:extLst>
      <p:ext uri="{BB962C8B-B14F-4D97-AF65-F5344CB8AC3E}">
        <p14:creationId xmlns:p14="http://schemas.microsoft.com/office/powerpoint/2010/main" val="2709718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400CF-3EDE-4755-915C-84D9E2A12BCB}"/>
              </a:ext>
            </a:extLst>
          </p:cNvPr>
          <p:cNvSpPr>
            <a:spLocks noGrp="1"/>
          </p:cNvSpPr>
          <p:nvPr>
            <p:ph type="title"/>
          </p:nvPr>
        </p:nvSpPr>
        <p:spPr/>
        <p:txBody>
          <a:bodyPr/>
          <a:lstStyle/>
          <a:p>
            <a:r>
              <a:rPr lang="en-US" dirty="0"/>
              <a:t>Challenges and Successes</a:t>
            </a:r>
          </a:p>
        </p:txBody>
      </p:sp>
      <p:sp>
        <p:nvSpPr>
          <p:cNvPr id="3" name="Text Placeholder 2">
            <a:extLst>
              <a:ext uri="{FF2B5EF4-FFF2-40B4-BE49-F238E27FC236}">
                <a16:creationId xmlns:a16="http://schemas.microsoft.com/office/drawing/2014/main" id="{5D00A2CE-D806-4A72-9C05-E16EAAB3D878}"/>
              </a:ext>
            </a:extLst>
          </p:cNvPr>
          <p:cNvSpPr>
            <a:spLocks noGrp="1"/>
          </p:cNvSpPr>
          <p:nvPr>
            <p:ph type="body" idx="1"/>
          </p:nvPr>
        </p:nvSpPr>
        <p:spPr>
          <a:solidFill>
            <a:schemeClr val="bg1">
              <a:alpha val="64000"/>
            </a:schemeClr>
          </a:solidFill>
        </p:spPr>
        <p:txBody>
          <a:bodyPr/>
          <a:lstStyle/>
          <a:p>
            <a:r>
              <a:rPr lang="en-US" dirty="0" err="1"/>
              <a:t>Challanges</a:t>
            </a:r>
            <a:endParaRPr lang="en-US" dirty="0"/>
          </a:p>
        </p:txBody>
      </p:sp>
      <p:sp>
        <p:nvSpPr>
          <p:cNvPr id="4" name="Content Placeholder 3">
            <a:extLst>
              <a:ext uri="{FF2B5EF4-FFF2-40B4-BE49-F238E27FC236}">
                <a16:creationId xmlns:a16="http://schemas.microsoft.com/office/drawing/2014/main" id="{EE7C9C20-C85E-4B57-AD3F-445A7E3F4C75}"/>
              </a:ext>
            </a:extLst>
          </p:cNvPr>
          <p:cNvSpPr>
            <a:spLocks noGrp="1"/>
          </p:cNvSpPr>
          <p:nvPr>
            <p:ph sz="half" idx="2"/>
          </p:nvPr>
        </p:nvSpPr>
        <p:spPr>
          <a:solidFill>
            <a:schemeClr val="bg1">
              <a:alpha val="70000"/>
            </a:schemeClr>
          </a:solidFill>
        </p:spPr>
        <p:txBody>
          <a:bodyPr/>
          <a:lstStyle/>
          <a:p>
            <a:r>
              <a:rPr lang="en-US" dirty="0"/>
              <a:t>Getting the routes to work</a:t>
            </a:r>
          </a:p>
          <a:p>
            <a:r>
              <a:rPr lang="en-US" dirty="0"/>
              <a:t>Defining the new package</a:t>
            </a:r>
          </a:p>
          <a:p>
            <a:r>
              <a:rPr lang="en-US" dirty="0"/>
              <a:t>Learning new tech and executing the tech in a short amount of time</a:t>
            </a:r>
          </a:p>
          <a:p>
            <a:r>
              <a:rPr lang="en-US" dirty="0"/>
              <a:t>Navigating file structure in front end</a:t>
            </a:r>
          </a:p>
          <a:p>
            <a:r>
              <a:rPr lang="en-US" dirty="0"/>
              <a:t>After merge code was breaking</a:t>
            </a:r>
          </a:p>
        </p:txBody>
      </p:sp>
      <p:sp>
        <p:nvSpPr>
          <p:cNvPr id="5" name="Text Placeholder 4">
            <a:extLst>
              <a:ext uri="{FF2B5EF4-FFF2-40B4-BE49-F238E27FC236}">
                <a16:creationId xmlns:a16="http://schemas.microsoft.com/office/drawing/2014/main" id="{14EC11E6-C261-43D0-BE4B-F48629EDAA95}"/>
              </a:ext>
            </a:extLst>
          </p:cNvPr>
          <p:cNvSpPr>
            <a:spLocks noGrp="1"/>
          </p:cNvSpPr>
          <p:nvPr>
            <p:ph type="body" sz="quarter" idx="3"/>
          </p:nvPr>
        </p:nvSpPr>
        <p:spPr>
          <a:solidFill>
            <a:schemeClr val="bg1">
              <a:alpha val="62000"/>
            </a:schemeClr>
          </a:solidFill>
        </p:spPr>
        <p:txBody>
          <a:bodyPr/>
          <a:lstStyle/>
          <a:p>
            <a:r>
              <a:rPr lang="en-US" dirty="0"/>
              <a:t>Success</a:t>
            </a:r>
          </a:p>
        </p:txBody>
      </p:sp>
      <p:sp>
        <p:nvSpPr>
          <p:cNvPr id="6" name="Content Placeholder 5">
            <a:extLst>
              <a:ext uri="{FF2B5EF4-FFF2-40B4-BE49-F238E27FC236}">
                <a16:creationId xmlns:a16="http://schemas.microsoft.com/office/drawing/2014/main" id="{572C4B26-0E56-48A6-9ED8-D4A1ABD0254A}"/>
              </a:ext>
            </a:extLst>
          </p:cNvPr>
          <p:cNvSpPr>
            <a:spLocks noGrp="1"/>
          </p:cNvSpPr>
          <p:nvPr>
            <p:ph sz="quarter" idx="4"/>
          </p:nvPr>
        </p:nvSpPr>
        <p:spPr>
          <a:solidFill>
            <a:schemeClr val="bg1">
              <a:alpha val="78000"/>
            </a:schemeClr>
          </a:solidFill>
        </p:spPr>
        <p:txBody>
          <a:bodyPr/>
          <a:lstStyle/>
          <a:p>
            <a:r>
              <a:rPr lang="en-US" dirty="0"/>
              <a:t>Creating the models</a:t>
            </a:r>
          </a:p>
          <a:p>
            <a:r>
              <a:rPr lang="en-US" dirty="0"/>
              <a:t>Creating API and linking them to routes</a:t>
            </a:r>
          </a:p>
          <a:p>
            <a:r>
              <a:rPr lang="en-US" dirty="0"/>
              <a:t>Extending the email</a:t>
            </a:r>
          </a:p>
          <a:p>
            <a:r>
              <a:rPr lang="en-US" dirty="0"/>
              <a:t>User can login, sign up and register in a class</a:t>
            </a:r>
          </a:p>
          <a:p>
            <a:endParaRPr lang="en-US" dirty="0"/>
          </a:p>
        </p:txBody>
      </p:sp>
    </p:spTree>
    <p:extLst>
      <p:ext uri="{BB962C8B-B14F-4D97-AF65-F5344CB8AC3E}">
        <p14:creationId xmlns:p14="http://schemas.microsoft.com/office/powerpoint/2010/main" val="415819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5AF2-1E38-4A96-9EED-8CB12ECE6C2D}"/>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75906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917B-C9C2-4AF4-AF23-145CBBDBA337}"/>
              </a:ext>
            </a:extLst>
          </p:cNvPr>
          <p:cNvSpPr>
            <a:spLocks noGrp="1"/>
          </p:cNvSpPr>
          <p:nvPr>
            <p:ph type="title"/>
          </p:nvPr>
        </p:nvSpPr>
        <p:spPr/>
        <p:txBody>
          <a:bodyPr/>
          <a:lstStyle/>
          <a:p>
            <a:r>
              <a:rPr lang="en-US" dirty="0"/>
              <a:t>Future Enhancements:</a:t>
            </a:r>
          </a:p>
        </p:txBody>
      </p:sp>
      <p:sp>
        <p:nvSpPr>
          <p:cNvPr id="3" name="Content Placeholder 2">
            <a:extLst>
              <a:ext uri="{FF2B5EF4-FFF2-40B4-BE49-F238E27FC236}">
                <a16:creationId xmlns:a16="http://schemas.microsoft.com/office/drawing/2014/main" id="{511A3A11-ACD5-4184-8C13-6FC0FE8A38F8}"/>
              </a:ext>
            </a:extLst>
          </p:cNvPr>
          <p:cNvSpPr>
            <a:spLocks noGrp="1"/>
          </p:cNvSpPr>
          <p:nvPr>
            <p:ph idx="1"/>
          </p:nvPr>
        </p:nvSpPr>
        <p:spPr>
          <a:solidFill>
            <a:schemeClr val="bg1">
              <a:alpha val="50000"/>
            </a:schemeClr>
          </a:solidFill>
        </p:spPr>
        <p:txBody>
          <a:bodyPr/>
          <a:lstStyle/>
          <a:p>
            <a:r>
              <a:rPr lang="en-US" dirty="0"/>
              <a:t>Admin user who can see number of registrations per program</a:t>
            </a:r>
          </a:p>
          <a:p>
            <a:r>
              <a:rPr lang="en-US" dirty="0"/>
              <a:t>Feedback for program</a:t>
            </a:r>
          </a:p>
          <a:p>
            <a:r>
              <a:rPr lang="en-US" dirty="0"/>
              <a:t>Ability for user to cancel program enrollment</a:t>
            </a:r>
          </a:p>
          <a:p>
            <a:r>
              <a:rPr lang="en-US" dirty="0"/>
              <a:t>Avoid duplicate registrations</a:t>
            </a:r>
          </a:p>
          <a:p>
            <a:endParaRPr lang="en-US" dirty="0"/>
          </a:p>
        </p:txBody>
      </p:sp>
    </p:spTree>
    <p:extLst>
      <p:ext uri="{BB962C8B-B14F-4D97-AF65-F5344CB8AC3E}">
        <p14:creationId xmlns:p14="http://schemas.microsoft.com/office/powerpoint/2010/main" val="357158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8500B-17A0-44C0-8874-63CDA590B3A3}"/>
              </a:ext>
            </a:extLst>
          </p:cNvPr>
          <p:cNvSpPr>
            <a:spLocks noGrp="1"/>
          </p:cNvSpPr>
          <p:nvPr>
            <p:ph type="title"/>
          </p:nvPr>
        </p:nvSpPr>
        <p:spPr/>
        <p:txBody>
          <a:bodyPr/>
          <a:lstStyle/>
          <a:p>
            <a:r>
              <a:rPr lang="en-US" dirty="0"/>
              <a:t>Links:</a:t>
            </a:r>
          </a:p>
        </p:txBody>
      </p:sp>
      <p:pic>
        <p:nvPicPr>
          <p:cNvPr id="6" name="Picture Placeholder 5" descr="A chef preparing food&#10;&#10;Description automatically generated with low confidence">
            <a:extLst>
              <a:ext uri="{FF2B5EF4-FFF2-40B4-BE49-F238E27FC236}">
                <a16:creationId xmlns:a16="http://schemas.microsoft.com/office/drawing/2014/main" id="{308A81C4-C92D-42B4-BC95-2037A0A776C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4633" b="14633"/>
          <a:stretch>
            <a:fillRect/>
          </a:stretch>
        </p:blipFill>
        <p:spPr/>
      </p:pic>
      <p:sp>
        <p:nvSpPr>
          <p:cNvPr id="4" name="Text Placeholder 3">
            <a:extLst>
              <a:ext uri="{FF2B5EF4-FFF2-40B4-BE49-F238E27FC236}">
                <a16:creationId xmlns:a16="http://schemas.microsoft.com/office/drawing/2014/main" id="{0002B54C-A4FF-4DA9-93AD-BFBA3418D6B9}"/>
              </a:ext>
            </a:extLst>
          </p:cNvPr>
          <p:cNvSpPr>
            <a:spLocks noGrp="1"/>
          </p:cNvSpPr>
          <p:nvPr>
            <p:ph type="body" sz="half" idx="2"/>
          </p:nvPr>
        </p:nvSpPr>
        <p:spPr/>
        <p:txBody>
          <a:bodyPr/>
          <a:lstStyle/>
          <a:p>
            <a:r>
              <a:rPr lang="en-US" dirty="0" err="1"/>
              <a:t>Github</a:t>
            </a:r>
            <a:r>
              <a:rPr lang="en-US" dirty="0"/>
              <a:t>: </a:t>
            </a:r>
            <a:r>
              <a:rPr lang="en-US" dirty="0">
                <a:hlinkClick r:id="rId3"/>
              </a:rPr>
              <a:t>https://github.com/rpkrupali1/kitchen-around-you</a:t>
            </a:r>
            <a:endParaRPr lang="en-US" dirty="0"/>
          </a:p>
          <a:p>
            <a:r>
              <a:rPr lang="en-US" dirty="0"/>
              <a:t>Deployed: </a:t>
            </a:r>
          </a:p>
        </p:txBody>
      </p:sp>
    </p:spTree>
    <p:extLst>
      <p:ext uri="{BB962C8B-B14F-4D97-AF65-F5344CB8AC3E}">
        <p14:creationId xmlns:p14="http://schemas.microsoft.com/office/powerpoint/2010/main" val="1632255963"/>
      </p:ext>
    </p:extLst>
  </p:cSld>
  <p:clrMapOvr>
    <a:masterClrMapping/>
  </p:clrMapOvr>
</p:sld>
</file>

<file path=ppt/theme/theme1.xml><?xml version="1.0" encoding="utf-8"?>
<a:theme xmlns:a="http://schemas.openxmlformats.org/drawingml/2006/main" name="AfterhoursVTI">
  <a:themeElements>
    <a:clrScheme name="AnalogousFromLightSeedRightStep">
      <a:dk1>
        <a:srgbClr val="000000"/>
      </a:dk1>
      <a:lt1>
        <a:srgbClr val="FFFFFF"/>
      </a:lt1>
      <a:dk2>
        <a:srgbClr val="41242B"/>
      </a:dk2>
      <a:lt2>
        <a:srgbClr val="E2E8E4"/>
      </a:lt2>
      <a:accent1>
        <a:srgbClr val="C593B4"/>
      </a:accent1>
      <a:accent2>
        <a:srgbClr val="BA7F8E"/>
      </a:accent2>
      <a:accent3>
        <a:srgbClr val="C49A92"/>
      </a:accent3>
      <a:accent4>
        <a:srgbClr val="B9A07D"/>
      </a:accent4>
      <a:accent5>
        <a:srgbClr val="A6A67D"/>
      </a:accent5>
      <a:accent6>
        <a:srgbClr val="95AB75"/>
      </a:accent6>
      <a:hlink>
        <a:srgbClr val="568E68"/>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docMetadata/LabelInfo.xml><?xml version="1.0" encoding="utf-8"?>
<clbl:labelList xmlns:clbl="http://schemas.microsoft.com/office/2020/mipLabelMetadata">
  <clbl:label id="{807724ff-9999-494f-b257-05dacc46ac87}" enabled="1" method="Standard" siteId="{e58c8e81-abd8-48a8-929d-eb67611b83bd}" removed="0"/>
</clbl:labelList>
</file>

<file path=docProps/app.xml><?xml version="1.0" encoding="utf-8"?>
<Properties xmlns="http://schemas.openxmlformats.org/officeDocument/2006/extended-properties" xmlns:vt="http://schemas.openxmlformats.org/officeDocument/2006/docPropsVTypes">
  <TotalTime>104</TotalTime>
  <Words>329</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Consolas</vt:lpstr>
      <vt:lpstr>Franklin Gothic Heavy</vt:lpstr>
      <vt:lpstr>AfterhoursVTI</vt:lpstr>
      <vt:lpstr>Kitchen Around You</vt:lpstr>
      <vt:lpstr>What we do</vt:lpstr>
      <vt:lpstr>Concept:</vt:lpstr>
      <vt:lpstr>Technology used</vt:lpstr>
      <vt:lpstr>Task breakdown:</vt:lpstr>
      <vt:lpstr>Challenges and Successes</vt:lpstr>
      <vt:lpstr>DEMO!!!</vt:lpstr>
      <vt:lpstr>Future Enhancements:</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Kitchen Around You</dc:title>
  <dc:creator>Alejandro Martinez</dc:creator>
  <cp:lastModifiedBy>Pilgulwar, Krupali</cp:lastModifiedBy>
  <cp:revision>8</cp:revision>
  <dcterms:created xsi:type="dcterms:W3CDTF">2022-03-14T23:19:40Z</dcterms:created>
  <dcterms:modified xsi:type="dcterms:W3CDTF">2022-03-16T01:20:19Z</dcterms:modified>
</cp:coreProperties>
</file>