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9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4503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8107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1809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939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2753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9616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9861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100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21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2872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3/14/2022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78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3/14/2022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08059218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2" r:id="rId6"/>
    <p:sldLayoutId id="2147483667" r:id="rId7"/>
    <p:sldLayoutId id="2147483663" r:id="rId8"/>
    <p:sldLayoutId id="2147483664" r:id="rId9"/>
    <p:sldLayoutId id="2147483665" r:id="rId10"/>
    <p:sldLayoutId id="214748366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pkrupali1/kitchen-around-you" TargetMode="External"/><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Still life wooden spoons in pitcher on kitchen counter">
            <a:extLst>
              <a:ext uri="{FF2B5EF4-FFF2-40B4-BE49-F238E27FC236}">
                <a16:creationId xmlns:a16="http://schemas.microsoft.com/office/drawing/2014/main" id="{59DA4146-39EA-1468-A1ED-848F44A31604}"/>
              </a:ext>
            </a:extLst>
          </p:cNvPr>
          <p:cNvPicPr>
            <a:picLocks noChangeAspect="1"/>
          </p:cNvPicPr>
          <p:nvPr/>
        </p:nvPicPr>
        <p:blipFill rotWithShape="1">
          <a:blip r:embed="rId3">
            <a:alphaModFix/>
          </a:blip>
          <a:srcRect t="2264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a:extLst>
              <a:ext uri="{FF2B5EF4-FFF2-40B4-BE49-F238E27FC236}">
                <a16:creationId xmlns:a16="http://schemas.microsoft.com/office/drawing/2014/main" id="{2298AB42-32B1-41D0-8436-7D7325C5A1FB}"/>
              </a:ext>
            </a:extLst>
          </p:cNvPr>
          <p:cNvSpPr>
            <a:spLocks noGrp="1"/>
          </p:cNvSpPr>
          <p:nvPr>
            <p:ph type="ctrTitle"/>
          </p:nvPr>
        </p:nvSpPr>
        <p:spPr>
          <a:xfrm>
            <a:off x="685800" y="3802828"/>
            <a:ext cx="7521633" cy="1764256"/>
          </a:xfrm>
        </p:spPr>
        <p:txBody>
          <a:bodyPr anchor="b">
            <a:normAutofit/>
          </a:bodyPr>
          <a:lstStyle/>
          <a:p>
            <a:r>
              <a:rPr lang="en-US" sz="4000"/>
              <a:t>Kitchen Around You</a:t>
            </a:r>
          </a:p>
        </p:txBody>
      </p:sp>
      <p:sp>
        <p:nvSpPr>
          <p:cNvPr id="3" name="Subtitle 2">
            <a:extLst>
              <a:ext uri="{FF2B5EF4-FFF2-40B4-BE49-F238E27FC236}">
                <a16:creationId xmlns:a16="http://schemas.microsoft.com/office/drawing/2014/main" id="{2165E3C2-0D6A-4836-94D8-A2E94D024945}"/>
              </a:ext>
            </a:extLst>
          </p:cNvPr>
          <p:cNvSpPr>
            <a:spLocks noGrp="1"/>
          </p:cNvSpPr>
          <p:nvPr>
            <p:ph type="subTitle" idx="1"/>
          </p:nvPr>
        </p:nvSpPr>
        <p:spPr>
          <a:xfrm>
            <a:off x="685799" y="5905949"/>
            <a:ext cx="7732059" cy="613186"/>
          </a:xfrm>
        </p:spPr>
        <p:txBody>
          <a:bodyPr>
            <a:normAutofit/>
          </a:bodyPr>
          <a:lstStyle/>
          <a:p>
            <a:r>
              <a:rPr lang="en-US" dirty="0">
                <a:solidFill>
                  <a:srgbClr val="FFFFFF"/>
                </a:solidFill>
              </a:rPr>
              <a:t>The world’s kitchen’s at your fingertips</a:t>
            </a:r>
          </a:p>
        </p:txBody>
      </p:sp>
    </p:spTree>
    <p:extLst>
      <p:ext uri="{BB962C8B-B14F-4D97-AF65-F5344CB8AC3E}">
        <p14:creationId xmlns:p14="http://schemas.microsoft.com/office/powerpoint/2010/main" val="3292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04D2-ABEC-4031-8C69-ED894DD32EFA}"/>
              </a:ext>
            </a:extLst>
          </p:cNvPr>
          <p:cNvSpPr>
            <a:spLocks noGrp="1"/>
          </p:cNvSpPr>
          <p:nvPr>
            <p:ph type="title"/>
          </p:nvPr>
        </p:nvSpPr>
        <p:spPr/>
        <p:txBody>
          <a:bodyPr/>
          <a:lstStyle/>
          <a:p>
            <a:r>
              <a:rPr lang="en-US" dirty="0"/>
              <a:t>What we do</a:t>
            </a:r>
          </a:p>
        </p:txBody>
      </p:sp>
      <p:sp>
        <p:nvSpPr>
          <p:cNvPr id="3" name="Content Placeholder 2">
            <a:extLst>
              <a:ext uri="{FF2B5EF4-FFF2-40B4-BE49-F238E27FC236}">
                <a16:creationId xmlns:a16="http://schemas.microsoft.com/office/drawing/2014/main" id="{2EF7B0DD-6AE8-4AAD-8999-16BCCBC258B9}"/>
              </a:ext>
            </a:extLst>
          </p:cNvPr>
          <p:cNvSpPr>
            <a:spLocks noGrp="1"/>
          </p:cNvSpPr>
          <p:nvPr>
            <p:ph idx="1"/>
          </p:nvPr>
        </p:nvSpPr>
        <p:spPr>
          <a:solidFill>
            <a:schemeClr val="bg1">
              <a:alpha val="69000"/>
            </a:schemeClr>
          </a:solidFill>
        </p:spPr>
        <p:txBody>
          <a:bodyPr/>
          <a:lstStyle/>
          <a:p>
            <a:r>
              <a:rPr lang="en-US" dirty="0"/>
              <a:t>Everyone enjoys good food; I think we can all agree on that. However, everyone's definition of what is good food is different. </a:t>
            </a:r>
          </a:p>
          <a:p>
            <a:r>
              <a:rPr lang="en-US" dirty="0"/>
              <a:t>There are so many factors that influence our preferences that there is no universal food that everyone can enjoy. </a:t>
            </a:r>
          </a:p>
          <a:p>
            <a:r>
              <a:rPr lang="en-US" dirty="0"/>
              <a:t>Rather then try, we have created a site that will cover whatever preference you have and even some preferences that your have yet to discover.</a:t>
            </a:r>
          </a:p>
          <a:p>
            <a:r>
              <a:rPr lang="en-US" dirty="0"/>
              <a:t>Not just discover, but recreate and experiment, with Kitchen around you, you can try creating dishes from around that world.</a:t>
            </a:r>
          </a:p>
          <a:p>
            <a:r>
              <a:rPr lang="en-US" dirty="0"/>
              <a:t>Just sign up, and start cooking!!!!</a:t>
            </a:r>
          </a:p>
        </p:txBody>
      </p:sp>
    </p:spTree>
    <p:extLst>
      <p:ext uri="{BB962C8B-B14F-4D97-AF65-F5344CB8AC3E}">
        <p14:creationId xmlns:p14="http://schemas.microsoft.com/office/powerpoint/2010/main" val="362186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D27EB0-8BE0-48A7-8570-9A138605F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7A55D5B-D482-4672-82D9-7C01DF001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0405D95-2138-40A6-A919-9C9EB54B5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626" y="217714"/>
            <a:ext cx="7424357" cy="6640286"/>
          </a:xfrm>
          <a:custGeom>
            <a:avLst/>
            <a:gdLst>
              <a:gd name="connsiteX0" fmla="*/ 6352331 w 6968018"/>
              <a:gd name="connsiteY0" fmla="*/ 0 h 6643444"/>
              <a:gd name="connsiteX1" fmla="*/ 6968018 w 6968018"/>
              <a:gd name="connsiteY1" fmla="*/ 6643444 h 6643444"/>
              <a:gd name="connsiteX2" fmla="*/ 561128 w 6968018"/>
              <a:gd name="connsiteY2" fmla="*/ 6643444 h 6643444"/>
              <a:gd name="connsiteX3" fmla="*/ 0 w 6968018"/>
              <a:gd name="connsiteY3" fmla="*/ 588709 h 6643444"/>
            </a:gdLst>
            <a:ahLst/>
            <a:cxnLst>
              <a:cxn ang="0">
                <a:pos x="connsiteX0" y="connsiteY0"/>
              </a:cxn>
              <a:cxn ang="0">
                <a:pos x="connsiteX1" y="connsiteY1"/>
              </a:cxn>
              <a:cxn ang="0">
                <a:pos x="connsiteX2" y="connsiteY2"/>
              </a:cxn>
              <a:cxn ang="0">
                <a:pos x="connsiteX3" y="connsiteY3"/>
              </a:cxn>
            </a:cxnLst>
            <a:rect l="l" t="t" r="r" b="b"/>
            <a:pathLst>
              <a:path w="6968018" h="6643444">
                <a:moveTo>
                  <a:pt x="6352331" y="0"/>
                </a:moveTo>
                <a:lnTo>
                  <a:pt x="6968018" y="6643444"/>
                </a:lnTo>
                <a:lnTo>
                  <a:pt x="561128" y="6643444"/>
                </a:lnTo>
                <a:lnTo>
                  <a:pt x="0" y="588709"/>
                </a:lnTo>
                <a:close/>
              </a:path>
            </a:pathLst>
          </a:custGeom>
          <a:solidFill>
            <a:srgbClr val="EFEEE9"/>
          </a:solidFill>
          <a:ln w="12700" cap="flat" cmpd="sng" algn="ctr">
            <a:noFill/>
            <a:prstDash val="solid"/>
            <a:miter lim="800000"/>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hef preparing food on a plate&#10;&#10;Description automatically generated with low confidence">
            <a:extLst>
              <a:ext uri="{FF2B5EF4-FFF2-40B4-BE49-F238E27FC236}">
                <a16:creationId xmlns:a16="http://schemas.microsoft.com/office/drawing/2014/main" id="{7760BFB9-8D25-42AB-A976-391D4768845F}"/>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15204" r="23135"/>
          <a:stretch/>
        </p:blipFill>
        <p:spPr>
          <a:xfrm>
            <a:off x="356814" y="379444"/>
            <a:ext cx="7115470"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4D170AF3-7F35-49F5-8F77-8ABA41803322}"/>
              </a:ext>
            </a:extLst>
          </p:cNvPr>
          <p:cNvSpPr>
            <a:spLocks noGrp="1"/>
          </p:cNvSpPr>
          <p:nvPr>
            <p:ph type="title"/>
          </p:nvPr>
        </p:nvSpPr>
        <p:spPr>
          <a:xfrm>
            <a:off x="5849257" y="709450"/>
            <a:ext cx="5542642" cy="1725632"/>
          </a:xfrm>
        </p:spPr>
        <p:txBody>
          <a:bodyPr vert="horz" lIns="91440" tIns="45720" rIns="91440" bIns="45720" rtlCol="0" anchor="ctr">
            <a:normAutofit/>
          </a:bodyPr>
          <a:lstStyle/>
          <a:p>
            <a:r>
              <a:rPr lang="en-US" dirty="0"/>
              <a:t>Concept:</a:t>
            </a:r>
          </a:p>
        </p:txBody>
      </p:sp>
      <p:sp>
        <p:nvSpPr>
          <p:cNvPr id="4" name="Text Placeholder 3">
            <a:extLst>
              <a:ext uri="{FF2B5EF4-FFF2-40B4-BE49-F238E27FC236}">
                <a16:creationId xmlns:a16="http://schemas.microsoft.com/office/drawing/2014/main" id="{A85F4298-EA60-4A2F-9DE2-8A1F49BF6764}"/>
              </a:ext>
            </a:extLst>
          </p:cNvPr>
          <p:cNvSpPr>
            <a:spLocks noGrp="1"/>
          </p:cNvSpPr>
          <p:nvPr>
            <p:ph type="body" sz="half" idx="2"/>
          </p:nvPr>
        </p:nvSpPr>
        <p:spPr>
          <a:xfrm>
            <a:off x="7931021" y="2810013"/>
            <a:ext cx="3460880" cy="3531151"/>
          </a:xfrm>
        </p:spPr>
        <p:txBody>
          <a:bodyPr vert="horz" lIns="91440" tIns="45720" rIns="91440" bIns="45720" rtlCol="0" anchor="ctr">
            <a:normAutofit/>
          </a:bodyPr>
          <a:lstStyle/>
          <a:p>
            <a:pPr indent="-228600"/>
            <a:r>
              <a:rPr lang="en-US" dirty="0"/>
              <a:t>We love cooking, its something that we all grew up admiring about our parents and grandparents. Learning to cook is not easy, some of us had to learn the hard way (trial and error). We wanted to find a way to make it more accessible to even the most tragic of soon-to-be chefs</a:t>
            </a:r>
            <a:endParaRPr lang="en-US"/>
          </a:p>
        </p:txBody>
      </p:sp>
    </p:spTree>
    <p:extLst>
      <p:ext uri="{BB962C8B-B14F-4D97-AF65-F5344CB8AC3E}">
        <p14:creationId xmlns:p14="http://schemas.microsoft.com/office/powerpoint/2010/main" val="61924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E8C8E9-AE62-4BA5-8DB4-026C848FDB1D}"/>
              </a:ext>
            </a:extLst>
          </p:cNvPr>
          <p:cNvSpPr>
            <a:spLocks noGrp="1"/>
          </p:cNvSpPr>
          <p:nvPr>
            <p:ph type="title"/>
          </p:nvPr>
        </p:nvSpPr>
        <p:spPr>
          <a:xfrm>
            <a:off x="685799" y="685800"/>
            <a:ext cx="4559301" cy="1811740"/>
          </a:xfrm>
        </p:spPr>
        <p:txBody>
          <a:bodyPr vert="horz" lIns="91440" tIns="45720" rIns="91440" bIns="45720" rtlCol="0" anchor="ctr">
            <a:normAutofit/>
          </a:bodyPr>
          <a:lstStyle/>
          <a:p>
            <a:r>
              <a:rPr lang="en-US" dirty="0"/>
              <a:t>Technology used</a:t>
            </a:r>
          </a:p>
        </p:txBody>
      </p:sp>
      <p:sp>
        <p:nvSpPr>
          <p:cNvPr id="3" name="Content Placeholder 2">
            <a:extLst>
              <a:ext uri="{FF2B5EF4-FFF2-40B4-BE49-F238E27FC236}">
                <a16:creationId xmlns:a16="http://schemas.microsoft.com/office/drawing/2014/main" id="{718BB205-D8E1-4C6B-B46F-5E721C05522C}"/>
              </a:ext>
            </a:extLst>
          </p:cNvPr>
          <p:cNvSpPr>
            <a:spLocks noGrp="1"/>
          </p:cNvSpPr>
          <p:nvPr>
            <p:ph sz="half" idx="1"/>
          </p:nvPr>
        </p:nvSpPr>
        <p:spPr>
          <a:xfrm>
            <a:off x="685800" y="2590801"/>
            <a:ext cx="4559301" cy="3722670"/>
          </a:xfrm>
        </p:spPr>
        <p:txBody>
          <a:bodyPr vert="horz" lIns="91440" tIns="45720" rIns="91440" bIns="45720" rtlCol="0" anchor="ctr">
            <a:normAutofit/>
          </a:bodyPr>
          <a:lstStyle/>
          <a:p>
            <a:r>
              <a:rPr lang="en-US"/>
              <a:t>bcrypt</a:t>
            </a:r>
            <a:r>
              <a:rPr lang="en-US" dirty="0"/>
              <a:t> ver. 5.0.1</a:t>
            </a:r>
          </a:p>
          <a:p>
            <a:r>
              <a:rPr lang="en-US"/>
              <a:t>Dotenv</a:t>
            </a:r>
            <a:r>
              <a:rPr lang="en-US" dirty="0"/>
              <a:t> ver. 16.0.0</a:t>
            </a:r>
          </a:p>
          <a:p>
            <a:r>
              <a:rPr lang="en-US" dirty="0"/>
              <a:t>Express ver. 4.17.3",</a:t>
            </a:r>
          </a:p>
          <a:p>
            <a:r>
              <a:rPr lang="en-US" dirty="0"/>
              <a:t>express-session ver. 1.17.2</a:t>
            </a:r>
          </a:p>
          <a:p>
            <a:r>
              <a:rPr lang="en-US" dirty="0"/>
              <a:t>Handlebars ver. 4.7.7</a:t>
            </a:r>
          </a:p>
          <a:p>
            <a:r>
              <a:rPr lang="en-US" dirty="0"/>
              <a:t>Mysql2 ver. 2.3.3</a:t>
            </a:r>
          </a:p>
          <a:p>
            <a:r>
              <a:rPr lang="en-US"/>
              <a:t>Sequelize</a:t>
            </a:r>
            <a:r>
              <a:rPr lang="en-US" dirty="0"/>
              <a:t> ver. 6.17.0</a:t>
            </a:r>
          </a:p>
        </p:txBody>
      </p:sp>
      <p:pic>
        <p:nvPicPr>
          <p:cNvPr id="6" name="Content Placeholder 5" descr="A picture containing indoor&#10;&#10;Description automatically generated">
            <a:extLst>
              <a:ext uri="{FF2B5EF4-FFF2-40B4-BE49-F238E27FC236}">
                <a16:creationId xmlns:a16="http://schemas.microsoft.com/office/drawing/2014/main" id="{0E76BB6B-BE02-45EC-9A45-AFA7636B3A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30899" y="1588714"/>
            <a:ext cx="5575302" cy="3721514"/>
          </a:xfrm>
          <a:prstGeom prst="rect">
            <a:avLst/>
          </a:prstGeom>
        </p:spPr>
      </p:pic>
    </p:spTree>
    <p:extLst>
      <p:ext uri="{BB962C8B-B14F-4D97-AF65-F5344CB8AC3E}">
        <p14:creationId xmlns:p14="http://schemas.microsoft.com/office/powerpoint/2010/main" val="3004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38944A-0A9A-4AE1-9CF9-EC8AB9291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83998C-F742-4F79-9315-A66C8A7D4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675086" cy="6858000"/>
          </a:xfrm>
          <a:custGeom>
            <a:avLst/>
            <a:gdLst>
              <a:gd name="connsiteX0" fmla="*/ 14982 w 6355531"/>
              <a:gd name="connsiteY0" fmla="*/ 0 h 6858000"/>
              <a:gd name="connsiteX1" fmla="*/ 1077543 w 6355531"/>
              <a:gd name="connsiteY1" fmla="*/ 0 h 6858000"/>
              <a:gd name="connsiteX2" fmla="*/ 1307510 w 6355531"/>
              <a:gd name="connsiteY2" fmla="*/ 0 h 6858000"/>
              <a:gd name="connsiteX3" fmla="*/ 6355531 w 6355531"/>
              <a:gd name="connsiteY3" fmla="*/ 0 h 6858000"/>
              <a:gd name="connsiteX4" fmla="*/ 6355531 w 6355531"/>
              <a:gd name="connsiteY4" fmla="*/ 6858000 h 6858000"/>
              <a:gd name="connsiteX5" fmla="*/ 1307510 w 6355531"/>
              <a:gd name="connsiteY5" fmla="*/ 6858000 h 6858000"/>
              <a:gd name="connsiteX6" fmla="*/ 1077543 w 6355531"/>
              <a:gd name="connsiteY6" fmla="*/ 6858000 h 6858000"/>
              <a:gd name="connsiteX7" fmla="*/ 1077543 w 6355531"/>
              <a:gd name="connsiteY7" fmla="*/ 6857951 h 6858000"/>
              <a:gd name="connsiteX8" fmla="*/ 76819 w 6355531"/>
              <a:gd name="connsiteY8" fmla="*/ 6857735 h 6858000"/>
              <a:gd name="connsiteX9" fmla="*/ 112467 w 6355531"/>
              <a:gd name="connsiteY9" fmla="*/ 6776847 h 6858000"/>
              <a:gd name="connsiteX10" fmla="*/ 123670 w 6355531"/>
              <a:gd name="connsiteY10" fmla="*/ 6737706 h 6858000"/>
              <a:gd name="connsiteX11" fmla="*/ 140628 w 6355531"/>
              <a:gd name="connsiteY11" fmla="*/ 6686827 h 6858000"/>
              <a:gd name="connsiteX12" fmla="*/ 151907 w 6355531"/>
              <a:gd name="connsiteY12" fmla="*/ 6633777 h 6858000"/>
              <a:gd name="connsiteX13" fmla="*/ 222869 w 6355531"/>
              <a:gd name="connsiteY13" fmla="*/ 6492130 h 6858000"/>
              <a:gd name="connsiteX14" fmla="*/ 238151 w 6355531"/>
              <a:gd name="connsiteY14" fmla="*/ 6431610 h 6858000"/>
              <a:gd name="connsiteX15" fmla="*/ 256505 w 6355531"/>
              <a:gd name="connsiteY15" fmla="*/ 6294334 h 6858000"/>
              <a:gd name="connsiteX16" fmla="*/ 244595 w 6355531"/>
              <a:gd name="connsiteY16" fmla="*/ 6231403 h 6858000"/>
              <a:gd name="connsiteX17" fmla="*/ 237442 w 6355531"/>
              <a:gd name="connsiteY17" fmla="*/ 6202459 h 6858000"/>
              <a:gd name="connsiteX18" fmla="*/ 236271 w 6355531"/>
              <a:gd name="connsiteY18" fmla="*/ 6153037 h 6858000"/>
              <a:gd name="connsiteX19" fmla="*/ 243660 w 6355531"/>
              <a:gd name="connsiteY19" fmla="*/ 5905303 h 6858000"/>
              <a:gd name="connsiteX20" fmla="*/ 272845 w 6355531"/>
              <a:gd name="connsiteY20" fmla="*/ 5712857 h 6858000"/>
              <a:gd name="connsiteX21" fmla="*/ 301874 w 6355531"/>
              <a:gd name="connsiteY21" fmla="*/ 5660491 h 6858000"/>
              <a:gd name="connsiteX22" fmla="*/ 315524 w 6355531"/>
              <a:gd name="connsiteY22" fmla="*/ 5553910 h 6858000"/>
              <a:gd name="connsiteX23" fmla="*/ 339324 w 6355531"/>
              <a:gd name="connsiteY23" fmla="*/ 5449031 h 6858000"/>
              <a:gd name="connsiteX24" fmla="*/ 375255 w 6355531"/>
              <a:gd name="connsiteY24" fmla="*/ 5341916 h 6858000"/>
              <a:gd name="connsiteX25" fmla="*/ 412645 w 6355531"/>
              <a:gd name="connsiteY25" fmla="*/ 5264214 h 6858000"/>
              <a:gd name="connsiteX26" fmla="*/ 418645 w 6355531"/>
              <a:gd name="connsiteY26" fmla="*/ 5225268 h 6858000"/>
              <a:gd name="connsiteX27" fmla="*/ 426713 w 6355531"/>
              <a:gd name="connsiteY27" fmla="*/ 5159961 h 6858000"/>
              <a:gd name="connsiteX28" fmla="*/ 430230 w 6355531"/>
              <a:gd name="connsiteY28" fmla="*/ 5125185 h 6858000"/>
              <a:gd name="connsiteX29" fmla="*/ 443738 w 6355531"/>
              <a:gd name="connsiteY29" fmla="*/ 5067850 h 6858000"/>
              <a:gd name="connsiteX30" fmla="*/ 446398 w 6355531"/>
              <a:gd name="connsiteY30" fmla="*/ 5060861 h 6858000"/>
              <a:gd name="connsiteX31" fmla="*/ 444701 w 6355531"/>
              <a:gd name="connsiteY31" fmla="*/ 4993030 h 6858000"/>
              <a:gd name="connsiteX32" fmla="*/ 451432 w 6355531"/>
              <a:gd name="connsiteY32" fmla="*/ 4946844 h 6858000"/>
              <a:gd name="connsiteX33" fmla="*/ 462400 w 6355531"/>
              <a:gd name="connsiteY33" fmla="*/ 4858827 h 6858000"/>
              <a:gd name="connsiteX34" fmla="*/ 468151 w 6355531"/>
              <a:gd name="connsiteY34" fmla="*/ 4821170 h 6858000"/>
              <a:gd name="connsiteX35" fmla="*/ 467482 w 6355531"/>
              <a:gd name="connsiteY35" fmla="*/ 4584173 h 6858000"/>
              <a:gd name="connsiteX36" fmla="*/ 459345 w 6355531"/>
              <a:gd name="connsiteY36" fmla="*/ 4375228 h 6858000"/>
              <a:gd name="connsiteX37" fmla="*/ 440498 w 6355531"/>
              <a:gd name="connsiteY37" fmla="*/ 4214165 h 6858000"/>
              <a:gd name="connsiteX38" fmla="*/ 442085 w 6355531"/>
              <a:gd name="connsiteY38" fmla="*/ 4076008 h 6858000"/>
              <a:gd name="connsiteX39" fmla="*/ 430102 w 6355531"/>
              <a:gd name="connsiteY39" fmla="*/ 4033999 h 6858000"/>
              <a:gd name="connsiteX40" fmla="*/ 429834 w 6355531"/>
              <a:gd name="connsiteY40" fmla="*/ 4013953 h 6858000"/>
              <a:gd name="connsiteX41" fmla="*/ 434022 w 6355531"/>
              <a:gd name="connsiteY41" fmla="*/ 3872886 h 6858000"/>
              <a:gd name="connsiteX42" fmla="*/ 444128 w 6355531"/>
              <a:gd name="connsiteY42" fmla="*/ 3813873 h 6858000"/>
              <a:gd name="connsiteX43" fmla="*/ 454742 w 6355531"/>
              <a:gd name="connsiteY43" fmla="*/ 3738082 h 6858000"/>
              <a:gd name="connsiteX44" fmla="*/ 461899 w 6355531"/>
              <a:gd name="connsiteY44" fmla="*/ 3673397 h 6858000"/>
              <a:gd name="connsiteX45" fmla="*/ 461213 w 6355531"/>
              <a:gd name="connsiteY45" fmla="*/ 3637109 h 6858000"/>
              <a:gd name="connsiteX46" fmla="*/ 464567 w 6355531"/>
              <a:gd name="connsiteY46" fmla="*/ 3536883 h 6858000"/>
              <a:gd name="connsiteX47" fmla="*/ 485444 w 6355531"/>
              <a:gd name="connsiteY47" fmla="*/ 3295862 h 6858000"/>
              <a:gd name="connsiteX48" fmla="*/ 468421 w 6355531"/>
              <a:gd name="connsiteY48" fmla="*/ 3158586 h 6858000"/>
              <a:gd name="connsiteX49" fmla="*/ 444464 w 6355531"/>
              <a:gd name="connsiteY49" fmla="*/ 3112365 h 6858000"/>
              <a:gd name="connsiteX50" fmla="*/ 430314 w 6355531"/>
              <a:gd name="connsiteY50" fmla="*/ 3072935 h 6858000"/>
              <a:gd name="connsiteX51" fmla="*/ 406129 w 6355531"/>
              <a:gd name="connsiteY51" fmla="*/ 2958185 h 6858000"/>
              <a:gd name="connsiteX52" fmla="*/ 364512 w 6355531"/>
              <a:gd name="connsiteY52" fmla="*/ 2843952 h 6858000"/>
              <a:gd name="connsiteX53" fmla="*/ 300461 w 6355531"/>
              <a:gd name="connsiteY53" fmla="*/ 2554718 h 6858000"/>
              <a:gd name="connsiteX54" fmla="*/ 272031 w 6355531"/>
              <a:gd name="connsiteY54" fmla="*/ 2447068 h 6858000"/>
              <a:gd name="connsiteX55" fmla="*/ 275996 w 6355531"/>
              <a:gd name="connsiteY55" fmla="*/ 2423438 h 6858000"/>
              <a:gd name="connsiteX56" fmla="*/ 244658 w 6355531"/>
              <a:gd name="connsiteY56" fmla="*/ 2261920 h 6858000"/>
              <a:gd name="connsiteX57" fmla="*/ 234806 w 6355531"/>
              <a:gd name="connsiteY57" fmla="*/ 2195378 h 6858000"/>
              <a:gd name="connsiteX58" fmla="*/ 219430 w 6355531"/>
              <a:gd name="connsiteY58" fmla="*/ 2155135 h 6858000"/>
              <a:gd name="connsiteX59" fmla="*/ 216954 w 6355531"/>
              <a:gd name="connsiteY59" fmla="*/ 2118008 h 6858000"/>
              <a:gd name="connsiteX60" fmla="*/ 217921 w 6355531"/>
              <a:gd name="connsiteY60" fmla="*/ 2050531 h 6858000"/>
              <a:gd name="connsiteX61" fmla="*/ 191603 w 6355531"/>
              <a:gd name="connsiteY61" fmla="*/ 1906352 h 6858000"/>
              <a:gd name="connsiteX62" fmla="*/ 168765 w 6355531"/>
              <a:gd name="connsiteY62" fmla="*/ 1861531 h 6858000"/>
              <a:gd name="connsiteX63" fmla="*/ 123757 w 6355531"/>
              <a:gd name="connsiteY63" fmla="*/ 1732919 h 6858000"/>
              <a:gd name="connsiteX64" fmla="*/ 95931 w 6355531"/>
              <a:gd name="connsiteY64" fmla="*/ 1615777 h 6858000"/>
              <a:gd name="connsiteX65" fmla="*/ 77222 w 6355531"/>
              <a:gd name="connsiteY65" fmla="*/ 1563678 h 6858000"/>
              <a:gd name="connsiteX66" fmla="*/ 82894 w 6355531"/>
              <a:gd name="connsiteY66" fmla="*/ 1477995 h 6858000"/>
              <a:gd name="connsiteX67" fmla="*/ 77431 w 6355531"/>
              <a:gd name="connsiteY67" fmla="*/ 1307086 h 6858000"/>
              <a:gd name="connsiteX68" fmla="*/ 83152 w 6355531"/>
              <a:gd name="connsiteY68" fmla="*/ 1168288 h 6858000"/>
              <a:gd name="connsiteX69" fmla="*/ 65215 w 6355531"/>
              <a:gd name="connsiteY69" fmla="*/ 1088484 h 6858000"/>
              <a:gd name="connsiteX70" fmla="*/ 54242 w 6355531"/>
              <a:gd name="connsiteY70" fmla="*/ 1016103 h 6858000"/>
              <a:gd name="connsiteX71" fmla="*/ 55661 w 6355531"/>
              <a:gd name="connsiteY71" fmla="*/ 954054 h 6858000"/>
              <a:gd name="connsiteX72" fmla="*/ 50658 w 6355531"/>
              <a:gd name="connsiteY72" fmla="*/ 896999 h 6858000"/>
              <a:gd name="connsiteX73" fmla="*/ 11825 w 6355531"/>
              <a:gd name="connsiteY73" fmla="*/ 711705 h 6858000"/>
              <a:gd name="connsiteX74" fmla="*/ 8815 w 6355531"/>
              <a:gd name="connsiteY74" fmla="*/ 619315 h 6858000"/>
              <a:gd name="connsiteX75" fmla="*/ 2635 w 6355531"/>
              <a:gd name="connsiteY75" fmla="*/ 585934 h 6858000"/>
              <a:gd name="connsiteX76" fmla="*/ 1 w 6355531"/>
              <a:gd name="connsiteY76" fmla="*/ 538948 h 6858000"/>
              <a:gd name="connsiteX77" fmla="*/ 3808 w 6355531"/>
              <a:gd name="connsiteY77" fmla="*/ 525163 h 6858000"/>
              <a:gd name="connsiteX78" fmla="*/ 28525 w 6355531"/>
              <a:gd name="connsiteY78" fmla="*/ 393828 h 6858000"/>
              <a:gd name="connsiteX79" fmla="*/ 28359 w 6355531"/>
              <a:gd name="connsiteY79" fmla="*/ 353137 h 6858000"/>
              <a:gd name="connsiteX80" fmla="*/ 33905 w 6355531"/>
              <a:gd name="connsiteY80" fmla="*/ 275771 h 6858000"/>
              <a:gd name="connsiteX81" fmla="*/ 43349 w 6355531"/>
              <a:gd name="connsiteY81" fmla="*/ 236673 h 6858000"/>
              <a:gd name="connsiteX82" fmla="*/ 42417 w 6355531"/>
              <a:gd name="connsiteY82" fmla="*/ 144983 h 6858000"/>
              <a:gd name="connsiteX83" fmla="*/ 32952 w 6355531"/>
              <a:gd name="connsiteY83" fmla="*/ 33857 h 6858000"/>
              <a:gd name="connsiteX0" fmla="*/ 14982 w 6355531"/>
              <a:gd name="connsiteY0" fmla="*/ 0 h 6858000"/>
              <a:gd name="connsiteX1" fmla="*/ 1077543 w 6355531"/>
              <a:gd name="connsiteY1" fmla="*/ 0 h 6858000"/>
              <a:gd name="connsiteX2" fmla="*/ 6355531 w 6355531"/>
              <a:gd name="connsiteY2" fmla="*/ 0 h 6858000"/>
              <a:gd name="connsiteX3" fmla="*/ 6355531 w 6355531"/>
              <a:gd name="connsiteY3" fmla="*/ 6858000 h 6858000"/>
              <a:gd name="connsiteX4" fmla="*/ 1307510 w 6355531"/>
              <a:gd name="connsiteY4" fmla="*/ 6858000 h 6858000"/>
              <a:gd name="connsiteX5" fmla="*/ 1077543 w 6355531"/>
              <a:gd name="connsiteY5" fmla="*/ 6858000 h 6858000"/>
              <a:gd name="connsiteX6" fmla="*/ 1077543 w 6355531"/>
              <a:gd name="connsiteY6" fmla="*/ 6857951 h 6858000"/>
              <a:gd name="connsiteX7" fmla="*/ 76819 w 6355531"/>
              <a:gd name="connsiteY7" fmla="*/ 6857735 h 6858000"/>
              <a:gd name="connsiteX8" fmla="*/ 112467 w 6355531"/>
              <a:gd name="connsiteY8" fmla="*/ 6776847 h 6858000"/>
              <a:gd name="connsiteX9" fmla="*/ 123670 w 6355531"/>
              <a:gd name="connsiteY9" fmla="*/ 6737706 h 6858000"/>
              <a:gd name="connsiteX10" fmla="*/ 140628 w 6355531"/>
              <a:gd name="connsiteY10" fmla="*/ 6686827 h 6858000"/>
              <a:gd name="connsiteX11" fmla="*/ 151907 w 6355531"/>
              <a:gd name="connsiteY11" fmla="*/ 6633777 h 6858000"/>
              <a:gd name="connsiteX12" fmla="*/ 222869 w 6355531"/>
              <a:gd name="connsiteY12" fmla="*/ 6492130 h 6858000"/>
              <a:gd name="connsiteX13" fmla="*/ 238151 w 6355531"/>
              <a:gd name="connsiteY13" fmla="*/ 6431610 h 6858000"/>
              <a:gd name="connsiteX14" fmla="*/ 256505 w 6355531"/>
              <a:gd name="connsiteY14" fmla="*/ 6294334 h 6858000"/>
              <a:gd name="connsiteX15" fmla="*/ 244595 w 6355531"/>
              <a:gd name="connsiteY15" fmla="*/ 6231403 h 6858000"/>
              <a:gd name="connsiteX16" fmla="*/ 237442 w 6355531"/>
              <a:gd name="connsiteY16" fmla="*/ 6202459 h 6858000"/>
              <a:gd name="connsiteX17" fmla="*/ 236271 w 6355531"/>
              <a:gd name="connsiteY17" fmla="*/ 6153037 h 6858000"/>
              <a:gd name="connsiteX18" fmla="*/ 243660 w 6355531"/>
              <a:gd name="connsiteY18" fmla="*/ 5905303 h 6858000"/>
              <a:gd name="connsiteX19" fmla="*/ 272845 w 6355531"/>
              <a:gd name="connsiteY19" fmla="*/ 5712857 h 6858000"/>
              <a:gd name="connsiteX20" fmla="*/ 301874 w 6355531"/>
              <a:gd name="connsiteY20" fmla="*/ 5660491 h 6858000"/>
              <a:gd name="connsiteX21" fmla="*/ 315524 w 6355531"/>
              <a:gd name="connsiteY21" fmla="*/ 5553910 h 6858000"/>
              <a:gd name="connsiteX22" fmla="*/ 339324 w 6355531"/>
              <a:gd name="connsiteY22" fmla="*/ 5449031 h 6858000"/>
              <a:gd name="connsiteX23" fmla="*/ 375255 w 6355531"/>
              <a:gd name="connsiteY23" fmla="*/ 5341916 h 6858000"/>
              <a:gd name="connsiteX24" fmla="*/ 412645 w 6355531"/>
              <a:gd name="connsiteY24" fmla="*/ 5264214 h 6858000"/>
              <a:gd name="connsiteX25" fmla="*/ 418645 w 6355531"/>
              <a:gd name="connsiteY25" fmla="*/ 5225268 h 6858000"/>
              <a:gd name="connsiteX26" fmla="*/ 426713 w 6355531"/>
              <a:gd name="connsiteY26" fmla="*/ 5159961 h 6858000"/>
              <a:gd name="connsiteX27" fmla="*/ 430230 w 6355531"/>
              <a:gd name="connsiteY27" fmla="*/ 5125185 h 6858000"/>
              <a:gd name="connsiteX28" fmla="*/ 443738 w 6355531"/>
              <a:gd name="connsiteY28" fmla="*/ 5067850 h 6858000"/>
              <a:gd name="connsiteX29" fmla="*/ 446398 w 6355531"/>
              <a:gd name="connsiteY29" fmla="*/ 5060861 h 6858000"/>
              <a:gd name="connsiteX30" fmla="*/ 444701 w 6355531"/>
              <a:gd name="connsiteY30" fmla="*/ 4993030 h 6858000"/>
              <a:gd name="connsiteX31" fmla="*/ 451432 w 6355531"/>
              <a:gd name="connsiteY31" fmla="*/ 4946844 h 6858000"/>
              <a:gd name="connsiteX32" fmla="*/ 462400 w 6355531"/>
              <a:gd name="connsiteY32" fmla="*/ 4858827 h 6858000"/>
              <a:gd name="connsiteX33" fmla="*/ 468151 w 6355531"/>
              <a:gd name="connsiteY33" fmla="*/ 4821170 h 6858000"/>
              <a:gd name="connsiteX34" fmla="*/ 467482 w 6355531"/>
              <a:gd name="connsiteY34" fmla="*/ 4584173 h 6858000"/>
              <a:gd name="connsiteX35" fmla="*/ 459345 w 6355531"/>
              <a:gd name="connsiteY35" fmla="*/ 4375228 h 6858000"/>
              <a:gd name="connsiteX36" fmla="*/ 440498 w 6355531"/>
              <a:gd name="connsiteY36" fmla="*/ 4214165 h 6858000"/>
              <a:gd name="connsiteX37" fmla="*/ 442085 w 6355531"/>
              <a:gd name="connsiteY37" fmla="*/ 4076008 h 6858000"/>
              <a:gd name="connsiteX38" fmla="*/ 430102 w 6355531"/>
              <a:gd name="connsiteY38" fmla="*/ 4033999 h 6858000"/>
              <a:gd name="connsiteX39" fmla="*/ 429834 w 6355531"/>
              <a:gd name="connsiteY39" fmla="*/ 4013953 h 6858000"/>
              <a:gd name="connsiteX40" fmla="*/ 434022 w 6355531"/>
              <a:gd name="connsiteY40" fmla="*/ 3872886 h 6858000"/>
              <a:gd name="connsiteX41" fmla="*/ 444128 w 6355531"/>
              <a:gd name="connsiteY41" fmla="*/ 3813873 h 6858000"/>
              <a:gd name="connsiteX42" fmla="*/ 454742 w 6355531"/>
              <a:gd name="connsiteY42" fmla="*/ 3738082 h 6858000"/>
              <a:gd name="connsiteX43" fmla="*/ 461899 w 6355531"/>
              <a:gd name="connsiteY43" fmla="*/ 3673397 h 6858000"/>
              <a:gd name="connsiteX44" fmla="*/ 461213 w 6355531"/>
              <a:gd name="connsiteY44" fmla="*/ 3637109 h 6858000"/>
              <a:gd name="connsiteX45" fmla="*/ 464567 w 6355531"/>
              <a:gd name="connsiteY45" fmla="*/ 3536883 h 6858000"/>
              <a:gd name="connsiteX46" fmla="*/ 485444 w 6355531"/>
              <a:gd name="connsiteY46" fmla="*/ 3295862 h 6858000"/>
              <a:gd name="connsiteX47" fmla="*/ 468421 w 6355531"/>
              <a:gd name="connsiteY47" fmla="*/ 3158586 h 6858000"/>
              <a:gd name="connsiteX48" fmla="*/ 444464 w 6355531"/>
              <a:gd name="connsiteY48" fmla="*/ 3112365 h 6858000"/>
              <a:gd name="connsiteX49" fmla="*/ 430314 w 6355531"/>
              <a:gd name="connsiteY49" fmla="*/ 3072935 h 6858000"/>
              <a:gd name="connsiteX50" fmla="*/ 406129 w 6355531"/>
              <a:gd name="connsiteY50" fmla="*/ 2958185 h 6858000"/>
              <a:gd name="connsiteX51" fmla="*/ 364512 w 6355531"/>
              <a:gd name="connsiteY51" fmla="*/ 2843952 h 6858000"/>
              <a:gd name="connsiteX52" fmla="*/ 300461 w 6355531"/>
              <a:gd name="connsiteY52" fmla="*/ 2554718 h 6858000"/>
              <a:gd name="connsiteX53" fmla="*/ 272031 w 6355531"/>
              <a:gd name="connsiteY53" fmla="*/ 2447068 h 6858000"/>
              <a:gd name="connsiteX54" fmla="*/ 275996 w 6355531"/>
              <a:gd name="connsiteY54" fmla="*/ 2423438 h 6858000"/>
              <a:gd name="connsiteX55" fmla="*/ 244658 w 6355531"/>
              <a:gd name="connsiteY55" fmla="*/ 2261920 h 6858000"/>
              <a:gd name="connsiteX56" fmla="*/ 234806 w 6355531"/>
              <a:gd name="connsiteY56" fmla="*/ 2195378 h 6858000"/>
              <a:gd name="connsiteX57" fmla="*/ 219430 w 6355531"/>
              <a:gd name="connsiteY57" fmla="*/ 2155135 h 6858000"/>
              <a:gd name="connsiteX58" fmla="*/ 216954 w 6355531"/>
              <a:gd name="connsiteY58" fmla="*/ 2118008 h 6858000"/>
              <a:gd name="connsiteX59" fmla="*/ 217921 w 6355531"/>
              <a:gd name="connsiteY59" fmla="*/ 2050531 h 6858000"/>
              <a:gd name="connsiteX60" fmla="*/ 191603 w 6355531"/>
              <a:gd name="connsiteY60" fmla="*/ 1906352 h 6858000"/>
              <a:gd name="connsiteX61" fmla="*/ 168765 w 6355531"/>
              <a:gd name="connsiteY61" fmla="*/ 1861531 h 6858000"/>
              <a:gd name="connsiteX62" fmla="*/ 123757 w 6355531"/>
              <a:gd name="connsiteY62" fmla="*/ 1732919 h 6858000"/>
              <a:gd name="connsiteX63" fmla="*/ 95931 w 6355531"/>
              <a:gd name="connsiteY63" fmla="*/ 1615777 h 6858000"/>
              <a:gd name="connsiteX64" fmla="*/ 77222 w 6355531"/>
              <a:gd name="connsiteY64" fmla="*/ 1563678 h 6858000"/>
              <a:gd name="connsiteX65" fmla="*/ 82894 w 6355531"/>
              <a:gd name="connsiteY65" fmla="*/ 1477995 h 6858000"/>
              <a:gd name="connsiteX66" fmla="*/ 77431 w 6355531"/>
              <a:gd name="connsiteY66" fmla="*/ 1307086 h 6858000"/>
              <a:gd name="connsiteX67" fmla="*/ 83152 w 6355531"/>
              <a:gd name="connsiteY67" fmla="*/ 1168288 h 6858000"/>
              <a:gd name="connsiteX68" fmla="*/ 65215 w 6355531"/>
              <a:gd name="connsiteY68" fmla="*/ 1088484 h 6858000"/>
              <a:gd name="connsiteX69" fmla="*/ 54242 w 6355531"/>
              <a:gd name="connsiteY69" fmla="*/ 1016103 h 6858000"/>
              <a:gd name="connsiteX70" fmla="*/ 55661 w 6355531"/>
              <a:gd name="connsiteY70" fmla="*/ 954054 h 6858000"/>
              <a:gd name="connsiteX71" fmla="*/ 50658 w 6355531"/>
              <a:gd name="connsiteY71" fmla="*/ 896999 h 6858000"/>
              <a:gd name="connsiteX72" fmla="*/ 11825 w 6355531"/>
              <a:gd name="connsiteY72" fmla="*/ 711705 h 6858000"/>
              <a:gd name="connsiteX73" fmla="*/ 8815 w 6355531"/>
              <a:gd name="connsiteY73" fmla="*/ 619315 h 6858000"/>
              <a:gd name="connsiteX74" fmla="*/ 2635 w 6355531"/>
              <a:gd name="connsiteY74" fmla="*/ 585934 h 6858000"/>
              <a:gd name="connsiteX75" fmla="*/ 1 w 6355531"/>
              <a:gd name="connsiteY75" fmla="*/ 538948 h 6858000"/>
              <a:gd name="connsiteX76" fmla="*/ 3808 w 6355531"/>
              <a:gd name="connsiteY76" fmla="*/ 525163 h 6858000"/>
              <a:gd name="connsiteX77" fmla="*/ 28525 w 6355531"/>
              <a:gd name="connsiteY77" fmla="*/ 393828 h 6858000"/>
              <a:gd name="connsiteX78" fmla="*/ 28359 w 6355531"/>
              <a:gd name="connsiteY78" fmla="*/ 353137 h 6858000"/>
              <a:gd name="connsiteX79" fmla="*/ 33905 w 6355531"/>
              <a:gd name="connsiteY79" fmla="*/ 275771 h 6858000"/>
              <a:gd name="connsiteX80" fmla="*/ 43349 w 6355531"/>
              <a:gd name="connsiteY80" fmla="*/ 236673 h 6858000"/>
              <a:gd name="connsiteX81" fmla="*/ 42417 w 6355531"/>
              <a:gd name="connsiteY81" fmla="*/ 144983 h 6858000"/>
              <a:gd name="connsiteX82" fmla="*/ 32952 w 6355531"/>
              <a:gd name="connsiteY82" fmla="*/ 33857 h 6858000"/>
              <a:gd name="connsiteX83" fmla="*/ 14982 w 6355531"/>
              <a:gd name="connsiteY83"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1077543 w 6355531"/>
              <a:gd name="connsiteY5" fmla="*/ 6857951 h 6858000"/>
              <a:gd name="connsiteX6" fmla="*/ 76819 w 6355531"/>
              <a:gd name="connsiteY6" fmla="*/ 6857735 h 6858000"/>
              <a:gd name="connsiteX7" fmla="*/ 112467 w 6355531"/>
              <a:gd name="connsiteY7" fmla="*/ 6776847 h 6858000"/>
              <a:gd name="connsiteX8" fmla="*/ 123670 w 6355531"/>
              <a:gd name="connsiteY8" fmla="*/ 6737706 h 6858000"/>
              <a:gd name="connsiteX9" fmla="*/ 140628 w 6355531"/>
              <a:gd name="connsiteY9" fmla="*/ 6686827 h 6858000"/>
              <a:gd name="connsiteX10" fmla="*/ 151907 w 6355531"/>
              <a:gd name="connsiteY10" fmla="*/ 6633777 h 6858000"/>
              <a:gd name="connsiteX11" fmla="*/ 222869 w 6355531"/>
              <a:gd name="connsiteY11" fmla="*/ 6492130 h 6858000"/>
              <a:gd name="connsiteX12" fmla="*/ 238151 w 6355531"/>
              <a:gd name="connsiteY12" fmla="*/ 6431610 h 6858000"/>
              <a:gd name="connsiteX13" fmla="*/ 256505 w 6355531"/>
              <a:gd name="connsiteY13" fmla="*/ 6294334 h 6858000"/>
              <a:gd name="connsiteX14" fmla="*/ 244595 w 6355531"/>
              <a:gd name="connsiteY14" fmla="*/ 6231403 h 6858000"/>
              <a:gd name="connsiteX15" fmla="*/ 237442 w 6355531"/>
              <a:gd name="connsiteY15" fmla="*/ 6202459 h 6858000"/>
              <a:gd name="connsiteX16" fmla="*/ 236271 w 6355531"/>
              <a:gd name="connsiteY16" fmla="*/ 6153037 h 6858000"/>
              <a:gd name="connsiteX17" fmla="*/ 243660 w 6355531"/>
              <a:gd name="connsiteY17" fmla="*/ 5905303 h 6858000"/>
              <a:gd name="connsiteX18" fmla="*/ 272845 w 6355531"/>
              <a:gd name="connsiteY18" fmla="*/ 5712857 h 6858000"/>
              <a:gd name="connsiteX19" fmla="*/ 301874 w 6355531"/>
              <a:gd name="connsiteY19" fmla="*/ 5660491 h 6858000"/>
              <a:gd name="connsiteX20" fmla="*/ 315524 w 6355531"/>
              <a:gd name="connsiteY20" fmla="*/ 5553910 h 6858000"/>
              <a:gd name="connsiteX21" fmla="*/ 339324 w 6355531"/>
              <a:gd name="connsiteY21" fmla="*/ 5449031 h 6858000"/>
              <a:gd name="connsiteX22" fmla="*/ 375255 w 6355531"/>
              <a:gd name="connsiteY22" fmla="*/ 5341916 h 6858000"/>
              <a:gd name="connsiteX23" fmla="*/ 412645 w 6355531"/>
              <a:gd name="connsiteY23" fmla="*/ 5264214 h 6858000"/>
              <a:gd name="connsiteX24" fmla="*/ 418645 w 6355531"/>
              <a:gd name="connsiteY24" fmla="*/ 5225268 h 6858000"/>
              <a:gd name="connsiteX25" fmla="*/ 426713 w 6355531"/>
              <a:gd name="connsiteY25" fmla="*/ 5159961 h 6858000"/>
              <a:gd name="connsiteX26" fmla="*/ 430230 w 6355531"/>
              <a:gd name="connsiteY26" fmla="*/ 5125185 h 6858000"/>
              <a:gd name="connsiteX27" fmla="*/ 443738 w 6355531"/>
              <a:gd name="connsiteY27" fmla="*/ 5067850 h 6858000"/>
              <a:gd name="connsiteX28" fmla="*/ 446398 w 6355531"/>
              <a:gd name="connsiteY28" fmla="*/ 5060861 h 6858000"/>
              <a:gd name="connsiteX29" fmla="*/ 444701 w 6355531"/>
              <a:gd name="connsiteY29" fmla="*/ 4993030 h 6858000"/>
              <a:gd name="connsiteX30" fmla="*/ 451432 w 6355531"/>
              <a:gd name="connsiteY30" fmla="*/ 4946844 h 6858000"/>
              <a:gd name="connsiteX31" fmla="*/ 462400 w 6355531"/>
              <a:gd name="connsiteY31" fmla="*/ 4858827 h 6858000"/>
              <a:gd name="connsiteX32" fmla="*/ 468151 w 6355531"/>
              <a:gd name="connsiteY32" fmla="*/ 4821170 h 6858000"/>
              <a:gd name="connsiteX33" fmla="*/ 467482 w 6355531"/>
              <a:gd name="connsiteY33" fmla="*/ 4584173 h 6858000"/>
              <a:gd name="connsiteX34" fmla="*/ 459345 w 6355531"/>
              <a:gd name="connsiteY34" fmla="*/ 4375228 h 6858000"/>
              <a:gd name="connsiteX35" fmla="*/ 440498 w 6355531"/>
              <a:gd name="connsiteY35" fmla="*/ 4214165 h 6858000"/>
              <a:gd name="connsiteX36" fmla="*/ 442085 w 6355531"/>
              <a:gd name="connsiteY36" fmla="*/ 4076008 h 6858000"/>
              <a:gd name="connsiteX37" fmla="*/ 430102 w 6355531"/>
              <a:gd name="connsiteY37" fmla="*/ 4033999 h 6858000"/>
              <a:gd name="connsiteX38" fmla="*/ 429834 w 6355531"/>
              <a:gd name="connsiteY38" fmla="*/ 4013953 h 6858000"/>
              <a:gd name="connsiteX39" fmla="*/ 434022 w 6355531"/>
              <a:gd name="connsiteY39" fmla="*/ 3872886 h 6858000"/>
              <a:gd name="connsiteX40" fmla="*/ 444128 w 6355531"/>
              <a:gd name="connsiteY40" fmla="*/ 3813873 h 6858000"/>
              <a:gd name="connsiteX41" fmla="*/ 454742 w 6355531"/>
              <a:gd name="connsiteY41" fmla="*/ 3738082 h 6858000"/>
              <a:gd name="connsiteX42" fmla="*/ 461899 w 6355531"/>
              <a:gd name="connsiteY42" fmla="*/ 3673397 h 6858000"/>
              <a:gd name="connsiteX43" fmla="*/ 461213 w 6355531"/>
              <a:gd name="connsiteY43" fmla="*/ 3637109 h 6858000"/>
              <a:gd name="connsiteX44" fmla="*/ 464567 w 6355531"/>
              <a:gd name="connsiteY44" fmla="*/ 3536883 h 6858000"/>
              <a:gd name="connsiteX45" fmla="*/ 485444 w 6355531"/>
              <a:gd name="connsiteY45" fmla="*/ 3295862 h 6858000"/>
              <a:gd name="connsiteX46" fmla="*/ 468421 w 6355531"/>
              <a:gd name="connsiteY46" fmla="*/ 3158586 h 6858000"/>
              <a:gd name="connsiteX47" fmla="*/ 444464 w 6355531"/>
              <a:gd name="connsiteY47" fmla="*/ 3112365 h 6858000"/>
              <a:gd name="connsiteX48" fmla="*/ 430314 w 6355531"/>
              <a:gd name="connsiteY48" fmla="*/ 3072935 h 6858000"/>
              <a:gd name="connsiteX49" fmla="*/ 406129 w 6355531"/>
              <a:gd name="connsiteY49" fmla="*/ 2958185 h 6858000"/>
              <a:gd name="connsiteX50" fmla="*/ 364512 w 6355531"/>
              <a:gd name="connsiteY50" fmla="*/ 2843952 h 6858000"/>
              <a:gd name="connsiteX51" fmla="*/ 300461 w 6355531"/>
              <a:gd name="connsiteY51" fmla="*/ 2554718 h 6858000"/>
              <a:gd name="connsiteX52" fmla="*/ 272031 w 6355531"/>
              <a:gd name="connsiteY52" fmla="*/ 2447068 h 6858000"/>
              <a:gd name="connsiteX53" fmla="*/ 275996 w 6355531"/>
              <a:gd name="connsiteY53" fmla="*/ 2423438 h 6858000"/>
              <a:gd name="connsiteX54" fmla="*/ 244658 w 6355531"/>
              <a:gd name="connsiteY54" fmla="*/ 2261920 h 6858000"/>
              <a:gd name="connsiteX55" fmla="*/ 234806 w 6355531"/>
              <a:gd name="connsiteY55" fmla="*/ 2195378 h 6858000"/>
              <a:gd name="connsiteX56" fmla="*/ 219430 w 6355531"/>
              <a:gd name="connsiteY56" fmla="*/ 2155135 h 6858000"/>
              <a:gd name="connsiteX57" fmla="*/ 216954 w 6355531"/>
              <a:gd name="connsiteY57" fmla="*/ 2118008 h 6858000"/>
              <a:gd name="connsiteX58" fmla="*/ 217921 w 6355531"/>
              <a:gd name="connsiteY58" fmla="*/ 2050531 h 6858000"/>
              <a:gd name="connsiteX59" fmla="*/ 191603 w 6355531"/>
              <a:gd name="connsiteY59" fmla="*/ 1906352 h 6858000"/>
              <a:gd name="connsiteX60" fmla="*/ 168765 w 6355531"/>
              <a:gd name="connsiteY60" fmla="*/ 1861531 h 6858000"/>
              <a:gd name="connsiteX61" fmla="*/ 123757 w 6355531"/>
              <a:gd name="connsiteY61" fmla="*/ 1732919 h 6858000"/>
              <a:gd name="connsiteX62" fmla="*/ 95931 w 6355531"/>
              <a:gd name="connsiteY62" fmla="*/ 1615777 h 6858000"/>
              <a:gd name="connsiteX63" fmla="*/ 77222 w 6355531"/>
              <a:gd name="connsiteY63" fmla="*/ 1563678 h 6858000"/>
              <a:gd name="connsiteX64" fmla="*/ 82894 w 6355531"/>
              <a:gd name="connsiteY64" fmla="*/ 1477995 h 6858000"/>
              <a:gd name="connsiteX65" fmla="*/ 77431 w 6355531"/>
              <a:gd name="connsiteY65" fmla="*/ 1307086 h 6858000"/>
              <a:gd name="connsiteX66" fmla="*/ 83152 w 6355531"/>
              <a:gd name="connsiteY66" fmla="*/ 1168288 h 6858000"/>
              <a:gd name="connsiteX67" fmla="*/ 65215 w 6355531"/>
              <a:gd name="connsiteY67" fmla="*/ 1088484 h 6858000"/>
              <a:gd name="connsiteX68" fmla="*/ 54242 w 6355531"/>
              <a:gd name="connsiteY68" fmla="*/ 1016103 h 6858000"/>
              <a:gd name="connsiteX69" fmla="*/ 55661 w 6355531"/>
              <a:gd name="connsiteY69" fmla="*/ 954054 h 6858000"/>
              <a:gd name="connsiteX70" fmla="*/ 50658 w 6355531"/>
              <a:gd name="connsiteY70" fmla="*/ 896999 h 6858000"/>
              <a:gd name="connsiteX71" fmla="*/ 11825 w 6355531"/>
              <a:gd name="connsiteY71" fmla="*/ 711705 h 6858000"/>
              <a:gd name="connsiteX72" fmla="*/ 8815 w 6355531"/>
              <a:gd name="connsiteY72" fmla="*/ 619315 h 6858000"/>
              <a:gd name="connsiteX73" fmla="*/ 2635 w 6355531"/>
              <a:gd name="connsiteY73" fmla="*/ 585934 h 6858000"/>
              <a:gd name="connsiteX74" fmla="*/ 1 w 6355531"/>
              <a:gd name="connsiteY74" fmla="*/ 538948 h 6858000"/>
              <a:gd name="connsiteX75" fmla="*/ 3808 w 6355531"/>
              <a:gd name="connsiteY75" fmla="*/ 525163 h 6858000"/>
              <a:gd name="connsiteX76" fmla="*/ 28525 w 6355531"/>
              <a:gd name="connsiteY76" fmla="*/ 393828 h 6858000"/>
              <a:gd name="connsiteX77" fmla="*/ 28359 w 6355531"/>
              <a:gd name="connsiteY77" fmla="*/ 353137 h 6858000"/>
              <a:gd name="connsiteX78" fmla="*/ 33905 w 6355531"/>
              <a:gd name="connsiteY78" fmla="*/ 275771 h 6858000"/>
              <a:gd name="connsiteX79" fmla="*/ 43349 w 6355531"/>
              <a:gd name="connsiteY79" fmla="*/ 236673 h 6858000"/>
              <a:gd name="connsiteX80" fmla="*/ 42417 w 6355531"/>
              <a:gd name="connsiteY80" fmla="*/ 144983 h 6858000"/>
              <a:gd name="connsiteX81" fmla="*/ 32952 w 6355531"/>
              <a:gd name="connsiteY81" fmla="*/ 33857 h 6858000"/>
              <a:gd name="connsiteX82" fmla="*/ 14982 w 6355531"/>
              <a:gd name="connsiteY82"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307510 w 6355531"/>
              <a:gd name="connsiteY3" fmla="*/ 6858000 h 6858000"/>
              <a:gd name="connsiteX4" fmla="*/ 1077543 w 6355531"/>
              <a:gd name="connsiteY4" fmla="*/ 6858000 h 6858000"/>
              <a:gd name="connsiteX5" fmla="*/ 76819 w 6355531"/>
              <a:gd name="connsiteY5" fmla="*/ 6857735 h 6858000"/>
              <a:gd name="connsiteX6" fmla="*/ 112467 w 6355531"/>
              <a:gd name="connsiteY6" fmla="*/ 6776847 h 6858000"/>
              <a:gd name="connsiteX7" fmla="*/ 123670 w 6355531"/>
              <a:gd name="connsiteY7" fmla="*/ 6737706 h 6858000"/>
              <a:gd name="connsiteX8" fmla="*/ 140628 w 6355531"/>
              <a:gd name="connsiteY8" fmla="*/ 6686827 h 6858000"/>
              <a:gd name="connsiteX9" fmla="*/ 151907 w 6355531"/>
              <a:gd name="connsiteY9" fmla="*/ 6633777 h 6858000"/>
              <a:gd name="connsiteX10" fmla="*/ 222869 w 6355531"/>
              <a:gd name="connsiteY10" fmla="*/ 6492130 h 6858000"/>
              <a:gd name="connsiteX11" fmla="*/ 238151 w 6355531"/>
              <a:gd name="connsiteY11" fmla="*/ 6431610 h 6858000"/>
              <a:gd name="connsiteX12" fmla="*/ 256505 w 6355531"/>
              <a:gd name="connsiteY12" fmla="*/ 6294334 h 6858000"/>
              <a:gd name="connsiteX13" fmla="*/ 244595 w 6355531"/>
              <a:gd name="connsiteY13" fmla="*/ 6231403 h 6858000"/>
              <a:gd name="connsiteX14" fmla="*/ 237442 w 6355531"/>
              <a:gd name="connsiteY14" fmla="*/ 6202459 h 6858000"/>
              <a:gd name="connsiteX15" fmla="*/ 236271 w 6355531"/>
              <a:gd name="connsiteY15" fmla="*/ 6153037 h 6858000"/>
              <a:gd name="connsiteX16" fmla="*/ 243660 w 6355531"/>
              <a:gd name="connsiteY16" fmla="*/ 5905303 h 6858000"/>
              <a:gd name="connsiteX17" fmla="*/ 272845 w 6355531"/>
              <a:gd name="connsiteY17" fmla="*/ 5712857 h 6858000"/>
              <a:gd name="connsiteX18" fmla="*/ 301874 w 6355531"/>
              <a:gd name="connsiteY18" fmla="*/ 5660491 h 6858000"/>
              <a:gd name="connsiteX19" fmla="*/ 315524 w 6355531"/>
              <a:gd name="connsiteY19" fmla="*/ 5553910 h 6858000"/>
              <a:gd name="connsiteX20" fmla="*/ 339324 w 6355531"/>
              <a:gd name="connsiteY20" fmla="*/ 5449031 h 6858000"/>
              <a:gd name="connsiteX21" fmla="*/ 375255 w 6355531"/>
              <a:gd name="connsiteY21" fmla="*/ 5341916 h 6858000"/>
              <a:gd name="connsiteX22" fmla="*/ 412645 w 6355531"/>
              <a:gd name="connsiteY22" fmla="*/ 5264214 h 6858000"/>
              <a:gd name="connsiteX23" fmla="*/ 418645 w 6355531"/>
              <a:gd name="connsiteY23" fmla="*/ 5225268 h 6858000"/>
              <a:gd name="connsiteX24" fmla="*/ 426713 w 6355531"/>
              <a:gd name="connsiteY24" fmla="*/ 5159961 h 6858000"/>
              <a:gd name="connsiteX25" fmla="*/ 430230 w 6355531"/>
              <a:gd name="connsiteY25" fmla="*/ 5125185 h 6858000"/>
              <a:gd name="connsiteX26" fmla="*/ 443738 w 6355531"/>
              <a:gd name="connsiteY26" fmla="*/ 5067850 h 6858000"/>
              <a:gd name="connsiteX27" fmla="*/ 446398 w 6355531"/>
              <a:gd name="connsiteY27" fmla="*/ 5060861 h 6858000"/>
              <a:gd name="connsiteX28" fmla="*/ 444701 w 6355531"/>
              <a:gd name="connsiteY28" fmla="*/ 4993030 h 6858000"/>
              <a:gd name="connsiteX29" fmla="*/ 451432 w 6355531"/>
              <a:gd name="connsiteY29" fmla="*/ 4946844 h 6858000"/>
              <a:gd name="connsiteX30" fmla="*/ 462400 w 6355531"/>
              <a:gd name="connsiteY30" fmla="*/ 4858827 h 6858000"/>
              <a:gd name="connsiteX31" fmla="*/ 468151 w 6355531"/>
              <a:gd name="connsiteY31" fmla="*/ 4821170 h 6858000"/>
              <a:gd name="connsiteX32" fmla="*/ 467482 w 6355531"/>
              <a:gd name="connsiteY32" fmla="*/ 4584173 h 6858000"/>
              <a:gd name="connsiteX33" fmla="*/ 459345 w 6355531"/>
              <a:gd name="connsiteY33" fmla="*/ 4375228 h 6858000"/>
              <a:gd name="connsiteX34" fmla="*/ 440498 w 6355531"/>
              <a:gd name="connsiteY34" fmla="*/ 4214165 h 6858000"/>
              <a:gd name="connsiteX35" fmla="*/ 442085 w 6355531"/>
              <a:gd name="connsiteY35" fmla="*/ 4076008 h 6858000"/>
              <a:gd name="connsiteX36" fmla="*/ 430102 w 6355531"/>
              <a:gd name="connsiteY36" fmla="*/ 4033999 h 6858000"/>
              <a:gd name="connsiteX37" fmla="*/ 429834 w 6355531"/>
              <a:gd name="connsiteY37" fmla="*/ 4013953 h 6858000"/>
              <a:gd name="connsiteX38" fmla="*/ 434022 w 6355531"/>
              <a:gd name="connsiteY38" fmla="*/ 3872886 h 6858000"/>
              <a:gd name="connsiteX39" fmla="*/ 444128 w 6355531"/>
              <a:gd name="connsiteY39" fmla="*/ 3813873 h 6858000"/>
              <a:gd name="connsiteX40" fmla="*/ 454742 w 6355531"/>
              <a:gd name="connsiteY40" fmla="*/ 3738082 h 6858000"/>
              <a:gd name="connsiteX41" fmla="*/ 461899 w 6355531"/>
              <a:gd name="connsiteY41" fmla="*/ 3673397 h 6858000"/>
              <a:gd name="connsiteX42" fmla="*/ 461213 w 6355531"/>
              <a:gd name="connsiteY42" fmla="*/ 3637109 h 6858000"/>
              <a:gd name="connsiteX43" fmla="*/ 464567 w 6355531"/>
              <a:gd name="connsiteY43" fmla="*/ 3536883 h 6858000"/>
              <a:gd name="connsiteX44" fmla="*/ 485444 w 6355531"/>
              <a:gd name="connsiteY44" fmla="*/ 3295862 h 6858000"/>
              <a:gd name="connsiteX45" fmla="*/ 468421 w 6355531"/>
              <a:gd name="connsiteY45" fmla="*/ 3158586 h 6858000"/>
              <a:gd name="connsiteX46" fmla="*/ 444464 w 6355531"/>
              <a:gd name="connsiteY46" fmla="*/ 3112365 h 6858000"/>
              <a:gd name="connsiteX47" fmla="*/ 430314 w 6355531"/>
              <a:gd name="connsiteY47" fmla="*/ 3072935 h 6858000"/>
              <a:gd name="connsiteX48" fmla="*/ 406129 w 6355531"/>
              <a:gd name="connsiteY48" fmla="*/ 2958185 h 6858000"/>
              <a:gd name="connsiteX49" fmla="*/ 364512 w 6355531"/>
              <a:gd name="connsiteY49" fmla="*/ 2843952 h 6858000"/>
              <a:gd name="connsiteX50" fmla="*/ 300461 w 6355531"/>
              <a:gd name="connsiteY50" fmla="*/ 2554718 h 6858000"/>
              <a:gd name="connsiteX51" fmla="*/ 272031 w 6355531"/>
              <a:gd name="connsiteY51" fmla="*/ 2447068 h 6858000"/>
              <a:gd name="connsiteX52" fmla="*/ 275996 w 6355531"/>
              <a:gd name="connsiteY52" fmla="*/ 2423438 h 6858000"/>
              <a:gd name="connsiteX53" fmla="*/ 244658 w 6355531"/>
              <a:gd name="connsiteY53" fmla="*/ 2261920 h 6858000"/>
              <a:gd name="connsiteX54" fmla="*/ 234806 w 6355531"/>
              <a:gd name="connsiteY54" fmla="*/ 2195378 h 6858000"/>
              <a:gd name="connsiteX55" fmla="*/ 219430 w 6355531"/>
              <a:gd name="connsiteY55" fmla="*/ 2155135 h 6858000"/>
              <a:gd name="connsiteX56" fmla="*/ 216954 w 6355531"/>
              <a:gd name="connsiteY56" fmla="*/ 2118008 h 6858000"/>
              <a:gd name="connsiteX57" fmla="*/ 217921 w 6355531"/>
              <a:gd name="connsiteY57" fmla="*/ 2050531 h 6858000"/>
              <a:gd name="connsiteX58" fmla="*/ 191603 w 6355531"/>
              <a:gd name="connsiteY58" fmla="*/ 1906352 h 6858000"/>
              <a:gd name="connsiteX59" fmla="*/ 168765 w 6355531"/>
              <a:gd name="connsiteY59" fmla="*/ 1861531 h 6858000"/>
              <a:gd name="connsiteX60" fmla="*/ 123757 w 6355531"/>
              <a:gd name="connsiteY60" fmla="*/ 1732919 h 6858000"/>
              <a:gd name="connsiteX61" fmla="*/ 95931 w 6355531"/>
              <a:gd name="connsiteY61" fmla="*/ 1615777 h 6858000"/>
              <a:gd name="connsiteX62" fmla="*/ 77222 w 6355531"/>
              <a:gd name="connsiteY62" fmla="*/ 1563678 h 6858000"/>
              <a:gd name="connsiteX63" fmla="*/ 82894 w 6355531"/>
              <a:gd name="connsiteY63" fmla="*/ 1477995 h 6858000"/>
              <a:gd name="connsiteX64" fmla="*/ 77431 w 6355531"/>
              <a:gd name="connsiteY64" fmla="*/ 1307086 h 6858000"/>
              <a:gd name="connsiteX65" fmla="*/ 83152 w 6355531"/>
              <a:gd name="connsiteY65" fmla="*/ 1168288 h 6858000"/>
              <a:gd name="connsiteX66" fmla="*/ 65215 w 6355531"/>
              <a:gd name="connsiteY66" fmla="*/ 1088484 h 6858000"/>
              <a:gd name="connsiteX67" fmla="*/ 54242 w 6355531"/>
              <a:gd name="connsiteY67" fmla="*/ 1016103 h 6858000"/>
              <a:gd name="connsiteX68" fmla="*/ 55661 w 6355531"/>
              <a:gd name="connsiteY68" fmla="*/ 954054 h 6858000"/>
              <a:gd name="connsiteX69" fmla="*/ 50658 w 6355531"/>
              <a:gd name="connsiteY69" fmla="*/ 896999 h 6858000"/>
              <a:gd name="connsiteX70" fmla="*/ 11825 w 6355531"/>
              <a:gd name="connsiteY70" fmla="*/ 711705 h 6858000"/>
              <a:gd name="connsiteX71" fmla="*/ 8815 w 6355531"/>
              <a:gd name="connsiteY71" fmla="*/ 619315 h 6858000"/>
              <a:gd name="connsiteX72" fmla="*/ 2635 w 6355531"/>
              <a:gd name="connsiteY72" fmla="*/ 585934 h 6858000"/>
              <a:gd name="connsiteX73" fmla="*/ 1 w 6355531"/>
              <a:gd name="connsiteY73" fmla="*/ 538948 h 6858000"/>
              <a:gd name="connsiteX74" fmla="*/ 3808 w 6355531"/>
              <a:gd name="connsiteY74" fmla="*/ 525163 h 6858000"/>
              <a:gd name="connsiteX75" fmla="*/ 28525 w 6355531"/>
              <a:gd name="connsiteY75" fmla="*/ 393828 h 6858000"/>
              <a:gd name="connsiteX76" fmla="*/ 28359 w 6355531"/>
              <a:gd name="connsiteY76" fmla="*/ 353137 h 6858000"/>
              <a:gd name="connsiteX77" fmla="*/ 33905 w 6355531"/>
              <a:gd name="connsiteY77" fmla="*/ 275771 h 6858000"/>
              <a:gd name="connsiteX78" fmla="*/ 43349 w 6355531"/>
              <a:gd name="connsiteY78" fmla="*/ 236673 h 6858000"/>
              <a:gd name="connsiteX79" fmla="*/ 42417 w 6355531"/>
              <a:gd name="connsiteY79" fmla="*/ 144983 h 6858000"/>
              <a:gd name="connsiteX80" fmla="*/ 32952 w 6355531"/>
              <a:gd name="connsiteY80" fmla="*/ 33857 h 6858000"/>
              <a:gd name="connsiteX81" fmla="*/ 14982 w 6355531"/>
              <a:gd name="connsiteY81"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1077543 w 6355531"/>
              <a:gd name="connsiteY3" fmla="*/ 6858000 h 6858000"/>
              <a:gd name="connsiteX4" fmla="*/ 76819 w 6355531"/>
              <a:gd name="connsiteY4" fmla="*/ 6857735 h 6858000"/>
              <a:gd name="connsiteX5" fmla="*/ 112467 w 6355531"/>
              <a:gd name="connsiteY5" fmla="*/ 6776847 h 6858000"/>
              <a:gd name="connsiteX6" fmla="*/ 123670 w 6355531"/>
              <a:gd name="connsiteY6" fmla="*/ 6737706 h 6858000"/>
              <a:gd name="connsiteX7" fmla="*/ 140628 w 6355531"/>
              <a:gd name="connsiteY7" fmla="*/ 6686827 h 6858000"/>
              <a:gd name="connsiteX8" fmla="*/ 151907 w 6355531"/>
              <a:gd name="connsiteY8" fmla="*/ 6633777 h 6858000"/>
              <a:gd name="connsiteX9" fmla="*/ 222869 w 6355531"/>
              <a:gd name="connsiteY9" fmla="*/ 6492130 h 6858000"/>
              <a:gd name="connsiteX10" fmla="*/ 238151 w 6355531"/>
              <a:gd name="connsiteY10" fmla="*/ 6431610 h 6858000"/>
              <a:gd name="connsiteX11" fmla="*/ 256505 w 6355531"/>
              <a:gd name="connsiteY11" fmla="*/ 6294334 h 6858000"/>
              <a:gd name="connsiteX12" fmla="*/ 244595 w 6355531"/>
              <a:gd name="connsiteY12" fmla="*/ 6231403 h 6858000"/>
              <a:gd name="connsiteX13" fmla="*/ 237442 w 6355531"/>
              <a:gd name="connsiteY13" fmla="*/ 6202459 h 6858000"/>
              <a:gd name="connsiteX14" fmla="*/ 236271 w 6355531"/>
              <a:gd name="connsiteY14" fmla="*/ 6153037 h 6858000"/>
              <a:gd name="connsiteX15" fmla="*/ 243660 w 6355531"/>
              <a:gd name="connsiteY15" fmla="*/ 5905303 h 6858000"/>
              <a:gd name="connsiteX16" fmla="*/ 272845 w 6355531"/>
              <a:gd name="connsiteY16" fmla="*/ 5712857 h 6858000"/>
              <a:gd name="connsiteX17" fmla="*/ 301874 w 6355531"/>
              <a:gd name="connsiteY17" fmla="*/ 5660491 h 6858000"/>
              <a:gd name="connsiteX18" fmla="*/ 315524 w 6355531"/>
              <a:gd name="connsiteY18" fmla="*/ 5553910 h 6858000"/>
              <a:gd name="connsiteX19" fmla="*/ 339324 w 6355531"/>
              <a:gd name="connsiteY19" fmla="*/ 5449031 h 6858000"/>
              <a:gd name="connsiteX20" fmla="*/ 375255 w 6355531"/>
              <a:gd name="connsiteY20" fmla="*/ 5341916 h 6858000"/>
              <a:gd name="connsiteX21" fmla="*/ 412645 w 6355531"/>
              <a:gd name="connsiteY21" fmla="*/ 5264214 h 6858000"/>
              <a:gd name="connsiteX22" fmla="*/ 418645 w 6355531"/>
              <a:gd name="connsiteY22" fmla="*/ 5225268 h 6858000"/>
              <a:gd name="connsiteX23" fmla="*/ 426713 w 6355531"/>
              <a:gd name="connsiteY23" fmla="*/ 5159961 h 6858000"/>
              <a:gd name="connsiteX24" fmla="*/ 430230 w 6355531"/>
              <a:gd name="connsiteY24" fmla="*/ 5125185 h 6858000"/>
              <a:gd name="connsiteX25" fmla="*/ 443738 w 6355531"/>
              <a:gd name="connsiteY25" fmla="*/ 5067850 h 6858000"/>
              <a:gd name="connsiteX26" fmla="*/ 446398 w 6355531"/>
              <a:gd name="connsiteY26" fmla="*/ 5060861 h 6858000"/>
              <a:gd name="connsiteX27" fmla="*/ 444701 w 6355531"/>
              <a:gd name="connsiteY27" fmla="*/ 4993030 h 6858000"/>
              <a:gd name="connsiteX28" fmla="*/ 451432 w 6355531"/>
              <a:gd name="connsiteY28" fmla="*/ 4946844 h 6858000"/>
              <a:gd name="connsiteX29" fmla="*/ 462400 w 6355531"/>
              <a:gd name="connsiteY29" fmla="*/ 4858827 h 6858000"/>
              <a:gd name="connsiteX30" fmla="*/ 468151 w 6355531"/>
              <a:gd name="connsiteY30" fmla="*/ 4821170 h 6858000"/>
              <a:gd name="connsiteX31" fmla="*/ 467482 w 6355531"/>
              <a:gd name="connsiteY31" fmla="*/ 4584173 h 6858000"/>
              <a:gd name="connsiteX32" fmla="*/ 459345 w 6355531"/>
              <a:gd name="connsiteY32" fmla="*/ 4375228 h 6858000"/>
              <a:gd name="connsiteX33" fmla="*/ 440498 w 6355531"/>
              <a:gd name="connsiteY33" fmla="*/ 4214165 h 6858000"/>
              <a:gd name="connsiteX34" fmla="*/ 442085 w 6355531"/>
              <a:gd name="connsiteY34" fmla="*/ 4076008 h 6858000"/>
              <a:gd name="connsiteX35" fmla="*/ 430102 w 6355531"/>
              <a:gd name="connsiteY35" fmla="*/ 4033999 h 6858000"/>
              <a:gd name="connsiteX36" fmla="*/ 429834 w 6355531"/>
              <a:gd name="connsiteY36" fmla="*/ 4013953 h 6858000"/>
              <a:gd name="connsiteX37" fmla="*/ 434022 w 6355531"/>
              <a:gd name="connsiteY37" fmla="*/ 3872886 h 6858000"/>
              <a:gd name="connsiteX38" fmla="*/ 444128 w 6355531"/>
              <a:gd name="connsiteY38" fmla="*/ 3813873 h 6858000"/>
              <a:gd name="connsiteX39" fmla="*/ 454742 w 6355531"/>
              <a:gd name="connsiteY39" fmla="*/ 3738082 h 6858000"/>
              <a:gd name="connsiteX40" fmla="*/ 461899 w 6355531"/>
              <a:gd name="connsiteY40" fmla="*/ 3673397 h 6858000"/>
              <a:gd name="connsiteX41" fmla="*/ 461213 w 6355531"/>
              <a:gd name="connsiteY41" fmla="*/ 3637109 h 6858000"/>
              <a:gd name="connsiteX42" fmla="*/ 464567 w 6355531"/>
              <a:gd name="connsiteY42" fmla="*/ 3536883 h 6858000"/>
              <a:gd name="connsiteX43" fmla="*/ 485444 w 6355531"/>
              <a:gd name="connsiteY43" fmla="*/ 3295862 h 6858000"/>
              <a:gd name="connsiteX44" fmla="*/ 468421 w 6355531"/>
              <a:gd name="connsiteY44" fmla="*/ 3158586 h 6858000"/>
              <a:gd name="connsiteX45" fmla="*/ 444464 w 6355531"/>
              <a:gd name="connsiteY45" fmla="*/ 3112365 h 6858000"/>
              <a:gd name="connsiteX46" fmla="*/ 430314 w 6355531"/>
              <a:gd name="connsiteY46" fmla="*/ 3072935 h 6858000"/>
              <a:gd name="connsiteX47" fmla="*/ 406129 w 6355531"/>
              <a:gd name="connsiteY47" fmla="*/ 2958185 h 6858000"/>
              <a:gd name="connsiteX48" fmla="*/ 364512 w 6355531"/>
              <a:gd name="connsiteY48" fmla="*/ 2843952 h 6858000"/>
              <a:gd name="connsiteX49" fmla="*/ 300461 w 6355531"/>
              <a:gd name="connsiteY49" fmla="*/ 2554718 h 6858000"/>
              <a:gd name="connsiteX50" fmla="*/ 272031 w 6355531"/>
              <a:gd name="connsiteY50" fmla="*/ 2447068 h 6858000"/>
              <a:gd name="connsiteX51" fmla="*/ 275996 w 6355531"/>
              <a:gd name="connsiteY51" fmla="*/ 2423438 h 6858000"/>
              <a:gd name="connsiteX52" fmla="*/ 244658 w 6355531"/>
              <a:gd name="connsiteY52" fmla="*/ 2261920 h 6858000"/>
              <a:gd name="connsiteX53" fmla="*/ 234806 w 6355531"/>
              <a:gd name="connsiteY53" fmla="*/ 2195378 h 6858000"/>
              <a:gd name="connsiteX54" fmla="*/ 219430 w 6355531"/>
              <a:gd name="connsiteY54" fmla="*/ 2155135 h 6858000"/>
              <a:gd name="connsiteX55" fmla="*/ 216954 w 6355531"/>
              <a:gd name="connsiteY55" fmla="*/ 2118008 h 6858000"/>
              <a:gd name="connsiteX56" fmla="*/ 217921 w 6355531"/>
              <a:gd name="connsiteY56" fmla="*/ 2050531 h 6858000"/>
              <a:gd name="connsiteX57" fmla="*/ 191603 w 6355531"/>
              <a:gd name="connsiteY57" fmla="*/ 1906352 h 6858000"/>
              <a:gd name="connsiteX58" fmla="*/ 168765 w 6355531"/>
              <a:gd name="connsiteY58" fmla="*/ 1861531 h 6858000"/>
              <a:gd name="connsiteX59" fmla="*/ 123757 w 6355531"/>
              <a:gd name="connsiteY59" fmla="*/ 1732919 h 6858000"/>
              <a:gd name="connsiteX60" fmla="*/ 95931 w 6355531"/>
              <a:gd name="connsiteY60" fmla="*/ 1615777 h 6858000"/>
              <a:gd name="connsiteX61" fmla="*/ 77222 w 6355531"/>
              <a:gd name="connsiteY61" fmla="*/ 1563678 h 6858000"/>
              <a:gd name="connsiteX62" fmla="*/ 82894 w 6355531"/>
              <a:gd name="connsiteY62" fmla="*/ 1477995 h 6858000"/>
              <a:gd name="connsiteX63" fmla="*/ 77431 w 6355531"/>
              <a:gd name="connsiteY63" fmla="*/ 1307086 h 6858000"/>
              <a:gd name="connsiteX64" fmla="*/ 83152 w 6355531"/>
              <a:gd name="connsiteY64" fmla="*/ 1168288 h 6858000"/>
              <a:gd name="connsiteX65" fmla="*/ 65215 w 6355531"/>
              <a:gd name="connsiteY65" fmla="*/ 1088484 h 6858000"/>
              <a:gd name="connsiteX66" fmla="*/ 54242 w 6355531"/>
              <a:gd name="connsiteY66" fmla="*/ 1016103 h 6858000"/>
              <a:gd name="connsiteX67" fmla="*/ 55661 w 6355531"/>
              <a:gd name="connsiteY67" fmla="*/ 954054 h 6858000"/>
              <a:gd name="connsiteX68" fmla="*/ 50658 w 6355531"/>
              <a:gd name="connsiteY68" fmla="*/ 896999 h 6858000"/>
              <a:gd name="connsiteX69" fmla="*/ 11825 w 6355531"/>
              <a:gd name="connsiteY69" fmla="*/ 711705 h 6858000"/>
              <a:gd name="connsiteX70" fmla="*/ 8815 w 6355531"/>
              <a:gd name="connsiteY70" fmla="*/ 619315 h 6858000"/>
              <a:gd name="connsiteX71" fmla="*/ 2635 w 6355531"/>
              <a:gd name="connsiteY71" fmla="*/ 585934 h 6858000"/>
              <a:gd name="connsiteX72" fmla="*/ 1 w 6355531"/>
              <a:gd name="connsiteY72" fmla="*/ 538948 h 6858000"/>
              <a:gd name="connsiteX73" fmla="*/ 3808 w 6355531"/>
              <a:gd name="connsiteY73" fmla="*/ 525163 h 6858000"/>
              <a:gd name="connsiteX74" fmla="*/ 28525 w 6355531"/>
              <a:gd name="connsiteY74" fmla="*/ 393828 h 6858000"/>
              <a:gd name="connsiteX75" fmla="*/ 28359 w 6355531"/>
              <a:gd name="connsiteY75" fmla="*/ 353137 h 6858000"/>
              <a:gd name="connsiteX76" fmla="*/ 33905 w 6355531"/>
              <a:gd name="connsiteY76" fmla="*/ 275771 h 6858000"/>
              <a:gd name="connsiteX77" fmla="*/ 43349 w 6355531"/>
              <a:gd name="connsiteY77" fmla="*/ 236673 h 6858000"/>
              <a:gd name="connsiteX78" fmla="*/ 42417 w 6355531"/>
              <a:gd name="connsiteY78" fmla="*/ 144983 h 6858000"/>
              <a:gd name="connsiteX79" fmla="*/ 32952 w 6355531"/>
              <a:gd name="connsiteY79" fmla="*/ 33857 h 6858000"/>
              <a:gd name="connsiteX80" fmla="*/ 14982 w 6355531"/>
              <a:gd name="connsiteY80"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5661 w 6355531"/>
              <a:gd name="connsiteY66" fmla="*/ 954054 h 6858000"/>
              <a:gd name="connsiteX67" fmla="*/ 50658 w 6355531"/>
              <a:gd name="connsiteY67" fmla="*/ 896999 h 6858000"/>
              <a:gd name="connsiteX68" fmla="*/ 11825 w 6355531"/>
              <a:gd name="connsiteY68" fmla="*/ 711705 h 6858000"/>
              <a:gd name="connsiteX69" fmla="*/ 8815 w 6355531"/>
              <a:gd name="connsiteY69" fmla="*/ 619315 h 6858000"/>
              <a:gd name="connsiteX70" fmla="*/ 2635 w 6355531"/>
              <a:gd name="connsiteY70" fmla="*/ 585934 h 6858000"/>
              <a:gd name="connsiteX71" fmla="*/ 1 w 6355531"/>
              <a:gd name="connsiteY71" fmla="*/ 538948 h 6858000"/>
              <a:gd name="connsiteX72" fmla="*/ 3808 w 6355531"/>
              <a:gd name="connsiteY72" fmla="*/ 525163 h 6858000"/>
              <a:gd name="connsiteX73" fmla="*/ 28525 w 6355531"/>
              <a:gd name="connsiteY73" fmla="*/ 393828 h 6858000"/>
              <a:gd name="connsiteX74" fmla="*/ 28359 w 6355531"/>
              <a:gd name="connsiteY74" fmla="*/ 353137 h 6858000"/>
              <a:gd name="connsiteX75" fmla="*/ 33905 w 6355531"/>
              <a:gd name="connsiteY75" fmla="*/ 275771 h 6858000"/>
              <a:gd name="connsiteX76" fmla="*/ 43349 w 6355531"/>
              <a:gd name="connsiteY76" fmla="*/ 236673 h 6858000"/>
              <a:gd name="connsiteX77" fmla="*/ 42417 w 6355531"/>
              <a:gd name="connsiteY77" fmla="*/ 144983 h 6858000"/>
              <a:gd name="connsiteX78" fmla="*/ 32952 w 6355531"/>
              <a:gd name="connsiteY78" fmla="*/ 33857 h 6858000"/>
              <a:gd name="connsiteX79" fmla="*/ 14982 w 6355531"/>
              <a:gd name="connsiteY79" fmla="*/ 0 h 6858000"/>
              <a:gd name="connsiteX0" fmla="*/ 14982 w 6355531"/>
              <a:gd name="connsiteY0" fmla="*/ 0 h 6858000"/>
              <a:gd name="connsiteX1" fmla="*/ 6355531 w 6355531"/>
              <a:gd name="connsiteY1" fmla="*/ 0 h 6858000"/>
              <a:gd name="connsiteX2" fmla="*/ 6355531 w 6355531"/>
              <a:gd name="connsiteY2" fmla="*/ 6858000 h 6858000"/>
              <a:gd name="connsiteX3" fmla="*/ 76819 w 6355531"/>
              <a:gd name="connsiteY3" fmla="*/ 6857735 h 6858000"/>
              <a:gd name="connsiteX4" fmla="*/ 112467 w 6355531"/>
              <a:gd name="connsiteY4" fmla="*/ 6776847 h 6858000"/>
              <a:gd name="connsiteX5" fmla="*/ 123670 w 6355531"/>
              <a:gd name="connsiteY5" fmla="*/ 6737706 h 6858000"/>
              <a:gd name="connsiteX6" fmla="*/ 140628 w 6355531"/>
              <a:gd name="connsiteY6" fmla="*/ 6686827 h 6858000"/>
              <a:gd name="connsiteX7" fmla="*/ 151907 w 6355531"/>
              <a:gd name="connsiteY7" fmla="*/ 6633777 h 6858000"/>
              <a:gd name="connsiteX8" fmla="*/ 222869 w 6355531"/>
              <a:gd name="connsiteY8" fmla="*/ 6492130 h 6858000"/>
              <a:gd name="connsiteX9" fmla="*/ 238151 w 6355531"/>
              <a:gd name="connsiteY9" fmla="*/ 6431610 h 6858000"/>
              <a:gd name="connsiteX10" fmla="*/ 256505 w 6355531"/>
              <a:gd name="connsiteY10" fmla="*/ 6294334 h 6858000"/>
              <a:gd name="connsiteX11" fmla="*/ 244595 w 6355531"/>
              <a:gd name="connsiteY11" fmla="*/ 6231403 h 6858000"/>
              <a:gd name="connsiteX12" fmla="*/ 237442 w 6355531"/>
              <a:gd name="connsiteY12" fmla="*/ 6202459 h 6858000"/>
              <a:gd name="connsiteX13" fmla="*/ 236271 w 6355531"/>
              <a:gd name="connsiteY13" fmla="*/ 6153037 h 6858000"/>
              <a:gd name="connsiteX14" fmla="*/ 243660 w 6355531"/>
              <a:gd name="connsiteY14" fmla="*/ 5905303 h 6858000"/>
              <a:gd name="connsiteX15" fmla="*/ 272845 w 6355531"/>
              <a:gd name="connsiteY15" fmla="*/ 5712857 h 6858000"/>
              <a:gd name="connsiteX16" fmla="*/ 301874 w 6355531"/>
              <a:gd name="connsiteY16" fmla="*/ 5660491 h 6858000"/>
              <a:gd name="connsiteX17" fmla="*/ 315524 w 6355531"/>
              <a:gd name="connsiteY17" fmla="*/ 5553910 h 6858000"/>
              <a:gd name="connsiteX18" fmla="*/ 339324 w 6355531"/>
              <a:gd name="connsiteY18" fmla="*/ 5449031 h 6858000"/>
              <a:gd name="connsiteX19" fmla="*/ 375255 w 6355531"/>
              <a:gd name="connsiteY19" fmla="*/ 5341916 h 6858000"/>
              <a:gd name="connsiteX20" fmla="*/ 412645 w 6355531"/>
              <a:gd name="connsiteY20" fmla="*/ 5264214 h 6858000"/>
              <a:gd name="connsiteX21" fmla="*/ 418645 w 6355531"/>
              <a:gd name="connsiteY21" fmla="*/ 5225268 h 6858000"/>
              <a:gd name="connsiteX22" fmla="*/ 426713 w 6355531"/>
              <a:gd name="connsiteY22" fmla="*/ 5159961 h 6858000"/>
              <a:gd name="connsiteX23" fmla="*/ 430230 w 6355531"/>
              <a:gd name="connsiteY23" fmla="*/ 5125185 h 6858000"/>
              <a:gd name="connsiteX24" fmla="*/ 443738 w 6355531"/>
              <a:gd name="connsiteY24" fmla="*/ 5067850 h 6858000"/>
              <a:gd name="connsiteX25" fmla="*/ 446398 w 6355531"/>
              <a:gd name="connsiteY25" fmla="*/ 5060861 h 6858000"/>
              <a:gd name="connsiteX26" fmla="*/ 444701 w 6355531"/>
              <a:gd name="connsiteY26" fmla="*/ 4993030 h 6858000"/>
              <a:gd name="connsiteX27" fmla="*/ 451432 w 6355531"/>
              <a:gd name="connsiteY27" fmla="*/ 4946844 h 6858000"/>
              <a:gd name="connsiteX28" fmla="*/ 462400 w 6355531"/>
              <a:gd name="connsiteY28" fmla="*/ 4858827 h 6858000"/>
              <a:gd name="connsiteX29" fmla="*/ 468151 w 6355531"/>
              <a:gd name="connsiteY29" fmla="*/ 4821170 h 6858000"/>
              <a:gd name="connsiteX30" fmla="*/ 467482 w 6355531"/>
              <a:gd name="connsiteY30" fmla="*/ 4584173 h 6858000"/>
              <a:gd name="connsiteX31" fmla="*/ 459345 w 6355531"/>
              <a:gd name="connsiteY31" fmla="*/ 4375228 h 6858000"/>
              <a:gd name="connsiteX32" fmla="*/ 440498 w 6355531"/>
              <a:gd name="connsiteY32" fmla="*/ 4214165 h 6858000"/>
              <a:gd name="connsiteX33" fmla="*/ 442085 w 6355531"/>
              <a:gd name="connsiteY33" fmla="*/ 4076008 h 6858000"/>
              <a:gd name="connsiteX34" fmla="*/ 430102 w 6355531"/>
              <a:gd name="connsiteY34" fmla="*/ 4033999 h 6858000"/>
              <a:gd name="connsiteX35" fmla="*/ 429834 w 6355531"/>
              <a:gd name="connsiteY35" fmla="*/ 4013953 h 6858000"/>
              <a:gd name="connsiteX36" fmla="*/ 434022 w 6355531"/>
              <a:gd name="connsiteY36" fmla="*/ 3872886 h 6858000"/>
              <a:gd name="connsiteX37" fmla="*/ 444128 w 6355531"/>
              <a:gd name="connsiteY37" fmla="*/ 3813873 h 6858000"/>
              <a:gd name="connsiteX38" fmla="*/ 454742 w 6355531"/>
              <a:gd name="connsiteY38" fmla="*/ 3738082 h 6858000"/>
              <a:gd name="connsiteX39" fmla="*/ 461899 w 6355531"/>
              <a:gd name="connsiteY39" fmla="*/ 3673397 h 6858000"/>
              <a:gd name="connsiteX40" fmla="*/ 461213 w 6355531"/>
              <a:gd name="connsiteY40" fmla="*/ 3637109 h 6858000"/>
              <a:gd name="connsiteX41" fmla="*/ 464567 w 6355531"/>
              <a:gd name="connsiteY41" fmla="*/ 3536883 h 6858000"/>
              <a:gd name="connsiteX42" fmla="*/ 485444 w 6355531"/>
              <a:gd name="connsiteY42" fmla="*/ 3295862 h 6858000"/>
              <a:gd name="connsiteX43" fmla="*/ 468421 w 6355531"/>
              <a:gd name="connsiteY43" fmla="*/ 3158586 h 6858000"/>
              <a:gd name="connsiteX44" fmla="*/ 444464 w 6355531"/>
              <a:gd name="connsiteY44" fmla="*/ 3112365 h 6858000"/>
              <a:gd name="connsiteX45" fmla="*/ 430314 w 6355531"/>
              <a:gd name="connsiteY45" fmla="*/ 3072935 h 6858000"/>
              <a:gd name="connsiteX46" fmla="*/ 406129 w 6355531"/>
              <a:gd name="connsiteY46" fmla="*/ 2958185 h 6858000"/>
              <a:gd name="connsiteX47" fmla="*/ 364512 w 6355531"/>
              <a:gd name="connsiteY47" fmla="*/ 2843952 h 6858000"/>
              <a:gd name="connsiteX48" fmla="*/ 300461 w 6355531"/>
              <a:gd name="connsiteY48" fmla="*/ 2554718 h 6858000"/>
              <a:gd name="connsiteX49" fmla="*/ 272031 w 6355531"/>
              <a:gd name="connsiteY49" fmla="*/ 2447068 h 6858000"/>
              <a:gd name="connsiteX50" fmla="*/ 275996 w 6355531"/>
              <a:gd name="connsiteY50" fmla="*/ 2423438 h 6858000"/>
              <a:gd name="connsiteX51" fmla="*/ 244658 w 6355531"/>
              <a:gd name="connsiteY51" fmla="*/ 2261920 h 6858000"/>
              <a:gd name="connsiteX52" fmla="*/ 234806 w 6355531"/>
              <a:gd name="connsiteY52" fmla="*/ 2195378 h 6858000"/>
              <a:gd name="connsiteX53" fmla="*/ 219430 w 6355531"/>
              <a:gd name="connsiteY53" fmla="*/ 2155135 h 6858000"/>
              <a:gd name="connsiteX54" fmla="*/ 216954 w 6355531"/>
              <a:gd name="connsiteY54" fmla="*/ 2118008 h 6858000"/>
              <a:gd name="connsiteX55" fmla="*/ 217921 w 6355531"/>
              <a:gd name="connsiteY55" fmla="*/ 2050531 h 6858000"/>
              <a:gd name="connsiteX56" fmla="*/ 191603 w 6355531"/>
              <a:gd name="connsiteY56" fmla="*/ 1906352 h 6858000"/>
              <a:gd name="connsiteX57" fmla="*/ 168765 w 6355531"/>
              <a:gd name="connsiteY57" fmla="*/ 1861531 h 6858000"/>
              <a:gd name="connsiteX58" fmla="*/ 123757 w 6355531"/>
              <a:gd name="connsiteY58" fmla="*/ 1732919 h 6858000"/>
              <a:gd name="connsiteX59" fmla="*/ 95931 w 6355531"/>
              <a:gd name="connsiteY59" fmla="*/ 1615777 h 6858000"/>
              <a:gd name="connsiteX60" fmla="*/ 77222 w 6355531"/>
              <a:gd name="connsiteY60" fmla="*/ 1563678 h 6858000"/>
              <a:gd name="connsiteX61" fmla="*/ 82894 w 6355531"/>
              <a:gd name="connsiteY61" fmla="*/ 1477995 h 6858000"/>
              <a:gd name="connsiteX62" fmla="*/ 77431 w 6355531"/>
              <a:gd name="connsiteY62" fmla="*/ 1307086 h 6858000"/>
              <a:gd name="connsiteX63" fmla="*/ 83152 w 6355531"/>
              <a:gd name="connsiteY63" fmla="*/ 1168288 h 6858000"/>
              <a:gd name="connsiteX64" fmla="*/ 65215 w 6355531"/>
              <a:gd name="connsiteY64" fmla="*/ 1088484 h 6858000"/>
              <a:gd name="connsiteX65" fmla="*/ 54242 w 6355531"/>
              <a:gd name="connsiteY65" fmla="*/ 1016103 h 6858000"/>
              <a:gd name="connsiteX66" fmla="*/ 50658 w 6355531"/>
              <a:gd name="connsiteY66" fmla="*/ 896999 h 6858000"/>
              <a:gd name="connsiteX67" fmla="*/ 11825 w 6355531"/>
              <a:gd name="connsiteY67" fmla="*/ 711705 h 6858000"/>
              <a:gd name="connsiteX68" fmla="*/ 8815 w 6355531"/>
              <a:gd name="connsiteY68" fmla="*/ 619315 h 6858000"/>
              <a:gd name="connsiteX69" fmla="*/ 2635 w 6355531"/>
              <a:gd name="connsiteY69" fmla="*/ 585934 h 6858000"/>
              <a:gd name="connsiteX70" fmla="*/ 1 w 6355531"/>
              <a:gd name="connsiteY70" fmla="*/ 538948 h 6858000"/>
              <a:gd name="connsiteX71" fmla="*/ 3808 w 6355531"/>
              <a:gd name="connsiteY71" fmla="*/ 525163 h 6858000"/>
              <a:gd name="connsiteX72" fmla="*/ 28525 w 6355531"/>
              <a:gd name="connsiteY72" fmla="*/ 393828 h 6858000"/>
              <a:gd name="connsiteX73" fmla="*/ 28359 w 6355531"/>
              <a:gd name="connsiteY73" fmla="*/ 353137 h 6858000"/>
              <a:gd name="connsiteX74" fmla="*/ 33905 w 6355531"/>
              <a:gd name="connsiteY74" fmla="*/ 275771 h 6858000"/>
              <a:gd name="connsiteX75" fmla="*/ 43349 w 6355531"/>
              <a:gd name="connsiteY75" fmla="*/ 236673 h 6858000"/>
              <a:gd name="connsiteX76" fmla="*/ 42417 w 6355531"/>
              <a:gd name="connsiteY76" fmla="*/ 144983 h 6858000"/>
              <a:gd name="connsiteX77" fmla="*/ 32952 w 6355531"/>
              <a:gd name="connsiteY77" fmla="*/ 33857 h 6858000"/>
              <a:gd name="connsiteX78" fmla="*/ 14982 w 6355531"/>
              <a:gd name="connsiteY7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32637 w 6354263"/>
              <a:gd name="connsiteY73" fmla="*/ 275771 h 6858000"/>
              <a:gd name="connsiteX74" fmla="*/ 42081 w 6354263"/>
              <a:gd name="connsiteY74" fmla="*/ 236673 h 6858000"/>
              <a:gd name="connsiteX75" fmla="*/ 41149 w 6354263"/>
              <a:gd name="connsiteY75" fmla="*/ 144983 h 6858000"/>
              <a:gd name="connsiteX76" fmla="*/ 31684 w 6354263"/>
              <a:gd name="connsiteY76" fmla="*/ 33857 h 6858000"/>
              <a:gd name="connsiteX77" fmla="*/ 13714 w 6354263"/>
              <a:gd name="connsiteY7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27091 w 6354263"/>
              <a:gd name="connsiteY72" fmla="*/ 353137 h 6858000"/>
              <a:gd name="connsiteX73" fmla="*/ 42081 w 6354263"/>
              <a:gd name="connsiteY73" fmla="*/ 236673 h 6858000"/>
              <a:gd name="connsiteX74" fmla="*/ 41149 w 6354263"/>
              <a:gd name="connsiteY74" fmla="*/ 144983 h 6858000"/>
              <a:gd name="connsiteX75" fmla="*/ 31684 w 6354263"/>
              <a:gd name="connsiteY75" fmla="*/ 33857 h 6858000"/>
              <a:gd name="connsiteX76" fmla="*/ 13714 w 6354263"/>
              <a:gd name="connsiteY7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33538 w 6354263"/>
              <a:gd name="connsiteY52" fmla="*/ 2195378 h 6858000"/>
              <a:gd name="connsiteX53" fmla="*/ 218162 w 6354263"/>
              <a:gd name="connsiteY53" fmla="*/ 2155135 h 6858000"/>
              <a:gd name="connsiteX54" fmla="*/ 215686 w 6354263"/>
              <a:gd name="connsiteY54" fmla="*/ 2118008 h 6858000"/>
              <a:gd name="connsiteX55" fmla="*/ 216653 w 6354263"/>
              <a:gd name="connsiteY55" fmla="*/ 2050531 h 6858000"/>
              <a:gd name="connsiteX56" fmla="*/ 190335 w 6354263"/>
              <a:gd name="connsiteY56" fmla="*/ 1906352 h 6858000"/>
              <a:gd name="connsiteX57" fmla="*/ 167497 w 6354263"/>
              <a:gd name="connsiteY57" fmla="*/ 1861531 h 6858000"/>
              <a:gd name="connsiteX58" fmla="*/ 122489 w 6354263"/>
              <a:gd name="connsiteY58" fmla="*/ 1732919 h 6858000"/>
              <a:gd name="connsiteX59" fmla="*/ 94663 w 6354263"/>
              <a:gd name="connsiteY59" fmla="*/ 1615777 h 6858000"/>
              <a:gd name="connsiteX60" fmla="*/ 75954 w 6354263"/>
              <a:gd name="connsiteY60" fmla="*/ 1563678 h 6858000"/>
              <a:gd name="connsiteX61" fmla="*/ 81626 w 6354263"/>
              <a:gd name="connsiteY61" fmla="*/ 1477995 h 6858000"/>
              <a:gd name="connsiteX62" fmla="*/ 76163 w 6354263"/>
              <a:gd name="connsiteY62" fmla="*/ 1307086 h 6858000"/>
              <a:gd name="connsiteX63" fmla="*/ 81884 w 6354263"/>
              <a:gd name="connsiteY63" fmla="*/ 1168288 h 6858000"/>
              <a:gd name="connsiteX64" fmla="*/ 63947 w 6354263"/>
              <a:gd name="connsiteY64" fmla="*/ 1088484 h 6858000"/>
              <a:gd name="connsiteX65" fmla="*/ 52974 w 6354263"/>
              <a:gd name="connsiteY65" fmla="*/ 1016103 h 6858000"/>
              <a:gd name="connsiteX66" fmla="*/ 49390 w 6354263"/>
              <a:gd name="connsiteY66" fmla="*/ 896999 h 6858000"/>
              <a:gd name="connsiteX67" fmla="*/ 10557 w 6354263"/>
              <a:gd name="connsiteY67" fmla="*/ 711705 h 6858000"/>
              <a:gd name="connsiteX68" fmla="*/ 7547 w 6354263"/>
              <a:gd name="connsiteY68" fmla="*/ 619315 h 6858000"/>
              <a:gd name="connsiteX69" fmla="*/ 1367 w 6354263"/>
              <a:gd name="connsiteY69" fmla="*/ 585934 h 6858000"/>
              <a:gd name="connsiteX70" fmla="*/ 2540 w 6354263"/>
              <a:gd name="connsiteY70" fmla="*/ 525163 h 6858000"/>
              <a:gd name="connsiteX71" fmla="*/ 27257 w 6354263"/>
              <a:gd name="connsiteY71" fmla="*/ 393828 h 6858000"/>
              <a:gd name="connsiteX72" fmla="*/ 42081 w 6354263"/>
              <a:gd name="connsiteY72" fmla="*/ 236673 h 6858000"/>
              <a:gd name="connsiteX73" fmla="*/ 41149 w 6354263"/>
              <a:gd name="connsiteY73" fmla="*/ 144983 h 6858000"/>
              <a:gd name="connsiteX74" fmla="*/ 31684 w 6354263"/>
              <a:gd name="connsiteY74" fmla="*/ 33857 h 6858000"/>
              <a:gd name="connsiteX75" fmla="*/ 13714 w 6354263"/>
              <a:gd name="connsiteY7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42860 w 6354263"/>
              <a:gd name="connsiteY37" fmla="*/ 3813873 h 6858000"/>
              <a:gd name="connsiteX38" fmla="*/ 453474 w 6354263"/>
              <a:gd name="connsiteY38" fmla="*/ 3738082 h 6858000"/>
              <a:gd name="connsiteX39" fmla="*/ 460631 w 6354263"/>
              <a:gd name="connsiteY39" fmla="*/ 3673397 h 6858000"/>
              <a:gd name="connsiteX40" fmla="*/ 459945 w 6354263"/>
              <a:gd name="connsiteY40" fmla="*/ 3637109 h 6858000"/>
              <a:gd name="connsiteX41" fmla="*/ 463299 w 6354263"/>
              <a:gd name="connsiteY41" fmla="*/ 3536883 h 6858000"/>
              <a:gd name="connsiteX42" fmla="*/ 484176 w 6354263"/>
              <a:gd name="connsiteY42" fmla="*/ 3295862 h 6858000"/>
              <a:gd name="connsiteX43" fmla="*/ 467153 w 6354263"/>
              <a:gd name="connsiteY43" fmla="*/ 3158586 h 6858000"/>
              <a:gd name="connsiteX44" fmla="*/ 443196 w 6354263"/>
              <a:gd name="connsiteY44" fmla="*/ 3112365 h 6858000"/>
              <a:gd name="connsiteX45" fmla="*/ 429046 w 6354263"/>
              <a:gd name="connsiteY45" fmla="*/ 3072935 h 6858000"/>
              <a:gd name="connsiteX46" fmla="*/ 404861 w 6354263"/>
              <a:gd name="connsiteY46" fmla="*/ 2958185 h 6858000"/>
              <a:gd name="connsiteX47" fmla="*/ 363244 w 6354263"/>
              <a:gd name="connsiteY47" fmla="*/ 2843952 h 6858000"/>
              <a:gd name="connsiteX48" fmla="*/ 299193 w 6354263"/>
              <a:gd name="connsiteY48" fmla="*/ 2554718 h 6858000"/>
              <a:gd name="connsiteX49" fmla="*/ 270763 w 6354263"/>
              <a:gd name="connsiteY49" fmla="*/ 2447068 h 6858000"/>
              <a:gd name="connsiteX50" fmla="*/ 274728 w 6354263"/>
              <a:gd name="connsiteY50" fmla="*/ 2423438 h 6858000"/>
              <a:gd name="connsiteX51" fmla="*/ 243390 w 6354263"/>
              <a:gd name="connsiteY51" fmla="*/ 2261920 h 6858000"/>
              <a:gd name="connsiteX52" fmla="*/ 218162 w 6354263"/>
              <a:gd name="connsiteY52" fmla="*/ 2155135 h 6858000"/>
              <a:gd name="connsiteX53" fmla="*/ 215686 w 6354263"/>
              <a:gd name="connsiteY53" fmla="*/ 2118008 h 6858000"/>
              <a:gd name="connsiteX54" fmla="*/ 216653 w 6354263"/>
              <a:gd name="connsiteY54" fmla="*/ 2050531 h 6858000"/>
              <a:gd name="connsiteX55" fmla="*/ 190335 w 6354263"/>
              <a:gd name="connsiteY55" fmla="*/ 1906352 h 6858000"/>
              <a:gd name="connsiteX56" fmla="*/ 167497 w 6354263"/>
              <a:gd name="connsiteY56" fmla="*/ 1861531 h 6858000"/>
              <a:gd name="connsiteX57" fmla="*/ 122489 w 6354263"/>
              <a:gd name="connsiteY57" fmla="*/ 1732919 h 6858000"/>
              <a:gd name="connsiteX58" fmla="*/ 94663 w 6354263"/>
              <a:gd name="connsiteY58" fmla="*/ 1615777 h 6858000"/>
              <a:gd name="connsiteX59" fmla="*/ 75954 w 6354263"/>
              <a:gd name="connsiteY59" fmla="*/ 1563678 h 6858000"/>
              <a:gd name="connsiteX60" fmla="*/ 81626 w 6354263"/>
              <a:gd name="connsiteY60" fmla="*/ 1477995 h 6858000"/>
              <a:gd name="connsiteX61" fmla="*/ 76163 w 6354263"/>
              <a:gd name="connsiteY61" fmla="*/ 1307086 h 6858000"/>
              <a:gd name="connsiteX62" fmla="*/ 81884 w 6354263"/>
              <a:gd name="connsiteY62" fmla="*/ 1168288 h 6858000"/>
              <a:gd name="connsiteX63" fmla="*/ 63947 w 6354263"/>
              <a:gd name="connsiteY63" fmla="*/ 1088484 h 6858000"/>
              <a:gd name="connsiteX64" fmla="*/ 52974 w 6354263"/>
              <a:gd name="connsiteY64" fmla="*/ 1016103 h 6858000"/>
              <a:gd name="connsiteX65" fmla="*/ 49390 w 6354263"/>
              <a:gd name="connsiteY65" fmla="*/ 896999 h 6858000"/>
              <a:gd name="connsiteX66" fmla="*/ 10557 w 6354263"/>
              <a:gd name="connsiteY66" fmla="*/ 711705 h 6858000"/>
              <a:gd name="connsiteX67" fmla="*/ 7547 w 6354263"/>
              <a:gd name="connsiteY67" fmla="*/ 619315 h 6858000"/>
              <a:gd name="connsiteX68" fmla="*/ 1367 w 6354263"/>
              <a:gd name="connsiteY68" fmla="*/ 585934 h 6858000"/>
              <a:gd name="connsiteX69" fmla="*/ 2540 w 6354263"/>
              <a:gd name="connsiteY69" fmla="*/ 525163 h 6858000"/>
              <a:gd name="connsiteX70" fmla="*/ 27257 w 6354263"/>
              <a:gd name="connsiteY70" fmla="*/ 393828 h 6858000"/>
              <a:gd name="connsiteX71" fmla="*/ 42081 w 6354263"/>
              <a:gd name="connsiteY71" fmla="*/ 236673 h 6858000"/>
              <a:gd name="connsiteX72" fmla="*/ 41149 w 6354263"/>
              <a:gd name="connsiteY72" fmla="*/ 144983 h 6858000"/>
              <a:gd name="connsiteX73" fmla="*/ 31684 w 6354263"/>
              <a:gd name="connsiteY73" fmla="*/ 33857 h 6858000"/>
              <a:gd name="connsiteX74" fmla="*/ 13714 w 6354263"/>
              <a:gd name="connsiteY7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5130 w 6354263"/>
              <a:gd name="connsiteY25" fmla="*/ 5060861 h 6858000"/>
              <a:gd name="connsiteX26" fmla="*/ 443433 w 6354263"/>
              <a:gd name="connsiteY26" fmla="*/ 4993030 h 6858000"/>
              <a:gd name="connsiteX27" fmla="*/ 450164 w 6354263"/>
              <a:gd name="connsiteY27" fmla="*/ 4946844 h 6858000"/>
              <a:gd name="connsiteX28" fmla="*/ 461132 w 6354263"/>
              <a:gd name="connsiteY28" fmla="*/ 4858827 h 6858000"/>
              <a:gd name="connsiteX29" fmla="*/ 466883 w 6354263"/>
              <a:gd name="connsiteY29" fmla="*/ 4821170 h 6858000"/>
              <a:gd name="connsiteX30" fmla="*/ 466214 w 6354263"/>
              <a:gd name="connsiteY30" fmla="*/ 4584173 h 6858000"/>
              <a:gd name="connsiteX31" fmla="*/ 458077 w 6354263"/>
              <a:gd name="connsiteY31" fmla="*/ 4375228 h 6858000"/>
              <a:gd name="connsiteX32" fmla="*/ 439230 w 6354263"/>
              <a:gd name="connsiteY32" fmla="*/ 4214165 h 6858000"/>
              <a:gd name="connsiteX33" fmla="*/ 440817 w 6354263"/>
              <a:gd name="connsiteY33" fmla="*/ 4076008 h 6858000"/>
              <a:gd name="connsiteX34" fmla="*/ 428834 w 6354263"/>
              <a:gd name="connsiteY34" fmla="*/ 4033999 h 6858000"/>
              <a:gd name="connsiteX35" fmla="*/ 428566 w 6354263"/>
              <a:gd name="connsiteY35" fmla="*/ 4013953 h 6858000"/>
              <a:gd name="connsiteX36" fmla="*/ 432754 w 6354263"/>
              <a:gd name="connsiteY36" fmla="*/ 3872886 h 6858000"/>
              <a:gd name="connsiteX37" fmla="*/ 453474 w 6354263"/>
              <a:gd name="connsiteY37" fmla="*/ 3738082 h 6858000"/>
              <a:gd name="connsiteX38" fmla="*/ 460631 w 6354263"/>
              <a:gd name="connsiteY38" fmla="*/ 3673397 h 6858000"/>
              <a:gd name="connsiteX39" fmla="*/ 459945 w 6354263"/>
              <a:gd name="connsiteY39" fmla="*/ 3637109 h 6858000"/>
              <a:gd name="connsiteX40" fmla="*/ 463299 w 6354263"/>
              <a:gd name="connsiteY40" fmla="*/ 3536883 h 6858000"/>
              <a:gd name="connsiteX41" fmla="*/ 484176 w 6354263"/>
              <a:gd name="connsiteY41" fmla="*/ 3295862 h 6858000"/>
              <a:gd name="connsiteX42" fmla="*/ 467153 w 6354263"/>
              <a:gd name="connsiteY42" fmla="*/ 3158586 h 6858000"/>
              <a:gd name="connsiteX43" fmla="*/ 443196 w 6354263"/>
              <a:gd name="connsiteY43" fmla="*/ 3112365 h 6858000"/>
              <a:gd name="connsiteX44" fmla="*/ 429046 w 6354263"/>
              <a:gd name="connsiteY44" fmla="*/ 3072935 h 6858000"/>
              <a:gd name="connsiteX45" fmla="*/ 404861 w 6354263"/>
              <a:gd name="connsiteY45" fmla="*/ 2958185 h 6858000"/>
              <a:gd name="connsiteX46" fmla="*/ 363244 w 6354263"/>
              <a:gd name="connsiteY46" fmla="*/ 2843952 h 6858000"/>
              <a:gd name="connsiteX47" fmla="*/ 299193 w 6354263"/>
              <a:gd name="connsiteY47" fmla="*/ 2554718 h 6858000"/>
              <a:gd name="connsiteX48" fmla="*/ 270763 w 6354263"/>
              <a:gd name="connsiteY48" fmla="*/ 2447068 h 6858000"/>
              <a:gd name="connsiteX49" fmla="*/ 274728 w 6354263"/>
              <a:gd name="connsiteY49" fmla="*/ 2423438 h 6858000"/>
              <a:gd name="connsiteX50" fmla="*/ 243390 w 6354263"/>
              <a:gd name="connsiteY50" fmla="*/ 2261920 h 6858000"/>
              <a:gd name="connsiteX51" fmla="*/ 218162 w 6354263"/>
              <a:gd name="connsiteY51" fmla="*/ 2155135 h 6858000"/>
              <a:gd name="connsiteX52" fmla="*/ 215686 w 6354263"/>
              <a:gd name="connsiteY52" fmla="*/ 2118008 h 6858000"/>
              <a:gd name="connsiteX53" fmla="*/ 216653 w 6354263"/>
              <a:gd name="connsiteY53" fmla="*/ 2050531 h 6858000"/>
              <a:gd name="connsiteX54" fmla="*/ 190335 w 6354263"/>
              <a:gd name="connsiteY54" fmla="*/ 1906352 h 6858000"/>
              <a:gd name="connsiteX55" fmla="*/ 167497 w 6354263"/>
              <a:gd name="connsiteY55" fmla="*/ 1861531 h 6858000"/>
              <a:gd name="connsiteX56" fmla="*/ 122489 w 6354263"/>
              <a:gd name="connsiteY56" fmla="*/ 1732919 h 6858000"/>
              <a:gd name="connsiteX57" fmla="*/ 94663 w 6354263"/>
              <a:gd name="connsiteY57" fmla="*/ 1615777 h 6858000"/>
              <a:gd name="connsiteX58" fmla="*/ 75954 w 6354263"/>
              <a:gd name="connsiteY58" fmla="*/ 1563678 h 6858000"/>
              <a:gd name="connsiteX59" fmla="*/ 81626 w 6354263"/>
              <a:gd name="connsiteY59" fmla="*/ 1477995 h 6858000"/>
              <a:gd name="connsiteX60" fmla="*/ 76163 w 6354263"/>
              <a:gd name="connsiteY60" fmla="*/ 1307086 h 6858000"/>
              <a:gd name="connsiteX61" fmla="*/ 81884 w 6354263"/>
              <a:gd name="connsiteY61" fmla="*/ 1168288 h 6858000"/>
              <a:gd name="connsiteX62" fmla="*/ 63947 w 6354263"/>
              <a:gd name="connsiteY62" fmla="*/ 1088484 h 6858000"/>
              <a:gd name="connsiteX63" fmla="*/ 52974 w 6354263"/>
              <a:gd name="connsiteY63" fmla="*/ 1016103 h 6858000"/>
              <a:gd name="connsiteX64" fmla="*/ 49390 w 6354263"/>
              <a:gd name="connsiteY64" fmla="*/ 896999 h 6858000"/>
              <a:gd name="connsiteX65" fmla="*/ 10557 w 6354263"/>
              <a:gd name="connsiteY65" fmla="*/ 711705 h 6858000"/>
              <a:gd name="connsiteX66" fmla="*/ 7547 w 6354263"/>
              <a:gd name="connsiteY66" fmla="*/ 619315 h 6858000"/>
              <a:gd name="connsiteX67" fmla="*/ 1367 w 6354263"/>
              <a:gd name="connsiteY67" fmla="*/ 585934 h 6858000"/>
              <a:gd name="connsiteX68" fmla="*/ 2540 w 6354263"/>
              <a:gd name="connsiteY68" fmla="*/ 525163 h 6858000"/>
              <a:gd name="connsiteX69" fmla="*/ 27257 w 6354263"/>
              <a:gd name="connsiteY69" fmla="*/ 393828 h 6858000"/>
              <a:gd name="connsiteX70" fmla="*/ 42081 w 6354263"/>
              <a:gd name="connsiteY70" fmla="*/ 236673 h 6858000"/>
              <a:gd name="connsiteX71" fmla="*/ 41149 w 6354263"/>
              <a:gd name="connsiteY71" fmla="*/ 144983 h 6858000"/>
              <a:gd name="connsiteX72" fmla="*/ 31684 w 6354263"/>
              <a:gd name="connsiteY72" fmla="*/ 33857 h 6858000"/>
              <a:gd name="connsiteX73" fmla="*/ 13714 w 6354263"/>
              <a:gd name="connsiteY7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2470 w 6354263"/>
              <a:gd name="connsiteY24" fmla="*/ 5067850 h 6858000"/>
              <a:gd name="connsiteX25" fmla="*/ 443433 w 6354263"/>
              <a:gd name="connsiteY25" fmla="*/ 4993030 h 6858000"/>
              <a:gd name="connsiteX26" fmla="*/ 450164 w 6354263"/>
              <a:gd name="connsiteY26" fmla="*/ 4946844 h 6858000"/>
              <a:gd name="connsiteX27" fmla="*/ 461132 w 6354263"/>
              <a:gd name="connsiteY27" fmla="*/ 4858827 h 6858000"/>
              <a:gd name="connsiteX28" fmla="*/ 466883 w 6354263"/>
              <a:gd name="connsiteY28" fmla="*/ 4821170 h 6858000"/>
              <a:gd name="connsiteX29" fmla="*/ 466214 w 6354263"/>
              <a:gd name="connsiteY29" fmla="*/ 4584173 h 6858000"/>
              <a:gd name="connsiteX30" fmla="*/ 458077 w 6354263"/>
              <a:gd name="connsiteY30" fmla="*/ 4375228 h 6858000"/>
              <a:gd name="connsiteX31" fmla="*/ 439230 w 6354263"/>
              <a:gd name="connsiteY31" fmla="*/ 4214165 h 6858000"/>
              <a:gd name="connsiteX32" fmla="*/ 440817 w 6354263"/>
              <a:gd name="connsiteY32" fmla="*/ 4076008 h 6858000"/>
              <a:gd name="connsiteX33" fmla="*/ 428834 w 6354263"/>
              <a:gd name="connsiteY33" fmla="*/ 4033999 h 6858000"/>
              <a:gd name="connsiteX34" fmla="*/ 428566 w 6354263"/>
              <a:gd name="connsiteY34" fmla="*/ 4013953 h 6858000"/>
              <a:gd name="connsiteX35" fmla="*/ 432754 w 6354263"/>
              <a:gd name="connsiteY35" fmla="*/ 3872886 h 6858000"/>
              <a:gd name="connsiteX36" fmla="*/ 453474 w 6354263"/>
              <a:gd name="connsiteY36" fmla="*/ 3738082 h 6858000"/>
              <a:gd name="connsiteX37" fmla="*/ 460631 w 6354263"/>
              <a:gd name="connsiteY37" fmla="*/ 3673397 h 6858000"/>
              <a:gd name="connsiteX38" fmla="*/ 459945 w 6354263"/>
              <a:gd name="connsiteY38" fmla="*/ 3637109 h 6858000"/>
              <a:gd name="connsiteX39" fmla="*/ 463299 w 6354263"/>
              <a:gd name="connsiteY39" fmla="*/ 3536883 h 6858000"/>
              <a:gd name="connsiteX40" fmla="*/ 484176 w 6354263"/>
              <a:gd name="connsiteY40" fmla="*/ 3295862 h 6858000"/>
              <a:gd name="connsiteX41" fmla="*/ 467153 w 6354263"/>
              <a:gd name="connsiteY41" fmla="*/ 3158586 h 6858000"/>
              <a:gd name="connsiteX42" fmla="*/ 443196 w 6354263"/>
              <a:gd name="connsiteY42" fmla="*/ 3112365 h 6858000"/>
              <a:gd name="connsiteX43" fmla="*/ 429046 w 6354263"/>
              <a:gd name="connsiteY43" fmla="*/ 3072935 h 6858000"/>
              <a:gd name="connsiteX44" fmla="*/ 404861 w 6354263"/>
              <a:gd name="connsiteY44" fmla="*/ 2958185 h 6858000"/>
              <a:gd name="connsiteX45" fmla="*/ 363244 w 6354263"/>
              <a:gd name="connsiteY45" fmla="*/ 2843952 h 6858000"/>
              <a:gd name="connsiteX46" fmla="*/ 299193 w 6354263"/>
              <a:gd name="connsiteY46" fmla="*/ 2554718 h 6858000"/>
              <a:gd name="connsiteX47" fmla="*/ 270763 w 6354263"/>
              <a:gd name="connsiteY47" fmla="*/ 2447068 h 6858000"/>
              <a:gd name="connsiteX48" fmla="*/ 274728 w 6354263"/>
              <a:gd name="connsiteY48" fmla="*/ 2423438 h 6858000"/>
              <a:gd name="connsiteX49" fmla="*/ 243390 w 6354263"/>
              <a:gd name="connsiteY49" fmla="*/ 2261920 h 6858000"/>
              <a:gd name="connsiteX50" fmla="*/ 218162 w 6354263"/>
              <a:gd name="connsiteY50" fmla="*/ 2155135 h 6858000"/>
              <a:gd name="connsiteX51" fmla="*/ 215686 w 6354263"/>
              <a:gd name="connsiteY51" fmla="*/ 2118008 h 6858000"/>
              <a:gd name="connsiteX52" fmla="*/ 216653 w 6354263"/>
              <a:gd name="connsiteY52" fmla="*/ 2050531 h 6858000"/>
              <a:gd name="connsiteX53" fmla="*/ 190335 w 6354263"/>
              <a:gd name="connsiteY53" fmla="*/ 1906352 h 6858000"/>
              <a:gd name="connsiteX54" fmla="*/ 167497 w 6354263"/>
              <a:gd name="connsiteY54" fmla="*/ 1861531 h 6858000"/>
              <a:gd name="connsiteX55" fmla="*/ 122489 w 6354263"/>
              <a:gd name="connsiteY55" fmla="*/ 1732919 h 6858000"/>
              <a:gd name="connsiteX56" fmla="*/ 94663 w 6354263"/>
              <a:gd name="connsiteY56" fmla="*/ 1615777 h 6858000"/>
              <a:gd name="connsiteX57" fmla="*/ 75954 w 6354263"/>
              <a:gd name="connsiteY57" fmla="*/ 1563678 h 6858000"/>
              <a:gd name="connsiteX58" fmla="*/ 81626 w 6354263"/>
              <a:gd name="connsiteY58" fmla="*/ 1477995 h 6858000"/>
              <a:gd name="connsiteX59" fmla="*/ 76163 w 6354263"/>
              <a:gd name="connsiteY59" fmla="*/ 1307086 h 6858000"/>
              <a:gd name="connsiteX60" fmla="*/ 81884 w 6354263"/>
              <a:gd name="connsiteY60" fmla="*/ 1168288 h 6858000"/>
              <a:gd name="connsiteX61" fmla="*/ 63947 w 6354263"/>
              <a:gd name="connsiteY61" fmla="*/ 1088484 h 6858000"/>
              <a:gd name="connsiteX62" fmla="*/ 52974 w 6354263"/>
              <a:gd name="connsiteY62" fmla="*/ 1016103 h 6858000"/>
              <a:gd name="connsiteX63" fmla="*/ 49390 w 6354263"/>
              <a:gd name="connsiteY63" fmla="*/ 896999 h 6858000"/>
              <a:gd name="connsiteX64" fmla="*/ 10557 w 6354263"/>
              <a:gd name="connsiteY64" fmla="*/ 711705 h 6858000"/>
              <a:gd name="connsiteX65" fmla="*/ 7547 w 6354263"/>
              <a:gd name="connsiteY65" fmla="*/ 619315 h 6858000"/>
              <a:gd name="connsiteX66" fmla="*/ 1367 w 6354263"/>
              <a:gd name="connsiteY66" fmla="*/ 585934 h 6858000"/>
              <a:gd name="connsiteX67" fmla="*/ 2540 w 6354263"/>
              <a:gd name="connsiteY67" fmla="*/ 525163 h 6858000"/>
              <a:gd name="connsiteX68" fmla="*/ 27257 w 6354263"/>
              <a:gd name="connsiteY68" fmla="*/ 393828 h 6858000"/>
              <a:gd name="connsiteX69" fmla="*/ 42081 w 6354263"/>
              <a:gd name="connsiteY69" fmla="*/ 236673 h 6858000"/>
              <a:gd name="connsiteX70" fmla="*/ 41149 w 6354263"/>
              <a:gd name="connsiteY70" fmla="*/ 144983 h 6858000"/>
              <a:gd name="connsiteX71" fmla="*/ 31684 w 6354263"/>
              <a:gd name="connsiteY71" fmla="*/ 33857 h 6858000"/>
              <a:gd name="connsiteX72" fmla="*/ 13714 w 6354263"/>
              <a:gd name="connsiteY7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63947 w 6354263"/>
              <a:gd name="connsiteY60" fmla="*/ 1088484 h 6858000"/>
              <a:gd name="connsiteX61" fmla="*/ 52974 w 6354263"/>
              <a:gd name="connsiteY61" fmla="*/ 1016103 h 6858000"/>
              <a:gd name="connsiteX62" fmla="*/ 49390 w 6354263"/>
              <a:gd name="connsiteY62" fmla="*/ 896999 h 6858000"/>
              <a:gd name="connsiteX63" fmla="*/ 10557 w 6354263"/>
              <a:gd name="connsiteY63" fmla="*/ 711705 h 6858000"/>
              <a:gd name="connsiteX64" fmla="*/ 7547 w 6354263"/>
              <a:gd name="connsiteY64" fmla="*/ 619315 h 6858000"/>
              <a:gd name="connsiteX65" fmla="*/ 1367 w 6354263"/>
              <a:gd name="connsiteY65" fmla="*/ 585934 h 6858000"/>
              <a:gd name="connsiteX66" fmla="*/ 2540 w 6354263"/>
              <a:gd name="connsiteY66" fmla="*/ 525163 h 6858000"/>
              <a:gd name="connsiteX67" fmla="*/ 27257 w 6354263"/>
              <a:gd name="connsiteY67" fmla="*/ 393828 h 6858000"/>
              <a:gd name="connsiteX68" fmla="*/ 42081 w 6354263"/>
              <a:gd name="connsiteY68" fmla="*/ 236673 h 6858000"/>
              <a:gd name="connsiteX69" fmla="*/ 41149 w 6354263"/>
              <a:gd name="connsiteY69" fmla="*/ 144983 h 6858000"/>
              <a:gd name="connsiteX70" fmla="*/ 31684 w 6354263"/>
              <a:gd name="connsiteY70" fmla="*/ 33857 h 6858000"/>
              <a:gd name="connsiteX71" fmla="*/ 13714 w 6354263"/>
              <a:gd name="connsiteY71"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52974 w 6354263"/>
              <a:gd name="connsiteY60" fmla="*/ 1016103 h 6858000"/>
              <a:gd name="connsiteX61" fmla="*/ 49390 w 6354263"/>
              <a:gd name="connsiteY61" fmla="*/ 896999 h 6858000"/>
              <a:gd name="connsiteX62" fmla="*/ 10557 w 6354263"/>
              <a:gd name="connsiteY62" fmla="*/ 711705 h 6858000"/>
              <a:gd name="connsiteX63" fmla="*/ 7547 w 6354263"/>
              <a:gd name="connsiteY63" fmla="*/ 619315 h 6858000"/>
              <a:gd name="connsiteX64" fmla="*/ 1367 w 6354263"/>
              <a:gd name="connsiteY64" fmla="*/ 585934 h 6858000"/>
              <a:gd name="connsiteX65" fmla="*/ 2540 w 6354263"/>
              <a:gd name="connsiteY65" fmla="*/ 525163 h 6858000"/>
              <a:gd name="connsiteX66" fmla="*/ 27257 w 6354263"/>
              <a:gd name="connsiteY66" fmla="*/ 393828 h 6858000"/>
              <a:gd name="connsiteX67" fmla="*/ 42081 w 6354263"/>
              <a:gd name="connsiteY67" fmla="*/ 236673 h 6858000"/>
              <a:gd name="connsiteX68" fmla="*/ 41149 w 6354263"/>
              <a:gd name="connsiteY68" fmla="*/ 144983 h 6858000"/>
              <a:gd name="connsiteX69" fmla="*/ 31684 w 6354263"/>
              <a:gd name="connsiteY69" fmla="*/ 33857 h 6858000"/>
              <a:gd name="connsiteX70" fmla="*/ 13714 w 6354263"/>
              <a:gd name="connsiteY70"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49390 w 6354263"/>
              <a:gd name="connsiteY60" fmla="*/ 896999 h 6858000"/>
              <a:gd name="connsiteX61" fmla="*/ 10557 w 6354263"/>
              <a:gd name="connsiteY61" fmla="*/ 711705 h 6858000"/>
              <a:gd name="connsiteX62" fmla="*/ 7547 w 6354263"/>
              <a:gd name="connsiteY62" fmla="*/ 619315 h 6858000"/>
              <a:gd name="connsiteX63" fmla="*/ 1367 w 6354263"/>
              <a:gd name="connsiteY63" fmla="*/ 585934 h 6858000"/>
              <a:gd name="connsiteX64" fmla="*/ 2540 w 6354263"/>
              <a:gd name="connsiteY64" fmla="*/ 525163 h 6858000"/>
              <a:gd name="connsiteX65" fmla="*/ 27257 w 6354263"/>
              <a:gd name="connsiteY65" fmla="*/ 393828 h 6858000"/>
              <a:gd name="connsiteX66" fmla="*/ 42081 w 6354263"/>
              <a:gd name="connsiteY66" fmla="*/ 236673 h 6858000"/>
              <a:gd name="connsiteX67" fmla="*/ 41149 w 6354263"/>
              <a:gd name="connsiteY67" fmla="*/ 144983 h 6858000"/>
              <a:gd name="connsiteX68" fmla="*/ 31684 w 6354263"/>
              <a:gd name="connsiteY68" fmla="*/ 33857 h 6858000"/>
              <a:gd name="connsiteX69" fmla="*/ 13714 w 6354263"/>
              <a:gd name="connsiteY69"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00606 w 6354263"/>
              <a:gd name="connsiteY16" fmla="*/ 5660491 h 6858000"/>
              <a:gd name="connsiteX17" fmla="*/ 314256 w 6354263"/>
              <a:gd name="connsiteY17" fmla="*/ 5553910 h 6858000"/>
              <a:gd name="connsiteX18" fmla="*/ 338056 w 6354263"/>
              <a:gd name="connsiteY18" fmla="*/ 5449031 h 6858000"/>
              <a:gd name="connsiteX19" fmla="*/ 373987 w 6354263"/>
              <a:gd name="connsiteY19" fmla="*/ 5341916 h 6858000"/>
              <a:gd name="connsiteX20" fmla="*/ 411377 w 6354263"/>
              <a:gd name="connsiteY20" fmla="*/ 5264214 h 6858000"/>
              <a:gd name="connsiteX21" fmla="*/ 417377 w 6354263"/>
              <a:gd name="connsiteY21" fmla="*/ 5225268 h 6858000"/>
              <a:gd name="connsiteX22" fmla="*/ 425445 w 6354263"/>
              <a:gd name="connsiteY22" fmla="*/ 5159961 h 6858000"/>
              <a:gd name="connsiteX23" fmla="*/ 428962 w 6354263"/>
              <a:gd name="connsiteY23" fmla="*/ 5125185 h 6858000"/>
              <a:gd name="connsiteX24" fmla="*/ 443433 w 6354263"/>
              <a:gd name="connsiteY24" fmla="*/ 4993030 h 6858000"/>
              <a:gd name="connsiteX25" fmla="*/ 450164 w 6354263"/>
              <a:gd name="connsiteY25" fmla="*/ 4946844 h 6858000"/>
              <a:gd name="connsiteX26" fmla="*/ 461132 w 6354263"/>
              <a:gd name="connsiteY26" fmla="*/ 4858827 h 6858000"/>
              <a:gd name="connsiteX27" fmla="*/ 466883 w 6354263"/>
              <a:gd name="connsiteY27" fmla="*/ 4821170 h 6858000"/>
              <a:gd name="connsiteX28" fmla="*/ 466214 w 6354263"/>
              <a:gd name="connsiteY28" fmla="*/ 4584173 h 6858000"/>
              <a:gd name="connsiteX29" fmla="*/ 458077 w 6354263"/>
              <a:gd name="connsiteY29" fmla="*/ 4375228 h 6858000"/>
              <a:gd name="connsiteX30" fmla="*/ 439230 w 6354263"/>
              <a:gd name="connsiteY30" fmla="*/ 4214165 h 6858000"/>
              <a:gd name="connsiteX31" fmla="*/ 440817 w 6354263"/>
              <a:gd name="connsiteY31" fmla="*/ 4076008 h 6858000"/>
              <a:gd name="connsiteX32" fmla="*/ 428834 w 6354263"/>
              <a:gd name="connsiteY32" fmla="*/ 4033999 h 6858000"/>
              <a:gd name="connsiteX33" fmla="*/ 428566 w 6354263"/>
              <a:gd name="connsiteY33" fmla="*/ 4013953 h 6858000"/>
              <a:gd name="connsiteX34" fmla="*/ 432754 w 6354263"/>
              <a:gd name="connsiteY34" fmla="*/ 3872886 h 6858000"/>
              <a:gd name="connsiteX35" fmla="*/ 453474 w 6354263"/>
              <a:gd name="connsiteY35" fmla="*/ 3738082 h 6858000"/>
              <a:gd name="connsiteX36" fmla="*/ 460631 w 6354263"/>
              <a:gd name="connsiteY36" fmla="*/ 3673397 h 6858000"/>
              <a:gd name="connsiteX37" fmla="*/ 459945 w 6354263"/>
              <a:gd name="connsiteY37" fmla="*/ 3637109 h 6858000"/>
              <a:gd name="connsiteX38" fmla="*/ 463299 w 6354263"/>
              <a:gd name="connsiteY38" fmla="*/ 3536883 h 6858000"/>
              <a:gd name="connsiteX39" fmla="*/ 484176 w 6354263"/>
              <a:gd name="connsiteY39" fmla="*/ 3295862 h 6858000"/>
              <a:gd name="connsiteX40" fmla="*/ 467153 w 6354263"/>
              <a:gd name="connsiteY40" fmla="*/ 3158586 h 6858000"/>
              <a:gd name="connsiteX41" fmla="*/ 443196 w 6354263"/>
              <a:gd name="connsiteY41" fmla="*/ 3112365 h 6858000"/>
              <a:gd name="connsiteX42" fmla="*/ 429046 w 6354263"/>
              <a:gd name="connsiteY42" fmla="*/ 3072935 h 6858000"/>
              <a:gd name="connsiteX43" fmla="*/ 404861 w 6354263"/>
              <a:gd name="connsiteY43" fmla="*/ 2958185 h 6858000"/>
              <a:gd name="connsiteX44" fmla="*/ 363244 w 6354263"/>
              <a:gd name="connsiteY44" fmla="*/ 2843952 h 6858000"/>
              <a:gd name="connsiteX45" fmla="*/ 299193 w 6354263"/>
              <a:gd name="connsiteY45" fmla="*/ 2554718 h 6858000"/>
              <a:gd name="connsiteX46" fmla="*/ 270763 w 6354263"/>
              <a:gd name="connsiteY46" fmla="*/ 2447068 h 6858000"/>
              <a:gd name="connsiteX47" fmla="*/ 274728 w 6354263"/>
              <a:gd name="connsiteY47" fmla="*/ 2423438 h 6858000"/>
              <a:gd name="connsiteX48" fmla="*/ 243390 w 6354263"/>
              <a:gd name="connsiteY48" fmla="*/ 2261920 h 6858000"/>
              <a:gd name="connsiteX49" fmla="*/ 218162 w 6354263"/>
              <a:gd name="connsiteY49" fmla="*/ 2155135 h 6858000"/>
              <a:gd name="connsiteX50" fmla="*/ 215686 w 6354263"/>
              <a:gd name="connsiteY50" fmla="*/ 2118008 h 6858000"/>
              <a:gd name="connsiteX51" fmla="*/ 216653 w 6354263"/>
              <a:gd name="connsiteY51" fmla="*/ 2050531 h 6858000"/>
              <a:gd name="connsiteX52" fmla="*/ 190335 w 6354263"/>
              <a:gd name="connsiteY52" fmla="*/ 1906352 h 6858000"/>
              <a:gd name="connsiteX53" fmla="*/ 167497 w 6354263"/>
              <a:gd name="connsiteY53" fmla="*/ 1861531 h 6858000"/>
              <a:gd name="connsiteX54" fmla="*/ 122489 w 6354263"/>
              <a:gd name="connsiteY54" fmla="*/ 1732919 h 6858000"/>
              <a:gd name="connsiteX55" fmla="*/ 94663 w 6354263"/>
              <a:gd name="connsiteY55" fmla="*/ 1615777 h 6858000"/>
              <a:gd name="connsiteX56" fmla="*/ 75954 w 6354263"/>
              <a:gd name="connsiteY56" fmla="*/ 1563678 h 6858000"/>
              <a:gd name="connsiteX57" fmla="*/ 81626 w 6354263"/>
              <a:gd name="connsiteY57" fmla="*/ 1477995 h 6858000"/>
              <a:gd name="connsiteX58" fmla="*/ 76163 w 6354263"/>
              <a:gd name="connsiteY58" fmla="*/ 1307086 h 6858000"/>
              <a:gd name="connsiteX59" fmla="*/ 81884 w 6354263"/>
              <a:gd name="connsiteY59" fmla="*/ 1168288 h 6858000"/>
              <a:gd name="connsiteX60" fmla="*/ 10557 w 6354263"/>
              <a:gd name="connsiteY60" fmla="*/ 711705 h 6858000"/>
              <a:gd name="connsiteX61" fmla="*/ 7547 w 6354263"/>
              <a:gd name="connsiteY61" fmla="*/ 619315 h 6858000"/>
              <a:gd name="connsiteX62" fmla="*/ 1367 w 6354263"/>
              <a:gd name="connsiteY62" fmla="*/ 585934 h 6858000"/>
              <a:gd name="connsiteX63" fmla="*/ 2540 w 6354263"/>
              <a:gd name="connsiteY63" fmla="*/ 525163 h 6858000"/>
              <a:gd name="connsiteX64" fmla="*/ 27257 w 6354263"/>
              <a:gd name="connsiteY64" fmla="*/ 393828 h 6858000"/>
              <a:gd name="connsiteX65" fmla="*/ 42081 w 6354263"/>
              <a:gd name="connsiteY65" fmla="*/ 236673 h 6858000"/>
              <a:gd name="connsiteX66" fmla="*/ 41149 w 6354263"/>
              <a:gd name="connsiteY66" fmla="*/ 144983 h 6858000"/>
              <a:gd name="connsiteX67" fmla="*/ 31684 w 6354263"/>
              <a:gd name="connsiteY67" fmla="*/ 33857 h 6858000"/>
              <a:gd name="connsiteX68" fmla="*/ 13714 w 6354263"/>
              <a:gd name="connsiteY68"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14256 w 6354263"/>
              <a:gd name="connsiteY16" fmla="*/ 5553910 h 6858000"/>
              <a:gd name="connsiteX17" fmla="*/ 338056 w 6354263"/>
              <a:gd name="connsiteY17" fmla="*/ 5449031 h 6858000"/>
              <a:gd name="connsiteX18" fmla="*/ 373987 w 6354263"/>
              <a:gd name="connsiteY18" fmla="*/ 5341916 h 6858000"/>
              <a:gd name="connsiteX19" fmla="*/ 411377 w 6354263"/>
              <a:gd name="connsiteY19" fmla="*/ 5264214 h 6858000"/>
              <a:gd name="connsiteX20" fmla="*/ 417377 w 6354263"/>
              <a:gd name="connsiteY20" fmla="*/ 5225268 h 6858000"/>
              <a:gd name="connsiteX21" fmla="*/ 425445 w 6354263"/>
              <a:gd name="connsiteY21" fmla="*/ 5159961 h 6858000"/>
              <a:gd name="connsiteX22" fmla="*/ 428962 w 6354263"/>
              <a:gd name="connsiteY22" fmla="*/ 5125185 h 6858000"/>
              <a:gd name="connsiteX23" fmla="*/ 443433 w 6354263"/>
              <a:gd name="connsiteY23" fmla="*/ 4993030 h 6858000"/>
              <a:gd name="connsiteX24" fmla="*/ 450164 w 6354263"/>
              <a:gd name="connsiteY24" fmla="*/ 4946844 h 6858000"/>
              <a:gd name="connsiteX25" fmla="*/ 461132 w 6354263"/>
              <a:gd name="connsiteY25" fmla="*/ 4858827 h 6858000"/>
              <a:gd name="connsiteX26" fmla="*/ 466883 w 6354263"/>
              <a:gd name="connsiteY26" fmla="*/ 4821170 h 6858000"/>
              <a:gd name="connsiteX27" fmla="*/ 466214 w 6354263"/>
              <a:gd name="connsiteY27" fmla="*/ 4584173 h 6858000"/>
              <a:gd name="connsiteX28" fmla="*/ 458077 w 6354263"/>
              <a:gd name="connsiteY28" fmla="*/ 4375228 h 6858000"/>
              <a:gd name="connsiteX29" fmla="*/ 439230 w 6354263"/>
              <a:gd name="connsiteY29" fmla="*/ 4214165 h 6858000"/>
              <a:gd name="connsiteX30" fmla="*/ 440817 w 6354263"/>
              <a:gd name="connsiteY30" fmla="*/ 4076008 h 6858000"/>
              <a:gd name="connsiteX31" fmla="*/ 428834 w 6354263"/>
              <a:gd name="connsiteY31" fmla="*/ 4033999 h 6858000"/>
              <a:gd name="connsiteX32" fmla="*/ 428566 w 6354263"/>
              <a:gd name="connsiteY32" fmla="*/ 4013953 h 6858000"/>
              <a:gd name="connsiteX33" fmla="*/ 432754 w 6354263"/>
              <a:gd name="connsiteY33" fmla="*/ 3872886 h 6858000"/>
              <a:gd name="connsiteX34" fmla="*/ 453474 w 6354263"/>
              <a:gd name="connsiteY34" fmla="*/ 3738082 h 6858000"/>
              <a:gd name="connsiteX35" fmla="*/ 460631 w 6354263"/>
              <a:gd name="connsiteY35" fmla="*/ 3673397 h 6858000"/>
              <a:gd name="connsiteX36" fmla="*/ 459945 w 6354263"/>
              <a:gd name="connsiteY36" fmla="*/ 3637109 h 6858000"/>
              <a:gd name="connsiteX37" fmla="*/ 463299 w 6354263"/>
              <a:gd name="connsiteY37" fmla="*/ 3536883 h 6858000"/>
              <a:gd name="connsiteX38" fmla="*/ 484176 w 6354263"/>
              <a:gd name="connsiteY38" fmla="*/ 3295862 h 6858000"/>
              <a:gd name="connsiteX39" fmla="*/ 467153 w 6354263"/>
              <a:gd name="connsiteY39" fmla="*/ 3158586 h 6858000"/>
              <a:gd name="connsiteX40" fmla="*/ 443196 w 6354263"/>
              <a:gd name="connsiteY40" fmla="*/ 3112365 h 6858000"/>
              <a:gd name="connsiteX41" fmla="*/ 429046 w 6354263"/>
              <a:gd name="connsiteY41" fmla="*/ 3072935 h 6858000"/>
              <a:gd name="connsiteX42" fmla="*/ 404861 w 6354263"/>
              <a:gd name="connsiteY42" fmla="*/ 2958185 h 6858000"/>
              <a:gd name="connsiteX43" fmla="*/ 363244 w 6354263"/>
              <a:gd name="connsiteY43" fmla="*/ 2843952 h 6858000"/>
              <a:gd name="connsiteX44" fmla="*/ 299193 w 6354263"/>
              <a:gd name="connsiteY44" fmla="*/ 2554718 h 6858000"/>
              <a:gd name="connsiteX45" fmla="*/ 270763 w 6354263"/>
              <a:gd name="connsiteY45" fmla="*/ 2447068 h 6858000"/>
              <a:gd name="connsiteX46" fmla="*/ 274728 w 6354263"/>
              <a:gd name="connsiteY46" fmla="*/ 2423438 h 6858000"/>
              <a:gd name="connsiteX47" fmla="*/ 243390 w 6354263"/>
              <a:gd name="connsiteY47" fmla="*/ 2261920 h 6858000"/>
              <a:gd name="connsiteX48" fmla="*/ 218162 w 6354263"/>
              <a:gd name="connsiteY48" fmla="*/ 2155135 h 6858000"/>
              <a:gd name="connsiteX49" fmla="*/ 215686 w 6354263"/>
              <a:gd name="connsiteY49" fmla="*/ 2118008 h 6858000"/>
              <a:gd name="connsiteX50" fmla="*/ 216653 w 6354263"/>
              <a:gd name="connsiteY50" fmla="*/ 2050531 h 6858000"/>
              <a:gd name="connsiteX51" fmla="*/ 190335 w 6354263"/>
              <a:gd name="connsiteY51" fmla="*/ 1906352 h 6858000"/>
              <a:gd name="connsiteX52" fmla="*/ 167497 w 6354263"/>
              <a:gd name="connsiteY52" fmla="*/ 1861531 h 6858000"/>
              <a:gd name="connsiteX53" fmla="*/ 122489 w 6354263"/>
              <a:gd name="connsiteY53" fmla="*/ 1732919 h 6858000"/>
              <a:gd name="connsiteX54" fmla="*/ 94663 w 6354263"/>
              <a:gd name="connsiteY54" fmla="*/ 1615777 h 6858000"/>
              <a:gd name="connsiteX55" fmla="*/ 75954 w 6354263"/>
              <a:gd name="connsiteY55" fmla="*/ 1563678 h 6858000"/>
              <a:gd name="connsiteX56" fmla="*/ 81626 w 6354263"/>
              <a:gd name="connsiteY56" fmla="*/ 1477995 h 6858000"/>
              <a:gd name="connsiteX57" fmla="*/ 76163 w 6354263"/>
              <a:gd name="connsiteY57" fmla="*/ 1307086 h 6858000"/>
              <a:gd name="connsiteX58" fmla="*/ 81884 w 6354263"/>
              <a:gd name="connsiteY58" fmla="*/ 1168288 h 6858000"/>
              <a:gd name="connsiteX59" fmla="*/ 10557 w 6354263"/>
              <a:gd name="connsiteY59" fmla="*/ 711705 h 6858000"/>
              <a:gd name="connsiteX60" fmla="*/ 7547 w 6354263"/>
              <a:gd name="connsiteY60" fmla="*/ 619315 h 6858000"/>
              <a:gd name="connsiteX61" fmla="*/ 1367 w 6354263"/>
              <a:gd name="connsiteY61" fmla="*/ 585934 h 6858000"/>
              <a:gd name="connsiteX62" fmla="*/ 2540 w 6354263"/>
              <a:gd name="connsiteY62" fmla="*/ 525163 h 6858000"/>
              <a:gd name="connsiteX63" fmla="*/ 27257 w 6354263"/>
              <a:gd name="connsiteY63" fmla="*/ 393828 h 6858000"/>
              <a:gd name="connsiteX64" fmla="*/ 42081 w 6354263"/>
              <a:gd name="connsiteY64" fmla="*/ 236673 h 6858000"/>
              <a:gd name="connsiteX65" fmla="*/ 41149 w 6354263"/>
              <a:gd name="connsiteY65" fmla="*/ 144983 h 6858000"/>
              <a:gd name="connsiteX66" fmla="*/ 31684 w 6354263"/>
              <a:gd name="connsiteY66" fmla="*/ 33857 h 6858000"/>
              <a:gd name="connsiteX67" fmla="*/ 13714 w 6354263"/>
              <a:gd name="connsiteY67"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66214 w 6354263"/>
              <a:gd name="connsiteY26" fmla="*/ 4584173 h 6858000"/>
              <a:gd name="connsiteX27" fmla="*/ 458077 w 6354263"/>
              <a:gd name="connsiteY27" fmla="*/ 4375228 h 6858000"/>
              <a:gd name="connsiteX28" fmla="*/ 439230 w 6354263"/>
              <a:gd name="connsiteY28" fmla="*/ 4214165 h 6858000"/>
              <a:gd name="connsiteX29" fmla="*/ 440817 w 6354263"/>
              <a:gd name="connsiteY29" fmla="*/ 4076008 h 6858000"/>
              <a:gd name="connsiteX30" fmla="*/ 428834 w 6354263"/>
              <a:gd name="connsiteY30" fmla="*/ 4033999 h 6858000"/>
              <a:gd name="connsiteX31" fmla="*/ 428566 w 6354263"/>
              <a:gd name="connsiteY31" fmla="*/ 4013953 h 6858000"/>
              <a:gd name="connsiteX32" fmla="*/ 432754 w 6354263"/>
              <a:gd name="connsiteY32" fmla="*/ 3872886 h 6858000"/>
              <a:gd name="connsiteX33" fmla="*/ 453474 w 6354263"/>
              <a:gd name="connsiteY33" fmla="*/ 3738082 h 6858000"/>
              <a:gd name="connsiteX34" fmla="*/ 460631 w 6354263"/>
              <a:gd name="connsiteY34" fmla="*/ 3673397 h 6858000"/>
              <a:gd name="connsiteX35" fmla="*/ 459945 w 6354263"/>
              <a:gd name="connsiteY35" fmla="*/ 3637109 h 6858000"/>
              <a:gd name="connsiteX36" fmla="*/ 463299 w 6354263"/>
              <a:gd name="connsiteY36" fmla="*/ 3536883 h 6858000"/>
              <a:gd name="connsiteX37" fmla="*/ 484176 w 6354263"/>
              <a:gd name="connsiteY37" fmla="*/ 3295862 h 6858000"/>
              <a:gd name="connsiteX38" fmla="*/ 467153 w 6354263"/>
              <a:gd name="connsiteY38" fmla="*/ 3158586 h 6858000"/>
              <a:gd name="connsiteX39" fmla="*/ 443196 w 6354263"/>
              <a:gd name="connsiteY39" fmla="*/ 3112365 h 6858000"/>
              <a:gd name="connsiteX40" fmla="*/ 429046 w 6354263"/>
              <a:gd name="connsiteY40" fmla="*/ 3072935 h 6858000"/>
              <a:gd name="connsiteX41" fmla="*/ 404861 w 6354263"/>
              <a:gd name="connsiteY41" fmla="*/ 2958185 h 6858000"/>
              <a:gd name="connsiteX42" fmla="*/ 363244 w 6354263"/>
              <a:gd name="connsiteY42" fmla="*/ 2843952 h 6858000"/>
              <a:gd name="connsiteX43" fmla="*/ 299193 w 6354263"/>
              <a:gd name="connsiteY43" fmla="*/ 2554718 h 6858000"/>
              <a:gd name="connsiteX44" fmla="*/ 270763 w 6354263"/>
              <a:gd name="connsiteY44" fmla="*/ 2447068 h 6858000"/>
              <a:gd name="connsiteX45" fmla="*/ 274728 w 6354263"/>
              <a:gd name="connsiteY45" fmla="*/ 2423438 h 6858000"/>
              <a:gd name="connsiteX46" fmla="*/ 243390 w 6354263"/>
              <a:gd name="connsiteY46" fmla="*/ 2261920 h 6858000"/>
              <a:gd name="connsiteX47" fmla="*/ 218162 w 6354263"/>
              <a:gd name="connsiteY47" fmla="*/ 2155135 h 6858000"/>
              <a:gd name="connsiteX48" fmla="*/ 215686 w 6354263"/>
              <a:gd name="connsiteY48" fmla="*/ 2118008 h 6858000"/>
              <a:gd name="connsiteX49" fmla="*/ 216653 w 6354263"/>
              <a:gd name="connsiteY49" fmla="*/ 2050531 h 6858000"/>
              <a:gd name="connsiteX50" fmla="*/ 190335 w 6354263"/>
              <a:gd name="connsiteY50" fmla="*/ 1906352 h 6858000"/>
              <a:gd name="connsiteX51" fmla="*/ 167497 w 6354263"/>
              <a:gd name="connsiteY51" fmla="*/ 1861531 h 6858000"/>
              <a:gd name="connsiteX52" fmla="*/ 122489 w 6354263"/>
              <a:gd name="connsiteY52" fmla="*/ 1732919 h 6858000"/>
              <a:gd name="connsiteX53" fmla="*/ 94663 w 6354263"/>
              <a:gd name="connsiteY53" fmla="*/ 1615777 h 6858000"/>
              <a:gd name="connsiteX54" fmla="*/ 75954 w 6354263"/>
              <a:gd name="connsiteY54" fmla="*/ 1563678 h 6858000"/>
              <a:gd name="connsiteX55" fmla="*/ 81626 w 6354263"/>
              <a:gd name="connsiteY55" fmla="*/ 1477995 h 6858000"/>
              <a:gd name="connsiteX56" fmla="*/ 76163 w 6354263"/>
              <a:gd name="connsiteY56" fmla="*/ 1307086 h 6858000"/>
              <a:gd name="connsiteX57" fmla="*/ 81884 w 6354263"/>
              <a:gd name="connsiteY57" fmla="*/ 1168288 h 6858000"/>
              <a:gd name="connsiteX58" fmla="*/ 10557 w 6354263"/>
              <a:gd name="connsiteY58" fmla="*/ 711705 h 6858000"/>
              <a:gd name="connsiteX59" fmla="*/ 7547 w 6354263"/>
              <a:gd name="connsiteY59" fmla="*/ 619315 h 6858000"/>
              <a:gd name="connsiteX60" fmla="*/ 1367 w 6354263"/>
              <a:gd name="connsiteY60" fmla="*/ 585934 h 6858000"/>
              <a:gd name="connsiteX61" fmla="*/ 2540 w 6354263"/>
              <a:gd name="connsiteY61" fmla="*/ 525163 h 6858000"/>
              <a:gd name="connsiteX62" fmla="*/ 27257 w 6354263"/>
              <a:gd name="connsiteY62" fmla="*/ 393828 h 6858000"/>
              <a:gd name="connsiteX63" fmla="*/ 42081 w 6354263"/>
              <a:gd name="connsiteY63" fmla="*/ 236673 h 6858000"/>
              <a:gd name="connsiteX64" fmla="*/ 41149 w 6354263"/>
              <a:gd name="connsiteY64" fmla="*/ 144983 h 6858000"/>
              <a:gd name="connsiteX65" fmla="*/ 31684 w 6354263"/>
              <a:gd name="connsiteY65" fmla="*/ 33857 h 6858000"/>
              <a:gd name="connsiteX66" fmla="*/ 13714 w 6354263"/>
              <a:gd name="connsiteY66"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21170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43196 w 6354263"/>
              <a:gd name="connsiteY38" fmla="*/ 3112365 h 6858000"/>
              <a:gd name="connsiteX39" fmla="*/ 429046 w 6354263"/>
              <a:gd name="connsiteY39" fmla="*/ 3072935 h 6858000"/>
              <a:gd name="connsiteX40" fmla="*/ 404861 w 6354263"/>
              <a:gd name="connsiteY40" fmla="*/ 2958185 h 6858000"/>
              <a:gd name="connsiteX41" fmla="*/ 363244 w 6354263"/>
              <a:gd name="connsiteY41" fmla="*/ 2843952 h 6858000"/>
              <a:gd name="connsiteX42" fmla="*/ 299193 w 6354263"/>
              <a:gd name="connsiteY42" fmla="*/ 2554718 h 6858000"/>
              <a:gd name="connsiteX43" fmla="*/ 270763 w 6354263"/>
              <a:gd name="connsiteY43" fmla="*/ 2447068 h 6858000"/>
              <a:gd name="connsiteX44" fmla="*/ 274728 w 6354263"/>
              <a:gd name="connsiteY44" fmla="*/ 2423438 h 6858000"/>
              <a:gd name="connsiteX45" fmla="*/ 243390 w 6354263"/>
              <a:gd name="connsiteY45" fmla="*/ 2261920 h 6858000"/>
              <a:gd name="connsiteX46" fmla="*/ 218162 w 6354263"/>
              <a:gd name="connsiteY46" fmla="*/ 2155135 h 6858000"/>
              <a:gd name="connsiteX47" fmla="*/ 215686 w 6354263"/>
              <a:gd name="connsiteY47" fmla="*/ 2118008 h 6858000"/>
              <a:gd name="connsiteX48" fmla="*/ 216653 w 6354263"/>
              <a:gd name="connsiteY48" fmla="*/ 2050531 h 6858000"/>
              <a:gd name="connsiteX49" fmla="*/ 190335 w 6354263"/>
              <a:gd name="connsiteY49" fmla="*/ 1906352 h 6858000"/>
              <a:gd name="connsiteX50" fmla="*/ 167497 w 6354263"/>
              <a:gd name="connsiteY50" fmla="*/ 1861531 h 6858000"/>
              <a:gd name="connsiteX51" fmla="*/ 122489 w 6354263"/>
              <a:gd name="connsiteY51" fmla="*/ 1732919 h 6858000"/>
              <a:gd name="connsiteX52" fmla="*/ 94663 w 6354263"/>
              <a:gd name="connsiteY52" fmla="*/ 1615777 h 6858000"/>
              <a:gd name="connsiteX53" fmla="*/ 75954 w 6354263"/>
              <a:gd name="connsiteY53" fmla="*/ 1563678 h 6858000"/>
              <a:gd name="connsiteX54" fmla="*/ 81626 w 6354263"/>
              <a:gd name="connsiteY54" fmla="*/ 1477995 h 6858000"/>
              <a:gd name="connsiteX55" fmla="*/ 76163 w 6354263"/>
              <a:gd name="connsiteY55" fmla="*/ 1307086 h 6858000"/>
              <a:gd name="connsiteX56" fmla="*/ 81884 w 6354263"/>
              <a:gd name="connsiteY56" fmla="*/ 1168288 h 6858000"/>
              <a:gd name="connsiteX57" fmla="*/ 10557 w 6354263"/>
              <a:gd name="connsiteY57" fmla="*/ 711705 h 6858000"/>
              <a:gd name="connsiteX58" fmla="*/ 7547 w 6354263"/>
              <a:gd name="connsiteY58" fmla="*/ 619315 h 6858000"/>
              <a:gd name="connsiteX59" fmla="*/ 1367 w 6354263"/>
              <a:gd name="connsiteY59" fmla="*/ 585934 h 6858000"/>
              <a:gd name="connsiteX60" fmla="*/ 2540 w 6354263"/>
              <a:gd name="connsiteY60" fmla="*/ 525163 h 6858000"/>
              <a:gd name="connsiteX61" fmla="*/ 27257 w 6354263"/>
              <a:gd name="connsiteY61" fmla="*/ 393828 h 6858000"/>
              <a:gd name="connsiteX62" fmla="*/ 42081 w 6354263"/>
              <a:gd name="connsiteY62" fmla="*/ 236673 h 6858000"/>
              <a:gd name="connsiteX63" fmla="*/ 41149 w 6354263"/>
              <a:gd name="connsiteY63" fmla="*/ 144983 h 6858000"/>
              <a:gd name="connsiteX64" fmla="*/ 31684 w 6354263"/>
              <a:gd name="connsiteY64" fmla="*/ 33857 h 6858000"/>
              <a:gd name="connsiteX65" fmla="*/ 13714 w 6354263"/>
              <a:gd name="connsiteY65"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90335 w 6354263"/>
              <a:gd name="connsiteY48" fmla="*/ 1906352 h 6858000"/>
              <a:gd name="connsiteX49" fmla="*/ 167497 w 6354263"/>
              <a:gd name="connsiteY49" fmla="*/ 1861531 h 6858000"/>
              <a:gd name="connsiteX50" fmla="*/ 122489 w 6354263"/>
              <a:gd name="connsiteY50" fmla="*/ 1732919 h 6858000"/>
              <a:gd name="connsiteX51" fmla="*/ 94663 w 6354263"/>
              <a:gd name="connsiteY51" fmla="*/ 1615777 h 6858000"/>
              <a:gd name="connsiteX52" fmla="*/ 75954 w 6354263"/>
              <a:gd name="connsiteY52" fmla="*/ 1563678 h 6858000"/>
              <a:gd name="connsiteX53" fmla="*/ 81626 w 6354263"/>
              <a:gd name="connsiteY53" fmla="*/ 1477995 h 6858000"/>
              <a:gd name="connsiteX54" fmla="*/ 76163 w 6354263"/>
              <a:gd name="connsiteY54" fmla="*/ 1307086 h 6858000"/>
              <a:gd name="connsiteX55" fmla="*/ 81884 w 6354263"/>
              <a:gd name="connsiteY55" fmla="*/ 1168288 h 6858000"/>
              <a:gd name="connsiteX56" fmla="*/ 10557 w 6354263"/>
              <a:gd name="connsiteY56" fmla="*/ 711705 h 6858000"/>
              <a:gd name="connsiteX57" fmla="*/ 7547 w 6354263"/>
              <a:gd name="connsiteY57" fmla="*/ 619315 h 6858000"/>
              <a:gd name="connsiteX58" fmla="*/ 1367 w 6354263"/>
              <a:gd name="connsiteY58" fmla="*/ 585934 h 6858000"/>
              <a:gd name="connsiteX59" fmla="*/ 2540 w 6354263"/>
              <a:gd name="connsiteY59" fmla="*/ 525163 h 6858000"/>
              <a:gd name="connsiteX60" fmla="*/ 27257 w 6354263"/>
              <a:gd name="connsiteY60" fmla="*/ 393828 h 6858000"/>
              <a:gd name="connsiteX61" fmla="*/ 42081 w 6354263"/>
              <a:gd name="connsiteY61" fmla="*/ 236673 h 6858000"/>
              <a:gd name="connsiteX62" fmla="*/ 41149 w 6354263"/>
              <a:gd name="connsiteY62" fmla="*/ 144983 h 6858000"/>
              <a:gd name="connsiteX63" fmla="*/ 31684 w 6354263"/>
              <a:gd name="connsiteY63" fmla="*/ 33857 h 6858000"/>
              <a:gd name="connsiteX64" fmla="*/ 13714 w 6354263"/>
              <a:gd name="connsiteY64"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67497 w 6354263"/>
              <a:gd name="connsiteY48" fmla="*/ 1861531 h 6858000"/>
              <a:gd name="connsiteX49" fmla="*/ 122489 w 6354263"/>
              <a:gd name="connsiteY49" fmla="*/ 1732919 h 6858000"/>
              <a:gd name="connsiteX50" fmla="*/ 94663 w 6354263"/>
              <a:gd name="connsiteY50" fmla="*/ 1615777 h 6858000"/>
              <a:gd name="connsiteX51" fmla="*/ 75954 w 6354263"/>
              <a:gd name="connsiteY51" fmla="*/ 1563678 h 6858000"/>
              <a:gd name="connsiteX52" fmla="*/ 81626 w 6354263"/>
              <a:gd name="connsiteY52" fmla="*/ 1477995 h 6858000"/>
              <a:gd name="connsiteX53" fmla="*/ 76163 w 6354263"/>
              <a:gd name="connsiteY53" fmla="*/ 1307086 h 6858000"/>
              <a:gd name="connsiteX54" fmla="*/ 81884 w 6354263"/>
              <a:gd name="connsiteY54" fmla="*/ 1168288 h 6858000"/>
              <a:gd name="connsiteX55" fmla="*/ 10557 w 6354263"/>
              <a:gd name="connsiteY55" fmla="*/ 711705 h 6858000"/>
              <a:gd name="connsiteX56" fmla="*/ 7547 w 6354263"/>
              <a:gd name="connsiteY56" fmla="*/ 619315 h 6858000"/>
              <a:gd name="connsiteX57" fmla="*/ 1367 w 6354263"/>
              <a:gd name="connsiteY57" fmla="*/ 585934 h 6858000"/>
              <a:gd name="connsiteX58" fmla="*/ 2540 w 6354263"/>
              <a:gd name="connsiteY58" fmla="*/ 525163 h 6858000"/>
              <a:gd name="connsiteX59" fmla="*/ 27257 w 6354263"/>
              <a:gd name="connsiteY59" fmla="*/ 393828 h 6858000"/>
              <a:gd name="connsiteX60" fmla="*/ 42081 w 6354263"/>
              <a:gd name="connsiteY60" fmla="*/ 236673 h 6858000"/>
              <a:gd name="connsiteX61" fmla="*/ 41149 w 6354263"/>
              <a:gd name="connsiteY61" fmla="*/ 144983 h 6858000"/>
              <a:gd name="connsiteX62" fmla="*/ 31684 w 6354263"/>
              <a:gd name="connsiteY62" fmla="*/ 33857 h 6858000"/>
              <a:gd name="connsiteX63" fmla="*/ 13714 w 6354263"/>
              <a:gd name="connsiteY63"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3714 w 6354263"/>
              <a:gd name="connsiteY0" fmla="*/ 0 h 6858000"/>
              <a:gd name="connsiteX1" fmla="*/ 6354263 w 6354263"/>
              <a:gd name="connsiteY1" fmla="*/ 0 h 6858000"/>
              <a:gd name="connsiteX2" fmla="*/ 6354263 w 6354263"/>
              <a:gd name="connsiteY2" fmla="*/ 6858000 h 6858000"/>
              <a:gd name="connsiteX3" fmla="*/ 75551 w 6354263"/>
              <a:gd name="connsiteY3" fmla="*/ 6857735 h 6858000"/>
              <a:gd name="connsiteX4" fmla="*/ 111199 w 6354263"/>
              <a:gd name="connsiteY4" fmla="*/ 6776847 h 6858000"/>
              <a:gd name="connsiteX5" fmla="*/ 122402 w 6354263"/>
              <a:gd name="connsiteY5" fmla="*/ 6737706 h 6858000"/>
              <a:gd name="connsiteX6" fmla="*/ 139360 w 6354263"/>
              <a:gd name="connsiteY6" fmla="*/ 6686827 h 6858000"/>
              <a:gd name="connsiteX7" fmla="*/ 150639 w 6354263"/>
              <a:gd name="connsiteY7" fmla="*/ 6633777 h 6858000"/>
              <a:gd name="connsiteX8" fmla="*/ 221601 w 6354263"/>
              <a:gd name="connsiteY8" fmla="*/ 6492130 h 6858000"/>
              <a:gd name="connsiteX9" fmla="*/ 236883 w 6354263"/>
              <a:gd name="connsiteY9" fmla="*/ 6431610 h 6858000"/>
              <a:gd name="connsiteX10" fmla="*/ 255237 w 6354263"/>
              <a:gd name="connsiteY10" fmla="*/ 6294334 h 6858000"/>
              <a:gd name="connsiteX11" fmla="*/ 243327 w 6354263"/>
              <a:gd name="connsiteY11" fmla="*/ 6231403 h 6858000"/>
              <a:gd name="connsiteX12" fmla="*/ 236174 w 6354263"/>
              <a:gd name="connsiteY12" fmla="*/ 6202459 h 6858000"/>
              <a:gd name="connsiteX13" fmla="*/ 235003 w 6354263"/>
              <a:gd name="connsiteY13" fmla="*/ 6153037 h 6858000"/>
              <a:gd name="connsiteX14" fmla="*/ 242392 w 6354263"/>
              <a:gd name="connsiteY14" fmla="*/ 5905303 h 6858000"/>
              <a:gd name="connsiteX15" fmla="*/ 271577 w 6354263"/>
              <a:gd name="connsiteY15" fmla="*/ 5712857 h 6858000"/>
              <a:gd name="connsiteX16" fmla="*/ 338056 w 6354263"/>
              <a:gd name="connsiteY16" fmla="*/ 5449031 h 6858000"/>
              <a:gd name="connsiteX17" fmla="*/ 373987 w 6354263"/>
              <a:gd name="connsiteY17" fmla="*/ 5341916 h 6858000"/>
              <a:gd name="connsiteX18" fmla="*/ 411377 w 6354263"/>
              <a:gd name="connsiteY18" fmla="*/ 5264214 h 6858000"/>
              <a:gd name="connsiteX19" fmla="*/ 417377 w 6354263"/>
              <a:gd name="connsiteY19" fmla="*/ 5225268 h 6858000"/>
              <a:gd name="connsiteX20" fmla="*/ 425445 w 6354263"/>
              <a:gd name="connsiteY20" fmla="*/ 5159961 h 6858000"/>
              <a:gd name="connsiteX21" fmla="*/ 428962 w 6354263"/>
              <a:gd name="connsiteY21" fmla="*/ 5125185 h 6858000"/>
              <a:gd name="connsiteX22" fmla="*/ 443433 w 6354263"/>
              <a:gd name="connsiteY22" fmla="*/ 4993030 h 6858000"/>
              <a:gd name="connsiteX23" fmla="*/ 450164 w 6354263"/>
              <a:gd name="connsiteY23" fmla="*/ 4946844 h 6858000"/>
              <a:gd name="connsiteX24" fmla="*/ 461132 w 6354263"/>
              <a:gd name="connsiteY24" fmla="*/ 4858827 h 6858000"/>
              <a:gd name="connsiteX25" fmla="*/ 466883 w 6354263"/>
              <a:gd name="connsiteY25" fmla="*/ 4808488 h 6858000"/>
              <a:gd name="connsiteX26" fmla="*/ 458077 w 6354263"/>
              <a:gd name="connsiteY26" fmla="*/ 4375228 h 6858000"/>
              <a:gd name="connsiteX27" fmla="*/ 439230 w 6354263"/>
              <a:gd name="connsiteY27" fmla="*/ 4214165 h 6858000"/>
              <a:gd name="connsiteX28" fmla="*/ 440817 w 6354263"/>
              <a:gd name="connsiteY28" fmla="*/ 4076008 h 6858000"/>
              <a:gd name="connsiteX29" fmla="*/ 428834 w 6354263"/>
              <a:gd name="connsiteY29" fmla="*/ 4033999 h 6858000"/>
              <a:gd name="connsiteX30" fmla="*/ 428566 w 6354263"/>
              <a:gd name="connsiteY30" fmla="*/ 4013953 h 6858000"/>
              <a:gd name="connsiteX31" fmla="*/ 432754 w 6354263"/>
              <a:gd name="connsiteY31" fmla="*/ 3872886 h 6858000"/>
              <a:gd name="connsiteX32" fmla="*/ 453474 w 6354263"/>
              <a:gd name="connsiteY32" fmla="*/ 3738082 h 6858000"/>
              <a:gd name="connsiteX33" fmla="*/ 460631 w 6354263"/>
              <a:gd name="connsiteY33" fmla="*/ 3673397 h 6858000"/>
              <a:gd name="connsiteX34" fmla="*/ 459945 w 6354263"/>
              <a:gd name="connsiteY34" fmla="*/ 3637109 h 6858000"/>
              <a:gd name="connsiteX35" fmla="*/ 463299 w 6354263"/>
              <a:gd name="connsiteY35" fmla="*/ 3536883 h 6858000"/>
              <a:gd name="connsiteX36" fmla="*/ 484176 w 6354263"/>
              <a:gd name="connsiteY36" fmla="*/ 3295862 h 6858000"/>
              <a:gd name="connsiteX37" fmla="*/ 467153 w 6354263"/>
              <a:gd name="connsiteY37" fmla="*/ 3158586 h 6858000"/>
              <a:gd name="connsiteX38" fmla="*/ 429046 w 6354263"/>
              <a:gd name="connsiteY38" fmla="*/ 3072935 h 6858000"/>
              <a:gd name="connsiteX39" fmla="*/ 404861 w 6354263"/>
              <a:gd name="connsiteY39" fmla="*/ 2958185 h 6858000"/>
              <a:gd name="connsiteX40" fmla="*/ 363244 w 6354263"/>
              <a:gd name="connsiteY40" fmla="*/ 2843952 h 6858000"/>
              <a:gd name="connsiteX41" fmla="*/ 299193 w 6354263"/>
              <a:gd name="connsiteY41" fmla="*/ 2554718 h 6858000"/>
              <a:gd name="connsiteX42" fmla="*/ 270763 w 6354263"/>
              <a:gd name="connsiteY42" fmla="*/ 2447068 h 6858000"/>
              <a:gd name="connsiteX43" fmla="*/ 274728 w 6354263"/>
              <a:gd name="connsiteY43" fmla="*/ 2423438 h 6858000"/>
              <a:gd name="connsiteX44" fmla="*/ 243390 w 6354263"/>
              <a:gd name="connsiteY44" fmla="*/ 2261920 h 6858000"/>
              <a:gd name="connsiteX45" fmla="*/ 218162 w 6354263"/>
              <a:gd name="connsiteY45" fmla="*/ 2155135 h 6858000"/>
              <a:gd name="connsiteX46" fmla="*/ 215686 w 6354263"/>
              <a:gd name="connsiteY46" fmla="*/ 2118008 h 6858000"/>
              <a:gd name="connsiteX47" fmla="*/ 216653 w 6354263"/>
              <a:gd name="connsiteY47" fmla="*/ 2050531 h 6858000"/>
              <a:gd name="connsiteX48" fmla="*/ 122489 w 6354263"/>
              <a:gd name="connsiteY48" fmla="*/ 1732919 h 6858000"/>
              <a:gd name="connsiteX49" fmla="*/ 94663 w 6354263"/>
              <a:gd name="connsiteY49" fmla="*/ 1615777 h 6858000"/>
              <a:gd name="connsiteX50" fmla="*/ 75954 w 6354263"/>
              <a:gd name="connsiteY50" fmla="*/ 1563678 h 6858000"/>
              <a:gd name="connsiteX51" fmla="*/ 81626 w 6354263"/>
              <a:gd name="connsiteY51" fmla="*/ 1477995 h 6858000"/>
              <a:gd name="connsiteX52" fmla="*/ 76163 w 6354263"/>
              <a:gd name="connsiteY52" fmla="*/ 1307086 h 6858000"/>
              <a:gd name="connsiteX53" fmla="*/ 81884 w 6354263"/>
              <a:gd name="connsiteY53" fmla="*/ 1168288 h 6858000"/>
              <a:gd name="connsiteX54" fmla="*/ 10557 w 6354263"/>
              <a:gd name="connsiteY54" fmla="*/ 711705 h 6858000"/>
              <a:gd name="connsiteX55" fmla="*/ 7547 w 6354263"/>
              <a:gd name="connsiteY55" fmla="*/ 619315 h 6858000"/>
              <a:gd name="connsiteX56" fmla="*/ 1367 w 6354263"/>
              <a:gd name="connsiteY56" fmla="*/ 585934 h 6858000"/>
              <a:gd name="connsiteX57" fmla="*/ 2540 w 6354263"/>
              <a:gd name="connsiteY57" fmla="*/ 525163 h 6858000"/>
              <a:gd name="connsiteX58" fmla="*/ 27257 w 6354263"/>
              <a:gd name="connsiteY58" fmla="*/ 393828 h 6858000"/>
              <a:gd name="connsiteX59" fmla="*/ 42081 w 6354263"/>
              <a:gd name="connsiteY59" fmla="*/ 236673 h 6858000"/>
              <a:gd name="connsiteX60" fmla="*/ 41149 w 6354263"/>
              <a:gd name="connsiteY60" fmla="*/ 144983 h 6858000"/>
              <a:gd name="connsiteX61" fmla="*/ 31684 w 6354263"/>
              <a:gd name="connsiteY61" fmla="*/ 33857 h 6858000"/>
              <a:gd name="connsiteX62" fmla="*/ 13714 w 6354263"/>
              <a:gd name="connsiteY62" fmla="*/ 0 h 6858000"/>
              <a:gd name="connsiteX0" fmla="*/ 12347 w 6352896"/>
              <a:gd name="connsiteY0" fmla="*/ 0 h 6858000"/>
              <a:gd name="connsiteX1" fmla="*/ 6352896 w 6352896"/>
              <a:gd name="connsiteY1" fmla="*/ 0 h 6858000"/>
              <a:gd name="connsiteX2" fmla="*/ 6352896 w 6352896"/>
              <a:gd name="connsiteY2" fmla="*/ 6858000 h 6858000"/>
              <a:gd name="connsiteX3" fmla="*/ 74184 w 6352896"/>
              <a:gd name="connsiteY3" fmla="*/ 6857735 h 6858000"/>
              <a:gd name="connsiteX4" fmla="*/ 109832 w 6352896"/>
              <a:gd name="connsiteY4" fmla="*/ 6776847 h 6858000"/>
              <a:gd name="connsiteX5" fmla="*/ 121035 w 6352896"/>
              <a:gd name="connsiteY5" fmla="*/ 6737706 h 6858000"/>
              <a:gd name="connsiteX6" fmla="*/ 137993 w 6352896"/>
              <a:gd name="connsiteY6" fmla="*/ 6686827 h 6858000"/>
              <a:gd name="connsiteX7" fmla="*/ 149272 w 6352896"/>
              <a:gd name="connsiteY7" fmla="*/ 6633777 h 6858000"/>
              <a:gd name="connsiteX8" fmla="*/ 220234 w 6352896"/>
              <a:gd name="connsiteY8" fmla="*/ 6492130 h 6858000"/>
              <a:gd name="connsiteX9" fmla="*/ 235516 w 6352896"/>
              <a:gd name="connsiteY9" fmla="*/ 6431610 h 6858000"/>
              <a:gd name="connsiteX10" fmla="*/ 253870 w 6352896"/>
              <a:gd name="connsiteY10" fmla="*/ 6294334 h 6858000"/>
              <a:gd name="connsiteX11" fmla="*/ 241960 w 6352896"/>
              <a:gd name="connsiteY11" fmla="*/ 6231403 h 6858000"/>
              <a:gd name="connsiteX12" fmla="*/ 234807 w 6352896"/>
              <a:gd name="connsiteY12" fmla="*/ 6202459 h 6858000"/>
              <a:gd name="connsiteX13" fmla="*/ 233636 w 6352896"/>
              <a:gd name="connsiteY13" fmla="*/ 6153037 h 6858000"/>
              <a:gd name="connsiteX14" fmla="*/ 241025 w 6352896"/>
              <a:gd name="connsiteY14" fmla="*/ 5905303 h 6858000"/>
              <a:gd name="connsiteX15" fmla="*/ 270210 w 6352896"/>
              <a:gd name="connsiteY15" fmla="*/ 5712857 h 6858000"/>
              <a:gd name="connsiteX16" fmla="*/ 336689 w 6352896"/>
              <a:gd name="connsiteY16" fmla="*/ 5449031 h 6858000"/>
              <a:gd name="connsiteX17" fmla="*/ 372620 w 6352896"/>
              <a:gd name="connsiteY17" fmla="*/ 5341916 h 6858000"/>
              <a:gd name="connsiteX18" fmla="*/ 410010 w 6352896"/>
              <a:gd name="connsiteY18" fmla="*/ 5264214 h 6858000"/>
              <a:gd name="connsiteX19" fmla="*/ 416010 w 6352896"/>
              <a:gd name="connsiteY19" fmla="*/ 5225268 h 6858000"/>
              <a:gd name="connsiteX20" fmla="*/ 424078 w 6352896"/>
              <a:gd name="connsiteY20" fmla="*/ 5159961 h 6858000"/>
              <a:gd name="connsiteX21" fmla="*/ 427595 w 6352896"/>
              <a:gd name="connsiteY21" fmla="*/ 5125185 h 6858000"/>
              <a:gd name="connsiteX22" fmla="*/ 442066 w 6352896"/>
              <a:gd name="connsiteY22" fmla="*/ 4993030 h 6858000"/>
              <a:gd name="connsiteX23" fmla="*/ 448797 w 6352896"/>
              <a:gd name="connsiteY23" fmla="*/ 4946844 h 6858000"/>
              <a:gd name="connsiteX24" fmla="*/ 459765 w 6352896"/>
              <a:gd name="connsiteY24" fmla="*/ 4858827 h 6858000"/>
              <a:gd name="connsiteX25" fmla="*/ 465516 w 6352896"/>
              <a:gd name="connsiteY25" fmla="*/ 4808488 h 6858000"/>
              <a:gd name="connsiteX26" fmla="*/ 456710 w 6352896"/>
              <a:gd name="connsiteY26" fmla="*/ 4375228 h 6858000"/>
              <a:gd name="connsiteX27" fmla="*/ 437863 w 6352896"/>
              <a:gd name="connsiteY27" fmla="*/ 4214165 h 6858000"/>
              <a:gd name="connsiteX28" fmla="*/ 439450 w 6352896"/>
              <a:gd name="connsiteY28" fmla="*/ 4076008 h 6858000"/>
              <a:gd name="connsiteX29" fmla="*/ 427467 w 6352896"/>
              <a:gd name="connsiteY29" fmla="*/ 4033999 h 6858000"/>
              <a:gd name="connsiteX30" fmla="*/ 427199 w 6352896"/>
              <a:gd name="connsiteY30" fmla="*/ 4013953 h 6858000"/>
              <a:gd name="connsiteX31" fmla="*/ 431387 w 6352896"/>
              <a:gd name="connsiteY31" fmla="*/ 3872886 h 6858000"/>
              <a:gd name="connsiteX32" fmla="*/ 452107 w 6352896"/>
              <a:gd name="connsiteY32" fmla="*/ 3738082 h 6858000"/>
              <a:gd name="connsiteX33" fmla="*/ 459264 w 6352896"/>
              <a:gd name="connsiteY33" fmla="*/ 3673397 h 6858000"/>
              <a:gd name="connsiteX34" fmla="*/ 458578 w 6352896"/>
              <a:gd name="connsiteY34" fmla="*/ 3637109 h 6858000"/>
              <a:gd name="connsiteX35" fmla="*/ 461932 w 6352896"/>
              <a:gd name="connsiteY35" fmla="*/ 3536883 h 6858000"/>
              <a:gd name="connsiteX36" fmla="*/ 482809 w 6352896"/>
              <a:gd name="connsiteY36" fmla="*/ 3295862 h 6858000"/>
              <a:gd name="connsiteX37" fmla="*/ 465786 w 6352896"/>
              <a:gd name="connsiteY37" fmla="*/ 3158586 h 6858000"/>
              <a:gd name="connsiteX38" fmla="*/ 427679 w 6352896"/>
              <a:gd name="connsiteY38" fmla="*/ 3072935 h 6858000"/>
              <a:gd name="connsiteX39" fmla="*/ 403494 w 6352896"/>
              <a:gd name="connsiteY39" fmla="*/ 2958185 h 6858000"/>
              <a:gd name="connsiteX40" fmla="*/ 361877 w 6352896"/>
              <a:gd name="connsiteY40" fmla="*/ 2843952 h 6858000"/>
              <a:gd name="connsiteX41" fmla="*/ 297826 w 6352896"/>
              <a:gd name="connsiteY41" fmla="*/ 2554718 h 6858000"/>
              <a:gd name="connsiteX42" fmla="*/ 269396 w 6352896"/>
              <a:gd name="connsiteY42" fmla="*/ 2447068 h 6858000"/>
              <a:gd name="connsiteX43" fmla="*/ 273361 w 6352896"/>
              <a:gd name="connsiteY43" fmla="*/ 2423438 h 6858000"/>
              <a:gd name="connsiteX44" fmla="*/ 242023 w 6352896"/>
              <a:gd name="connsiteY44" fmla="*/ 2261920 h 6858000"/>
              <a:gd name="connsiteX45" fmla="*/ 216795 w 6352896"/>
              <a:gd name="connsiteY45" fmla="*/ 2155135 h 6858000"/>
              <a:gd name="connsiteX46" fmla="*/ 214319 w 6352896"/>
              <a:gd name="connsiteY46" fmla="*/ 2118008 h 6858000"/>
              <a:gd name="connsiteX47" fmla="*/ 215286 w 6352896"/>
              <a:gd name="connsiteY47" fmla="*/ 2050531 h 6858000"/>
              <a:gd name="connsiteX48" fmla="*/ 121122 w 6352896"/>
              <a:gd name="connsiteY48" fmla="*/ 1732919 h 6858000"/>
              <a:gd name="connsiteX49" fmla="*/ 93296 w 6352896"/>
              <a:gd name="connsiteY49" fmla="*/ 1615777 h 6858000"/>
              <a:gd name="connsiteX50" fmla="*/ 74587 w 6352896"/>
              <a:gd name="connsiteY50" fmla="*/ 1563678 h 6858000"/>
              <a:gd name="connsiteX51" fmla="*/ 80259 w 6352896"/>
              <a:gd name="connsiteY51" fmla="*/ 1477995 h 6858000"/>
              <a:gd name="connsiteX52" fmla="*/ 74796 w 6352896"/>
              <a:gd name="connsiteY52" fmla="*/ 1307086 h 6858000"/>
              <a:gd name="connsiteX53" fmla="*/ 80517 w 6352896"/>
              <a:gd name="connsiteY53" fmla="*/ 1168288 h 6858000"/>
              <a:gd name="connsiteX54" fmla="*/ 9190 w 6352896"/>
              <a:gd name="connsiteY54" fmla="*/ 711705 h 6858000"/>
              <a:gd name="connsiteX55" fmla="*/ 6180 w 6352896"/>
              <a:gd name="connsiteY55" fmla="*/ 619315 h 6858000"/>
              <a:gd name="connsiteX56" fmla="*/ 0 w 6352896"/>
              <a:gd name="connsiteY56" fmla="*/ 585934 h 6858000"/>
              <a:gd name="connsiteX57" fmla="*/ 25890 w 6352896"/>
              <a:gd name="connsiteY57" fmla="*/ 393828 h 6858000"/>
              <a:gd name="connsiteX58" fmla="*/ 40714 w 6352896"/>
              <a:gd name="connsiteY58" fmla="*/ 236673 h 6858000"/>
              <a:gd name="connsiteX59" fmla="*/ 39782 w 6352896"/>
              <a:gd name="connsiteY59" fmla="*/ 144983 h 6858000"/>
              <a:gd name="connsiteX60" fmla="*/ 30317 w 6352896"/>
              <a:gd name="connsiteY60" fmla="*/ 33857 h 6858000"/>
              <a:gd name="connsiteX61" fmla="*/ 12347 w 6352896"/>
              <a:gd name="connsiteY61" fmla="*/ 0 h 6858000"/>
              <a:gd name="connsiteX0" fmla="*/ 6167 w 6346716"/>
              <a:gd name="connsiteY0" fmla="*/ 0 h 6858000"/>
              <a:gd name="connsiteX1" fmla="*/ 6346716 w 6346716"/>
              <a:gd name="connsiteY1" fmla="*/ 0 h 6858000"/>
              <a:gd name="connsiteX2" fmla="*/ 6346716 w 6346716"/>
              <a:gd name="connsiteY2" fmla="*/ 6858000 h 6858000"/>
              <a:gd name="connsiteX3" fmla="*/ 68004 w 6346716"/>
              <a:gd name="connsiteY3" fmla="*/ 6857735 h 6858000"/>
              <a:gd name="connsiteX4" fmla="*/ 103652 w 6346716"/>
              <a:gd name="connsiteY4" fmla="*/ 6776847 h 6858000"/>
              <a:gd name="connsiteX5" fmla="*/ 114855 w 6346716"/>
              <a:gd name="connsiteY5" fmla="*/ 6737706 h 6858000"/>
              <a:gd name="connsiteX6" fmla="*/ 131813 w 6346716"/>
              <a:gd name="connsiteY6" fmla="*/ 6686827 h 6858000"/>
              <a:gd name="connsiteX7" fmla="*/ 143092 w 6346716"/>
              <a:gd name="connsiteY7" fmla="*/ 6633777 h 6858000"/>
              <a:gd name="connsiteX8" fmla="*/ 214054 w 6346716"/>
              <a:gd name="connsiteY8" fmla="*/ 6492130 h 6858000"/>
              <a:gd name="connsiteX9" fmla="*/ 229336 w 6346716"/>
              <a:gd name="connsiteY9" fmla="*/ 6431610 h 6858000"/>
              <a:gd name="connsiteX10" fmla="*/ 247690 w 6346716"/>
              <a:gd name="connsiteY10" fmla="*/ 6294334 h 6858000"/>
              <a:gd name="connsiteX11" fmla="*/ 235780 w 6346716"/>
              <a:gd name="connsiteY11" fmla="*/ 6231403 h 6858000"/>
              <a:gd name="connsiteX12" fmla="*/ 228627 w 6346716"/>
              <a:gd name="connsiteY12" fmla="*/ 6202459 h 6858000"/>
              <a:gd name="connsiteX13" fmla="*/ 227456 w 6346716"/>
              <a:gd name="connsiteY13" fmla="*/ 6153037 h 6858000"/>
              <a:gd name="connsiteX14" fmla="*/ 234845 w 6346716"/>
              <a:gd name="connsiteY14" fmla="*/ 5905303 h 6858000"/>
              <a:gd name="connsiteX15" fmla="*/ 264030 w 6346716"/>
              <a:gd name="connsiteY15" fmla="*/ 5712857 h 6858000"/>
              <a:gd name="connsiteX16" fmla="*/ 330509 w 6346716"/>
              <a:gd name="connsiteY16" fmla="*/ 5449031 h 6858000"/>
              <a:gd name="connsiteX17" fmla="*/ 366440 w 6346716"/>
              <a:gd name="connsiteY17" fmla="*/ 5341916 h 6858000"/>
              <a:gd name="connsiteX18" fmla="*/ 403830 w 6346716"/>
              <a:gd name="connsiteY18" fmla="*/ 5264214 h 6858000"/>
              <a:gd name="connsiteX19" fmla="*/ 409830 w 6346716"/>
              <a:gd name="connsiteY19" fmla="*/ 5225268 h 6858000"/>
              <a:gd name="connsiteX20" fmla="*/ 417898 w 6346716"/>
              <a:gd name="connsiteY20" fmla="*/ 5159961 h 6858000"/>
              <a:gd name="connsiteX21" fmla="*/ 421415 w 6346716"/>
              <a:gd name="connsiteY21" fmla="*/ 5125185 h 6858000"/>
              <a:gd name="connsiteX22" fmla="*/ 435886 w 6346716"/>
              <a:gd name="connsiteY22" fmla="*/ 4993030 h 6858000"/>
              <a:gd name="connsiteX23" fmla="*/ 442617 w 6346716"/>
              <a:gd name="connsiteY23" fmla="*/ 4946844 h 6858000"/>
              <a:gd name="connsiteX24" fmla="*/ 453585 w 6346716"/>
              <a:gd name="connsiteY24" fmla="*/ 4858827 h 6858000"/>
              <a:gd name="connsiteX25" fmla="*/ 459336 w 6346716"/>
              <a:gd name="connsiteY25" fmla="*/ 4808488 h 6858000"/>
              <a:gd name="connsiteX26" fmla="*/ 450530 w 6346716"/>
              <a:gd name="connsiteY26" fmla="*/ 4375228 h 6858000"/>
              <a:gd name="connsiteX27" fmla="*/ 431683 w 6346716"/>
              <a:gd name="connsiteY27" fmla="*/ 4214165 h 6858000"/>
              <a:gd name="connsiteX28" fmla="*/ 433270 w 6346716"/>
              <a:gd name="connsiteY28" fmla="*/ 4076008 h 6858000"/>
              <a:gd name="connsiteX29" fmla="*/ 421287 w 6346716"/>
              <a:gd name="connsiteY29" fmla="*/ 4033999 h 6858000"/>
              <a:gd name="connsiteX30" fmla="*/ 421019 w 6346716"/>
              <a:gd name="connsiteY30" fmla="*/ 4013953 h 6858000"/>
              <a:gd name="connsiteX31" fmla="*/ 425207 w 6346716"/>
              <a:gd name="connsiteY31" fmla="*/ 3872886 h 6858000"/>
              <a:gd name="connsiteX32" fmla="*/ 445927 w 6346716"/>
              <a:gd name="connsiteY32" fmla="*/ 3738082 h 6858000"/>
              <a:gd name="connsiteX33" fmla="*/ 453084 w 6346716"/>
              <a:gd name="connsiteY33" fmla="*/ 3673397 h 6858000"/>
              <a:gd name="connsiteX34" fmla="*/ 452398 w 6346716"/>
              <a:gd name="connsiteY34" fmla="*/ 3637109 h 6858000"/>
              <a:gd name="connsiteX35" fmla="*/ 455752 w 6346716"/>
              <a:gd name="connsiteY35" fmla="*/ 3536883 h 6858000"/>
              <a:gd name="connsiteX36" fmla="*/ 476629 w 6346716"/>
              <a:gd name="connsiteY36" fmla="*/ 3295862 h 6858000"/>
              <a:gd name="connsiteX37" fmla="*/ 459606 w 6346716"/>
              <a:gd name="connsiteY37" fmla="*/ 3158586 h 6858000"/>
              <a:gd name="connsiteX38" fmla="*/ 421499 w 6346716"/>
              <a:gd name="connsiteY38" fmla="*/ 3072935 h 6858000"/>
              <a:gd name="connsiteX39" fmla="*/ 397314 w 6346716"/>
              <a:gd name="connsiteY39" fmla="*/ 2958185 h 6858000"/>
              <a:gd name="connsiteX40" fmla="*/ 355697 w 6346716"/>
              <a:gd name="connsiteY40" fmla="*/ 2843952 h 6858000"/>
              <a:gd name="connsiteX41" fmla="*/ 291646 w 6346716"/>
              <a:gd name="connsiteY41" fmla="*/ 2554718 h 6858000"/>
              <a:gd name="connsiteX42" fmla="*/ 263216 w 6346716"/>
              <a:gd name="connsiteY42" fmla="*/ 2447068 h 6858000"/>
              <a:gd name="connsiteX43" fmla="*/ 267181 w 6346716"/>
              <a:gd name="connsiteY43" fmla="*/ 2423438 h 6858000"/>
              <a:gd name="connsiteX44" fmla="*/ 235843 w 6346716"/>
              <a:gd name="connsiteY44" fmla="*/ 2261920 h 6858000"/>
              <a:gd name="connsiteX45" fmla="*/ 210615 w 6346716"/>
              <a:gd name="connsiteY45" fmla="*/ 2155135 h 6858000"/>
              <a:gd name="connsiteX46" fmla="*/ 208139 w 6346716"/>
              <a:gd name="connsiteY46" fmla="*/ 2118008 h 6858000"/>
              <a:gd name="connsiteX47" fmla="*/ 209106 w 6346716"/>
              <a:gd name="connsiteY47" fmla="*/ 2050531 h 6858000"/>
              <a:gd name="connsiteX48" fmla="*/ 114942 w 6346716"/>
              <a:gd name="connsiteY48" fmla="*/ 1732919 h 6858000"/>
              <a:gd name="connsiteX49" fmla="*/ 87116 w 6346716"/>
              <a:gd name="connsiteY49" fmla="*/ 1615777 h 6858000"/>
              <a:gd name="connsiteX50" fmla="*/ 68407 w 6346716"/>
              <a:gd name="connsiteY50" fmla="*/ 1563678 h 6858000"/>
              <a:gd name="connsiteX51" fmla="*/ 74079 w 6346716"/>
              <a:gd name="connsiteY51" fmla="*/ 1477995 h 6858000"/>
              <a:gd name="connsiteX52" fmla="*/ 68616 w 6346716"/>
              <a:gd name="connsiteY52" fmla="*/ 1307086 h 6858000"/>
              <a:gd name="connsiteX53" fmla="*/ 74337 w 6346716"/>
              <a:gd name="connsiteY53" fmla="*/ 1168288 h 6858000"/>
              <a:gd name="connsiteX54" fmla="*/ 3010 w 6346716"/>
              <a:gd name="connsiteY54" fmla="*/ 711705 h 6858000"/>
              <a:gd name="connsiteX55" fmla="*/ 0 w 6346716"/>
              <a:gd name="connsiteY55" fmla="*/ 619315 h 6858000"/>
              <a:gd name="connsiteX56" fmla="*/ 19710 w 6346716"/>
              <a:gd name="connsiteY56" fmla="*/ 393828 h 6858000"/>
              <a:gd name="connsiteX57" fmla="*/ 34534 w 6346716"/>
              <a:gd name="connsiteY57" fmla="*/ 236673 h 6858000"/>
              <a:gd name="connsiteX58" fmla="*/ 33602 w 6346716"/>
              <a:gd name="connsiteY58" fmla="*/ 144983 h 6858000"/>
              <a:gd name="connsiteX59" fmla="*/ 24137 w 6346716"/>
              <a:gd name="connsiteY59" fmla="*/ 33857 h 6858000"/>
              <a:gd name="connsiteX60" fmla="*/ 6167 w 6346716"/>
              <a:gd name="connsiteY60" fmla="*/ 0 h 6858000"/>
              <a:gd name="connsiteX0" fmla="*/ 8704 w 6349253"/>
              <a:gd name="connsiteY0" fmla="*/ 0 h 6858000"/>
              <a:gd name="connsiteX1" fmla="*/ 6349253 w 6349253"/>
              <a:gd name="connsiteY1" fmla="*/ 0 h 6858000"/>
              <a:gd name="connsiteX2" fmla="*/ 6349253 w 6349253"/>
              <a:gd name="connsiteY2" fmla="*/ 6858000 h 6858000"/>
              <a:gd name="connsiteX3" fmla="*/ 70541 w 6349253"/>
              <a:gd name="connsiteY3" fmla="*/ 6857735 h 6858000"/>
              <a:gd name="connsiteX4" fmla="*/ 106189 w 6349253"/>
              <a:gd name="connsiteY4" fmla="*/ 6776847 h 6858000"/>
              <a:gd name="connsiteX5" fmla="*/ 117392 w 6349253"/>
              <a:gd name="connsiteY5" fmla="*/ 6737706 h 6858000"/>
              <a:gd name="connsiteX6" fmla="*/ 134350 w 6349253"/>
              <a:gd name="connsiteY6" fmla="*/ 6686827 h 6858000"/>
              <a:gd name="connsiteX7" fmla="*/ 145629 w 6349253"/>
              <a:gd name="connsiteY7" fmla="*/ 6633777 h 6858000"/>
              <a:gd name="connsiteX8" fmla="*/ 216591 w 6349253"/>
              <a:gd name="connsiteY8" fmla="*/ 6492130 h 6858000"/>
              <a:gd name="connsiteX9" fmla="*/ 231873 w 6349253"/>
              <a:gd name="connsiteY9" fmla="*/ 6431610 h 6858000"/>
              <a:gd name="connsiteX10" fmla="*/ 250227 w 6349253"/>
              <a:gd name="connsiteY10" fmla="*/ 6294334 h 6858000"/>
              <a:gd name="connsiteX11" fmla="*/ 238317 w 6349253"/>
              <a:gd name="connsiteY11" fmla="*/ 6231403 h 6858000"/>
              <a:gd name="connsiteX12" fmla="*/ 231164 w 6349253"/>
              <a:gd name="connsiteY12" fmla="*/ 6202459 h 6858000"/>
              <a:gd name="connsiteX13" fmla="*/ 229993 w 6349253"/>
              <a:gd name="connsiteY13" fmla="*/ 6153037 h 6858000"/>
              <a:gd name="connsiteX14" fmla="*/ 237382 w 6349253"/>
              <a:gd name="connsiteY14" fmla="*/ 5905303 h 6858000"/>
              <a:gd name="connsiteX15" fmla="*/ 266567 w 6349253"/>
              <a:gd name="connsiteY15" fmla="*/ 5712857 h 6858000"/>
              <a:gd name="connsiteX16" fmla="*/ 333046 w 6349253"/>
              <a:gd name="connsiteY16" fmla="*/ 5449031 h 6858000"/>
              <a:gd name="connsiteX17" fmla="*/ 368977 w 6349253"/>
              <a:gd name="connsiteY17" fmla="*/ 5341916 h 6858000"/>
              <a:gd name="connsiteX18" fmla="*/ 406367 w 6349253"/>
              <a:gd name="connsiteY18" fmla="*/ 5264214 h 6858000"/>
              <a:gd name="connsiteX19" fmla="*/ 412367 w 6349253"/>
              <a:gd name="connsiteY19" fmla="*/ 5225268 h 6858000"/>
              <a:gd name="connsiteX20" fmla="*/ 420435 w 6349253"/>
              <a:gd name="connsiteY20" fmla="*/ 5159961 h 6858000"/>
              <a:gd name="connsiteX21" fmla="*/ 423952 w 6349253"/>
              <a:gd name="connsiteY21" fmla="*/ 5125185 h 6858000"/>
              <a:gd name="connsiteX22" fmla="*/ 438423 w 6349253"/>
              <a:gd name="connsiteY22" fmla="*/ 4993030 h 6858000"/>
              <a:gd name="connsiteX23" fmla="*/ 445154 w 6349253"/>
              <a:gd name="connsiteY23" fmla="*/ 4946844 h 6858000"/>
              <a:gd name="connsiteX24" fmla="*/ 456122 w 6349253"/>
              <a:gd name="connsiteY24" fmla="*/ 4858827 h 6858000"/>
              <a:gd name="connsiteX25" fmla="*/ 461873 w 6349253"/>
              <a:gd name="connsiteY25" fmla="*/ 4808488 h 6858000"/>
              <a:gd name="connsiteX26" fmla="*/ 453067 w 6349253"/>
              <a:gd name="connsiteY26" fmla="*/ 4375228 h 6858000"/>
              <a:gd name="connsiteX27" fmla="*/ 434220 w 6349253"/>
              <a:gd name="connsiteY27" fmla="*/ 4214165 h 6858000"/>
              <a:gd name="connsiteX28" fmla="*/ 435807 w 6349253"/>
              <a:gd name="connsiteY28" fmla="*/ 4076008 h 6858000"/>
              <a:gd name="connsiteX29" fmla="*/ 423824 w 6349253"/>
              <a:gd name="connsiteY29" fmla="*/ 4033999 h 6858000"/>
              <a:gd name="connsiteX30" fmla="*/ 423556 w 6349253"/>
              <a:gd name="connsiteY30" fmla="*/ 4013953 h 6858000"/>
              <a:gd name="connsiteX31" fmla="*/ 427744 w 6349253"/>
              <a:gd name="connsiteY31" fmla="*/ 3872886 h 6858000"/>
              <a:gd name="connsiteX32" fmla="*/ 448464 w 6349253"/>
              <a:gd name="connsiteY32" fmla="*/ 3738082 h 6858000"/>
              <a:gd name="connsiteX33" fmla="*/ 455621 w 6349253"/>
              <a:gd name="connsiteY33" fmla="*/ 3673397 h 6858000"/>
              <a:gd name="connsiteX34" fmla="*/ 454935 w 6349253"/>
              <a:gd name="connsiteY34" fmla="*/ 3637109 h 6858000"/>
              <a:gd name="connsiteX35" fmla="*/ 458289 w 6349253"/>
              <a:gd name="connsiteY35" fmla="*/ 3536883 h 6858000"/>
              <a:gd name="connsiteX36" fmla="*/ 479166 w 6349253"/>
              <a:gd name="connsiteY36" fmla="*/ 3295862 h 6858000"/>
              <a:gd name="connsiteX37" fmla="*/ 462143 w 6349253"/>
              <a:gd name="connsiteY37" fmla="*/ 3158586 h 6858000"/>
              <a:gd name="connsiteX38" fmla="*/ 424036 w 6349253"/>
              <a:gd name="connsiteY38" fmla="*/ 3072935 h 6858000"/>
              <a:gd name="connsiteX39" fmla="*/ 399851 w 6349253"/>
              <a:gd name="connsiteY39" fmla="*/ 2958185 h 6858000"/>
              <a:gd name="connsiteX40" fmla="*/ 358234 w 6349253"/>
              <a:gd name="connsiteY40" fmla="*/ 2843952 h 6858000"/>
              <a:gd name="connsiteX41" fmla="*/ 294183 w 6349253"/>
              <a:gd name="connsiteY41" fmla="*/ 2554718 h 6858000"/>
              <a:gd name="connsiteX42" fmla="*/ 265753 w 6349253"/>
              <a:gd name="connsiteY42" fmla="*/ 2447068 h 6858000"/>
              <a:gd name="connsiteX43" fmla="*/ 269718 w 6349253"/>
              <a:gd name="connsiteY43" fmla="*/ 2423438 h 6858000"/>
              <a:gd name="connsiteX44" fmla="*/ 238380 w 6349253"/>
              <a:gd name="connsiteY44" fmla="*/ 2261920 h 6858000"/>
              <a:gd name="connsiteX45" fmla="*/ 213152 w 6349253"/>
              <a:gd name="connsiteY45" fmla="*/ 2155135 h 6858000"/>
              <a:gd name="connsiteX46" fmla="*/ 210676 w 6349253"/>
              <a:gd name="connsiteY46" fmla="*/ 2118008 h 6858000"/>
              <a:gd name="connsiteX47" fmla="*/ 211643 w 6349253"/>
              <a:gd name="connsiteY47" fmla="*/ 2050531 h 6858000"/>
              <a:gd name="connsiteX48" fmla="*/ 117479 w 6349253"/>
              <a:gd name="connsiteY48" fmla="*/ 1732919 h 6858000"/>
              <a:gd name="connsiteX49" fmla="*/ 89653 w 6349253"/>
              <a:gd name="connsiteY49" fmla="*/ 1615777 h 6858000"/>
              <a:gd name="connsiteX50" fmla="*/ 70944 w 6349253"/>
              <a:gd name="connsiteY50" fmla="*/ 1563678 h 6858000"/>
              <a:gd name="connsiteX51" fmla="*/ 76616 w 6349253"/>
              <a:gd name="connsiteY51" fmla="*/ 1477995 h 6858000"/>
              <a:gd name="connsiteX52" fmla="*/ 71153 w 6349253"/>
              <a:gd name="connsiteY52" fmla="*/ 1307086 h 6858000"/>
              <a:gd name="connsiteX53" fmla="*/ 76874 w 6349253"/>
              <a:gd name="connsiteY53" fmla="*/ 1168288 h 6858000"/>
              <a:gd name="connsiteX54" fmla="*/ 5547 w 6349253"/>
              <a:gd name="connsiteY54" fmla="*/ 711705 h 6858000"/>
              <a:gd name="connsiteX55" fmla="*/ 0 w 6349253"/>
              <a:gd name="connsiteY55" fmla="*/ 657363 h 6858000"/>
              <a:gd name="connsiteX56" fmla="*/ 22247 w 6349253"/>
              <a:gd name="connsiteY56" fmla="*/ 393828 h 6858000"/>
              <a:gd name="connsiteX57" fmla="*/ 37071 w 6349253"/>
              <a:gd name="connsiteY57" fmla="*/ 236673 h 6858000"/>
              <a:gd name="connsiteX58" fmla="*/ 36139 w 6349253"/>
              <a:gd name="connsiteY58" fmla="*/ 144983 h 6858000"/>
              <a:gd name="connsiteX59" fmla="*/ 26674 w 6349253"/>
              <a:gd name="connsiteY59" fmla="*/ 33857 h 6858000"/>
              <a:gd name="connsiteX60" fmla="*/ 8704 w 6349253"/>
              <a:gd name="connsiteY60" fmla="*/ 0 h 6858000"/>
              <a:gd name="connsiteX0" fmla="*/ 11360 w 6351909"/>
              <a:gd name="connsiteY0" fmla="*/ 0 h 6858000"/>
              <a:gd name="connsiteX1" fmla="*/ 6351909 w 6351909"/>
              <a:gd name="connsiteY1" fmla="*/ 0 h 6858000"/>
              <a:gd name="connsiteX2" fmla="*/ 6351909 w 6351909"/>
              <a:gd name="connsiteY2" fmla="*/ 6858000 h 6858000"/>
              <a:gd name="connsiteX3" fmla="*/ 73197 w 6351909"/>
              <a:gd name="connsiteY3" fmla="*/ 6857735 h 6858000"/>
              <a:gd name="connsiteX4" fmla="*/ 108845 w 6351909"/>
              <a:gd name="connsiteY4" fmla="*/ 6776847 h 6858000"/>
              <a:gd name="connsiteX5" fmla="*/ 120048 w 6351909"/>
              <a:gd name="connsiteY5" fmla="*/ 6737706 h 6858000"/>
              <a:gd name="connsiteX6" fmla="*/ 137006 w 6351909"/>
              <a:gd name="connsiteY6" fmla="*/ 6686827 h 6858000"/>
              <a:gd name="connsiteX7" fmla="*/ 148285 w 6351909"/>
              <a:gd name="connsiteY7" fmla="*/ 6633777 h 6858000"/>
              <a:gd name="connsiteX8" fmla="*/ 219247 w 6351909"/>
              <a:gd name="connsiteY8" fmla="*/ 6492130 h 6858000"/>
              <a:gd name="connsiteX9" fmla="*/ 234529 w 6351909"/>
              <a:gd name="connsiteY9" fmla="*/ 6431610 h 6858000"/>
              <a:gd name="connsiteX10" fmla="*/ 252883 w 6351909"/>
              <a:gd name="connsiteY10" fmla="*/ 6294334 h 6858000"/>
              <a:gd name="connsiteX11" fmla="*/ 240973 w 6351909"/>
              <a:gd name="connsiteY11" fmla="*/ 6231403 h 6858000"/>
              <a:gd name="connsiteX12" fmla="*/ 233820 w 6351909"/>
              <a:gd name="connsiteY12" fmla="*/ 6202459 h 6858000"/>
              <a:gd name="connsiteX13" fmla="*/ 232649 w 6351909"/>
              <a:gd name="connsiteY13" fmla="*/ 6153037 h 6858000"/>
              <a:gd name="connsiteX14" fmla="*/ 240038 w 6351909"/>
              <a:gd name="connsiteY14" fmla="*/ 5905303 h 6858000"/>
              <a:gd name="connsiteX15" fmla="*/ 269223 w 6351909"/>
              <a:gd name="connsiteY15" fmla="*/ 5712857 h 6858000"/>
              <a:gd name="connsiteX16" fmla="*/ 335702 w 6351909"/>
              <a:gd name="connsiteY16" fmla="*/ 5449031 h 6858000"/>
              <a:gd name="connsiteX17" fmla="*/ 371633 w 6351909"/>
              <a:gd name="connsiteY17" fmla="*/ 5341916 h 6858000"/>
              <a:gd name="connsiteX18" fmla="*/ 409023 w 6351909"/>
              <a:gd name="connsiteY18" fmla="*/ 5264214 h 6858000"/>
              <a:gd name="connsiteX19" fmla="*/ 415023 w 6351909"/>
              <a:gd name="connsiteY19" fmla="*/ 5225268 h 6858000"/>
              <a:gd name="connsiteX20" fmla="*/ 423091 w 6351909"/>
              <a:gd name="connsiteY20" fmla="*/ 5159961 h 6858000"/>
              <a:gd name="connsiteX21" fmla="*/ 426608 w 6351909"/>
              <a:gd name="connsiteY21" fmla="*/ 5125185 h 6858000"/>
              <a:gd name="connsiteX22" fmla="*/ 441079 w 6351909"/>
              <a:gd name="connsiteY22" fmla="*/ 4993030 h 6858000"/>
              <a:gd name="connsiteX23" fmla="*/ 447810 w 6351909"/>
              <a:gd name="connsiteY23" fmla="*/ 4946844 h 6858000"/>
              <a:gd name="connsiteX24" fmla="*/ 458778 w 6351909"/>
              <a:gd name="connsiteY24" fmla="*/ 4858827 h 6858000"/>
              <a:gd name="connsiteX25" fmla="*/ 464529 w 6351909"/>
              <a:gd name="connsiteY25" fmla="*/ 4808488 h 6858000"/>
              <a:gd name="connsiteX26" fmla="*/ 455723 w 6351909"/>
              <a:gd name="connsiteY26" fmla="*/ 4375228 h 6858000"/>
              <a:gd name="connsiteX27" fmla="*/ 436876 w 6351909"/>
              <a:gd name="connsiteY27" fmla="*/ 4214165 h 6858000"/>
              <a:gd name="connsiteX28" fmla="*/ 438463 w 6351909"/>
              <a:gd name="connsiteY28" fmla="*/ 4076008 h 6858000"/>
              <a:gd name="connsiteX29" fmla="*/ 426480 w 6351909"/>
              <a:gd name="connsiteY29" fmla="*/ 4033999 h 6858000"/>
              <a:gd name="connsiteX30" fmla="*/ 426212 w 6351909"/>
              <a:gd name="connsiteY30" fmla="*/ 4013953 h 6858000"/>
              <a:gd name="connsiteX31" fmla="*/ 430400 w 6351909"/>
              <a:gd name="connsiteY31" fmla="*/ 3872886 h 6858000"/>
              <a:gd name="connsiteX32" fmla="*/ 451120 w 6351909"/>
              <a:gd name="connsiteY32" fmla="*/ 3738082 h 6858000"/>
              <a:gd name="connsiteX33" fmla="*/ 458277 w 6351909"/>
              <a:gd name="connsiteY33" fmla="*/ 3673397 h 6858000"/>
              <a:gd name="connsiteX34" fmla="*/ 457591 w 6351909"/>
              <a:gd name="connsiteY34" fmla="*/ 3637109 h 6858000"/>
              <a:gd name="connsiteX35" fmla="*/ 460945 w 6351909"/>
              <a:gd name="connsiteY35" fmla="*/ 3536883 h 6858000"/>
              <a:gd name="connsiteX36" fmla="*/ 481822 w 6351909"/>
              <a:gd name="connsiteY36" fmla="*/ 3295862 h 6858000"/>
              <a:gd name="connsiteX37" fmla="*/ 464799 w 6351909"/>
              <a:gd name="connsiteY37" fmla="*/ 3158586 h 6858000"/>
              <a:gd name="connsiteX38" fmla="*/ 426692 w 6351909"/>
              <a:gd name="connsiteY38" fmla="*/ 3072935 h 6858000"/>
              <a:gd name="connsiteX39" fmla="*/ 402507 w 6351909"/>
              <a:gd name="connsiteY39" fmla="*/ 2958185 h 6858000"/>
              <a:gd name="connsiteX40" fmla="*/ 360890 w 6351909"/>
              <a:gd name="connsiteY40" fmla="*/ 2843952 h 6858000"/>
              <a:gd name="connsiteX41" fmla="*/ 296839 w 6351909"/>
              <a:gd name="connsiteY41" fmla="*/ 2554718 h 6858000"/>
              <a:gd name="connsiteX42" fmla="*/ 268409 w 6351909"/>
              <a:gd name="connsiteY42" fmla="*/ 2447068 h 6858000"/>
              <a:gd name="connsiteX43" fmla="*/ 272374 w 6351909"/>
              <a:gd name="connsiteY43" fmla="*/ 2423438 h 6858000"/>
              <a:gd name="connsiteX44" fmla="*/ 241036 w 6351909"/>
              <a:gd name="connsiteY44" fmla="*/ 2261920 h 6858000"/>
              <a:gd name="connsiteX45" fmla="*/ 215808 w 6351909"/>
              <a:gd name="connsiteY45" fmla="*/ 2155135 h 6858000"/>
              <a:gd name="connsiteX46" fmla="*/ 213332 w 6351909"/>
              <a:gd name="connsiteY46" fmla="*/ 2118008 h 6858000"/>
              <a:gd name="connsiteX47" fmla="*/ 214299 w 6351909"/>
              <a:gd name="connsiteY47" fmla="*/ 2050531 h 6858000"/>
              <a:gd name="connsiteX48" fmla="*/ 120135 w 6351909"/>
              <a:gd name="connsiteY48" fmla="*/ 1732919 h 6858000"/>
              <a:gd name="connsiteX49" fmla="*/ 92309 w 6351909"/>
              <a:gd name="connsiteY49" fmla="*/ 1615777 h 6858000"/>
              <a:gd name="connsiteX50" fmla="*/ 73600 w 6351909"/>
              <a:gd name="connsiteY50" fmla="*/ 1563678 h 6858000"/>
              <a:gd name="connsiteX51" fmla="*/ 79272 w 6351909"/>
              <a:gd name="connsiteY51" fmla="*/ 1477995 h 6858000"/>
              <a:gd name="connsiteX52" fmla="*/ 73809 w 6351909"/>
              <a:gd name="connsiteY52" fmla="*/ 1307086 h 6858000"/>
              <a:gd name="connsiteX53" fmla="*/ 79530 w 6351909"/>
              <a:gd name="connsiteY53" fmla="*/ 1168288 h 6858000"/>
              <a:gd name="connsiteX54" fmla="*/ 593 w 6351909"/>
              <a:gd name="connsiteY54" fmla="*/ 716778 h 6858000"/>
              <a:gd name="connsiteX55" fmla="*/ 2656 w 6351909"/>
              <a:gd name="connsiteY55" fmla="*/ 657363 h 6858000"/>
              <a:gd name="connsiteX56" fmla="*/ 24903 w 6351909"/>
              <a:gd name="connsiteY56" fmla="*/ 393828 h 6858000"/>
              <a:gd name="connsiteX57" fmla="*/ 39727 w 6351909"/>
              <a:gd name="connsiteY57" fmla="*/ 236673 h 6858000"/>
              <a:gd name="connsiteX58" fmla="*/ 38795 w 6351909"/>
              <a:gd name="connsiteY58" fmla="*/ 144983 h 6858000"/>
              <a:gd name="connsiteX59" fmla="*/ 29330 w 6351909"/>
              <a:gd name="connsiteY59" fmla="*/ 33857 h 6858000"/>
              <a:gd name="connsiteX60" fmla="*/ 11360 w 6351909"/>
              <a:gd name="connsiteY60" fmla="*/ 0 h 6858000"/>
              <a:gd name="connsiteX0" fmla="*/ 11778 w 6352327"/>
              <a:gd name="connsiteY0" fmla="*/ 0 h 6858000"/>
              <a:gd name="connsiteX1" fmla="*/ 6352327 w 6352327"/>
              <a:gd name="connsiteY1" fmla="*/ 0 h 6858000"/>
              <a:gd name="connsiteX2" fmla="*/ 6352327 w 6352327"/>
              <a:gd name="connsiteY2" fmla="*/ 6858000 h 6858000"/>
              <a:gd name="connsiteX3" fmla="*/ 73615 w 6352327"/>
              <a:gd name="connsiteY3" fmla="*/ 6857735 h 6858000"/>
              <a:gd name="connsiteX4" fmla="*/ 109263 w 6352327"/>
              <a:gd name="connsiteY4" fmla="*/ 6776847 h 6858000"/>
              <a:gd name="connsiteX5" fmla="*/ 120466 w 6352327"/>
              <a:gd name="connsiteY5" fmla="*/ 6737706 h 6858000"/>
              <a:gd name="connsiteX6" fmla="*/ 137424 w 6352327"/>
              <a:gd name="connsiteY6" fmla="*/ 6686827 h 6858000"/>
              <a:gd name="connsiteX7" fmla="*/ 148703 w 6352327"/>
              <a:gd name="connsiteY7" fmla="*/ 6633777 h 6858000"/>
              <a:gd name="connsiteX8" fmla="*/ 219665 w 6352327"/>
              <a:gd name="connsiteY8" fmla="*/ 6492130 h 6858000"/>
              <a:gd name="connsiteX9" fmla="*/ 234947 w 6352327"/>
              <a:gd name="connsiteY9" fmla="*/ 6431610 h 6858000"/>
              <a:gd name="connsiteX10" fmla="*/ 253301 w 6352327"/>
              <a:gd name="connsiteY10" fmla="*/ 6294334 h 6858000"/>
              <a:gd name="connsiteX11" fmla="*/ 241391 w 6352327"/>
              <a:gd name="connsiteY11" fmla="*/ 6231403 h 6858000"/>
              <a:gd name="connsiteX12" fmla="*/ 234238 w 6352327"/>
              <a:gd name="connsiteY12" fmla="*/ 6202459 h 6858000"/>
              <a:gd name="connsiteX13" fmla="*/ 233067 w 6352327"/>
              <a:gd name="connsiteY13" fmla="*/ 6153037 h 6858000"/>
              <a:gd name="connsiteX14" fmla="*/ 240456 w 6352327"/>
              <a:gd name="connsiteY14" fmla="*/ 5905303 h 6858000"/>
              <a:gd name="connsiteX15" fmla="*/ 269641 w 6352327"/>
              <a:gd name="connsiteY15" fmla="*/ 5712857 h 6858000"/>
              <a:gd name="connsiteX16" fmla="*/ 336120 w 6352327"/>
              <a:gd name="connsiteY16" fmla="*/ 5449031 h 6858000"/>
              <a:gd name="connsiteX17" fmla="*/ 372051 w 6352327"/>
              <a:gd name="connsiteY17" fmla="*/ 5341916 h 6858000"/>
              <a:gd name="connsiteX18" fmla="*/ 409441 w 6352327"/>
              <a:gd name="connsiteY18" fmla="*/ 5264214 h 6858000"/>
              <a:gd name="connsiteX19" fmla="*/ 415441 w 6352327"/>
              <a:gd name="connsiteY19" fmla="*/ 5225268 h 6858000"/>
              <a:gd name="connsiteX20" fmla="*/ 423509 w 6352327"/>
              <a:gd name="connsiteY20" fmla="*/ 5159961 h 6858000"/>
              <a:gd name="connsiteX21" fmla="*/ 427026 w 6352327"/>
              <a:gd name="connsiteY21" fmla="*/ 5125185 h 6858000"/>
              <a:gd name="connsiteX22" fmla="*/ 441497 w 6352327"/>
              <a:gd name="connsiteY22" fmla="*/ 4993030 h 6858000"/>
              <a:gd name="connsiteX23" fmla="*/ 448228 w 6352327"/>
              <a:gd name="connsiteY23" fmla="*/ 4946844 h 6858000"/>
              <a:gd name="connsiteX24" fmla="*/ 459196 w 6352327"/>
              <a:gd name="connsiteY24" fmla="*/ 4858827 h 6858000"/>
              <a:gd name="connsiteX25" fmla="*/ 464947 w 6352327"/>
              <a:gd name="connsiteY25" fmla="*/ 4808488 h 6858000"/>
              <a:gd name="connsiteX26" fmla="*/ 456141 w 6352327"/>
              <a:gd name="connsiteY26" fmla="*/ 4375228 h 6858000"/>
              <a:gd name="connsiteX27" fmla="*/ 437294 w 6352327"/>
              <a:gd name="connsiteY27" fmla="*/ 4214165 h 6858000"/>
              <a:gd name="connsiteX28" fmla="*/ 438881 w 6352327"/>
              <a:gd name="connsiteY28" fmla="*/ 4076008 h 6858000"/>
              <a:gd name="connsiteX29" fmla="*/ 426898 w 6352327"/>
              <a:gd name="connsiteY29" fmla="*/ 4033999 h 6858000"/>
              <a:gd name="connsiteX30" fmla="*/ 426630 w 6352327"/>
              <a:gd name="connsiteY30" fmla="*/ 4013953 h 6858000"/>
              <a:gd name="connsiteX31" fmla="*/ 430818 w 6352327"/>
              <a:gd name="connsiteY31" fmla="*/ 3872886 h 6858000"/>
              <a:gd name="connsiteX32" fmla="*/ 451538 w 6352327"/>
              <a:gd name="connsiteY32" fmla="*/ 3738082 h 6858000"/>
              <a:gd name="connsiteX33" fmla="*/ 458695 w 6352327"/>
              <a:gd name="connsiteY33" fmla="*/ 3673397 h 6858000"/>
              <a:gd name="connsiteX34" fmla="*/ 458009 w 6352327"/>
              <a:gd name="connsiteY34" fmla="*/ 3637109 h 6858000"/>
              <a:gd name="connsiteX35" fmla="*/ 461363 w 6352327"/>
              <a:gd name="connsiteY35" fmla="*/ 3536883 h 6858000"/>
              <a:gd name="connsiteX36" fmla="*/ 482240 w 6352327"/>
              <a:gd name="connsiteY36" fmla="*/ 3295862 h 6858000"/>
              <a:gd name="connsiteX37" fmla="*/ 465217 w 6352327"/>
              <a:gd name="connsiteY37" fmla="*/ 3158586 h 6858000"/>
              <a:gd name="connsiteX38" fmla="*/ 427110 w 6352327"/>
              <a:gd name="connsiteY38" fmla="*/ 3072935 h 6858000"/>
              <a:gd name="connsiteX39" fmla="*/ 402925 w 6352327"/>
              <a:gd name="connsiteY39" fmla="*/ 2958185 h 6858000"/>
              <a:gd name="connsiteX40" fmla="*/ 361308 w 6352327"/>
              <a:gd name="connsiteY40" fmla="*/ 2843952 h 6858000"/>
              <a:gd name="connsiteX41" fmla="*/ 297257 w 6352327"/>
              <a:gd name="connsiteY41" fmla="*/ 2554718 h 6858000"/>
              <a:gd name="connsiteX42" fmla="*/ 268827 w 6352327"/>
              <a:gd name="connsiteY42" fmla="*/ 2447068 h 6858000"/>
              <a:gd name="connsiteX43" fmla="*/ 272792 w 6352327"/>
              <a:gd name="connsiteY43" fmla="*/ 2423438 h 6858000"/>
              <a:gd name="connsiteX44" fmla="*/ 241454 w 6352327"/>
              <a:gd name="connsiteY44" fmla="*/ 2261920 h 6858000"/>
              <a:gd name="connsiteX45" fmla="*/ 216226 w 6352327"/>
              <a:gd name="connsiteY45" fmla="*/ 2155135 h 6858000"/>
              <a:gd name="connsiteX46" fmla="*/ 213750 w 6352327"/>
              <a:gd name="connsiteY46" fmla="*/ 2118008 h 6858000"/>
              <a:gd name="connsiteX47" fmla="*/ 214717 w 6352327"/>
              <a:gd name="connsiteY47" fmla="*/ 2050531 h 6858000"/>
              <a:gd name="connsiteX48" fmla="*/ 120553 w 6352327"/>
              <a:gd name="connsiteY48" fmla="*/ 1732919 h 6858000"/>
              <a:gd name="connsiteX49" fmla="*/ 92727 w 6352327"/>
              <a:gd name="connsiteY49" fmla="*/ 1615777 h 6858000"/>
              <a:gd name="connsiteX50" fmla="*/ 74018 w 6352327"/>
              <a:gd name="connsiteY50" fmla="*/ 1563678 h 6858000"/>
              <a:gd name="connsiteX51" fmla="*/ 79690 w 6352327"/>
              <a:gd name="connsiteY51" fmla="*/ 1477995 h 6858000"/>
              <a:gd name="connsiteX52" fmla="*/ 74227 w 6352327"/>
              <a:gd name="connsiteY52" fmla="*/ 1307086 h 6858000"/>
              <a:gd name="connsiteX53" fmla="*/ 79948 w 6352327"/>
              <a:gd name="connsiteY53" fmla="*/ 1168288 h 6858000"/>
              <a:gd name="connsiteX54" fmla="*/ 1011 w 6352327"/>
              <a:gd name="connsiteY54" fmla="*/ 716778 h 6858000"/>
              <a:gd name="connsiteX55" fmla="*/ 3074 w 6352327"/>
              <a:gd name="connsiteY55" fmla="*/ 657363 h 6858000"/>
              <a:gd name="connsiteX56" fmla="*/ 25321 w 6352327"/>
              <a:gd name="connsiteY56" fmla="*/ 393828 h 6858000"/>
              <a:gd name="connsiteX57" fmla="*/ 40145 w 6352327"/>
              <a:gd name="connsiteY57" fmla="*/ 236673 h 6858000"/>
              <a:gd name="connsiteX58" fmla="*/ 39213 w 6352327"/>
              <a:gd name="connsiteY58" fmla="*/ 144983 h 6858000"/>
              <a:gd name="connsiteX59" fmla="*/ 29748 w 6352327"/>
              <a:gd name="connsiteY59" fmla="*/ 33857 h 6858000"/>
              <a:gd name="connsiteX60" fmla="*/ 11778 w 6352327"/>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481 w 6351910"/>
              <a:gd name="connsiteY29" fmla="*/ 4033999 h 6858000"/>
              <a:gd name="connsiteX30" fmla="*/ 426213 w 6351910"/>
              <a:gd name="connsiteY30" fmla="*/ 4013953 h 6858000"/>
              <a:gd name="connsiteX31" fmla="*/ 430401 w 6351910"/>
              <a:gd name="connsiteY31" fmla="*/ 3872886 h 6858000"/>
              <a:gd name="connsiteX32" fmla="*/ 451121 w 6351910"/>
              <a:gd name="connsiteY32" fmla="*/ 3738082 h 6858000"/>
              <a:gd name="connsiteX33" fmla="*/ 458278 w 6351910"/>
              <a:gd name="connsiteY33" fmla="*/ 3673397 h 6858000"/>
              <a:gd name="connsiteX34" fmla="*/ 457592 w 6351910"/>
              <a:gd name="connsiteY34" fmla="*/ 3637109 h 6858000"/>
              <a:gd name="connsiteX35" fmla="*/ 460946 w 6351910"/>
              <a:gd name="connsiteY35" fmla="*/ 3536883 h 6858000"/>
              <a:gd name="connsiteX36" fmla="*/ 481823 w 6351910"/>
              <a:gd name="connsiteY36" fmla="*/ 3295862 h 6858000"/>
              <a:gd name="connsiteX37" fmla="*/ 464800 w 6351910"/>
              <a:gd name="connsiteY37" fmla="*/ 3158586 h 6858000"/>
              <a:gd name="connsiteX38" fmla="*/ 426693 w 6351910"/>
              <a:gd name="connsiteY38" fmla="*/ 3072935 h 6858000"/>
              <a:gd name="connsiteX39" fmla="*/ 402508 w 6351910"/>
              <a:gd name="connsiteY39" fmla="*/ 2958185 h 6858000"/>
              <a:gd name="connsiteX40" fmla="*/ 360891 w 6351910"/>
              <a:gd name="connsiteY40" fmla="*/ 2843952 h 6858000"/>
              <a:gd name="connsiteX41" fmla="*/ 296840 w 6351910"/>
              <a:gd name="connsiteY41" fmla="*/ 2554718 h 6858000"/>
              <a:gd name="connsiteX42" fmla="*/ 268410 w 6351910"/>
              <a:gd name="connsiteY42" fmla="*/ 2447068 h 6858000"/>
              <a:gd name="connsiteX43" fmla="*/ 272375 w 6351910"/>
              <a:gd name="connsiteY43" fmla="*/ 2423438 h 6858000"/>
              <a:gd name="connsiteX44" fmla="*/ 241037 w 6351910"/>
              <a:gd name="connsiteY44" fmla="*/ 2261920 h 6858000"/>
              <a:gd name="connsiteX45" fmla="*/ 215809 w 6351910"/>
              <a:gd name="connsiteY45" fmla="*/ 2155135 h 6858000"/>
              <a:gd name="connsiteX46" fmla="*/ 213333 w 6351910"/>
              <a:gd name="connsiteY46" fmla="*/ 2118008 h 6858000"/>
              <a:gd name="connsiteX47" fmla="*/ 214300 w 6351910"/>
              <a:gd name="connsiteY47" fmla="*/ 2050531 h 6858000"/>
              <a:gd name="connsiteX48" fmla="*/ 120136 w 6351910"/>
              <a:gd name="connsiteY48" fmla="*/ 1732919 h 6858000"/>
              <a:gd name="connsiteX49" fmla="*/ 92310 w 6351910"/>
              <a:gd name="connsiteY49" fmla="*/ 1615777 h 6858000"/>
              <a:gd name="connsiteX50" fmla="*/ 73601 w 6351910"/>
              <a:gd name="connsiteY50" fmla="*/ 1563678 h 6858000"/>
              <a:gd name="connsiteX51" fmla="*/ 79273 w 6351910"/>
              <a:gd name="connsiteY51" fmla="*/ 1477995 h 6858000"/>
              <a:gd name="connsiteX52" fmla="*/ 73810 w 6351910"/>
              <a:gd name="connsiteY52" fmla="*/ 1307086 h 6858000"/>
              <a:gd name="connsiteX53" fmla="*/ 79531 w 6351910"/>
              <a:gd name="connsiteY53" fmla="*/ 1168288 h 6858000"/>
              <a:gd name="connsiteX54" fmla="*/ 594 w 6351910"/>
              <a:gd name="connsiteY54" fmla="*/ 716778 h 6858000"/>
              <a:gd name="connsiteX55" fmla="*/ 2657 w 6351910"/>
              <a:gd name="connsiteY55" fmla="*/ 657363 h 6858000"/>
              <a:gd name="connsiteX56" fmla="*/ 24904 w 6351910"/>
              <a:gd name="connsiteY56" fmla="*/ 393828 h 6858000"/>
              <a:gd name="connsiteX57" fmla="*/ 39728 w 6351910"/>
              <a:gd name="connsiteY57" fmla="*/ 236673 h 6858000"/>
              <a:gd name="connsiteX58" fmla="*/ 38796 w 6351910"/>
              <a:gd name="connsiteY58" fmla="*/ 144983 h 6858000"/>
              <a:gd name="connsiteX59" fmla="*/ 29331 w 6351910"/>
              <a:gd name="connsiteY59" fmla="*/ 33857 h 6858000"/>
              <a:gd name="connsiteX60" fmla="*/ 11361 w 6351910"/>
              <a:gd name="connsiteY60"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26213 w 6351910"/>
              <a:gd name="connsiteY29" fmla="*/ 4013953 h 6858000"/>
              <a:gd name="connsiteX30" fmla="*/ 430401 w 6351910"/>
              <a:gd name="connsiteY30" fmla="*/ 3872886 h 6858000"/>
              <a:gd name="connsiteX31" fmla="*/ 451121 w 6351910"/>
              <a:gd name="connsiteY31" fmla="*/ 3738082 h 6858000"/>
              <a:gd name="connsiteX32" fmla="*/ 458278 w 6351910"/>
              <a:gd name="connsiteY32" fmla="*/ 3673397 h 6858000"/>
              <a:gd name="connsiteX33" fmla="*/ 457592 w 6351910"/>
              <a:gd name="connsiteY33" fmla="*/ 3637109 h 6858000"/>
              <a:gd name="connsiteX34" fmla="*/ 460946 w 6351910"/>
              <a:gd name="connsiteY34" fmla="*/ 3536883 h 6858000"/>
              <a:gd name="connsiteX35" fmla="*/ 481823 w 6351910"/>
              <a:gd name="connsiteY35" fmla="*/ 3295862 h 6858000"/>
              <a:gd name="connsiteX36" fmla="*/ 464800 w 6351910"/>
              <a:gd name="connsiteY36" fmla="*/ 3158586 h 6858000"/>
              <a:gd name="connsiteX37" fmla="*/ 426693 w 6351910"/>
              <a:gd name="connsiteY37" fmla="*/ 3072935 h 6858000"/>
              <a:gd name="connsiteX38" fmla="*/ 402508 w 6351910"/>
              <a:gd name="connsiteY38" fmla="*/ 2958185 h 6858000"/>
              <a:gd name="connsiteX39" fmla="*/ 360891 w 6351910"/>
              <a:gd name="connsiteY39" fmla="*/ 2843952 h 6858000"/>
              <a:gd name="connsiteX40" fmla="*/ 296840 w 6351910"/>
              <a:gd name="connsiteY40" fmla="*/ 2554718 h 6858000"/>
              <a:gd name="connsiteX41" fmla="*/ 268410 w 6351910"/>
              <a:gd name="connsiteY41" fmla="*/ 2447068 h 6858000"/>
              <a:gd name="connsiteX42" fmla="*/ 272375 w 6351910"/>
              <a:gd name="connsiteY42" fmla="*/ 2423438 h 6858000"/>
              <a:gd name="connsiteX43" fmla="*/ 241037 w 6351910"/>
              <a:gd name="connsiteY43" fmla="*/ 2261920 h 6858000"/>
              <a:gd name="connsiteX44" fmla="*/ 215809 w 6351910"/>
              <a:gd name="connsiteY44" fmla="*/ 2155135 h 6858000"/>
              <a:gd name="connsiteX45" fmla="*/ 213333 w 6351910"/>
              <a:gd name="connsiteY45" fmla="*/ 2118008 h 6858000"/>
              <a:gd name="connsiteX46" fmla="*/ 214300 w 6351910"/>
              <a:gd name="connsiteY46" fmla="*/ 2050531 h 6858000"/>
              <a:gd name="connsiteX47" fmla="*/ 120136 w 6351910"/>
              <a:gd name="connsiteY47" fmla="*/ 1732919 h 6858000"/>
              <a:gd name="connsiteX48" fmla="*/ 92310 w 6351910"/>
              <a:gd name="connsiteY48" fmla="*/ 1615777 h 6858000"/>
              <a:gd name="connsiteX49" fmla="*/ 73601 w 6351910"/>
              <a:gd name="connsiteY49" fmla="*/ 1563678 h 6858000"/>
              <a:gd name="connsiteX50" fmla="*/ 79273 w 6351910"/>
              <a:gd name="connsiteY50" fmla="*/ 1477995 h 6858000"/>
              <a:gd name="connsiteX51" fmla="*/ 73810 w 6351910"/>
              <a:gd name="connsiteY51" fmla="*/ 1307086 h 6858000"/>
              <a:gd name="connsiteX52" fmla="*/ 79531 w 6351910"/>
              <a:gd name="connsiteY52" fmla="*/ 1168288 h 6858000"/>
              <a:gd name="connsiteX53" fmla="*/ 594 w 6351910"/>
              <a:gd name="connsiteY53" fmla="*/ 716778 h 6858000"/>
              <a:gd name="connsiteX54" fmla="*/ 2657 w 6351910"/>
              <a:gd name="connsiteY54" fmla="*/ 657363 h 6858000"/>
              <a:gd name="connsiteX55" fmla="*/ 24904 w 6351910"/>
              <a:gd name="connsiteY55" fmla="*/ 393828 h 6858000"/>
              <a:gd name="connsiteX56" fmla="*/ 39728 w 6351910"/>
              <a:gd name="connsiteY56" fmla="*/ 236673 h 6858000"/>
              <a:gd name="connsiteX57" fmla="*/ 38796 w 6351910"/>
              <a:gd name="connsiteY57" fmla="*/ 144983 h 6858000"/>
              <a:gd name="connsiteX58" fmla="*/ 29331 w 6351910"/>
              <a:gd name="connsiteY58" fmla="*/ 33857 h 6858000"/>
              <a:gd name="connsiteX59" fmla="*/ 11361 w 6351910"/>
              <a:gd name="connsiteY59"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8464 w 6351910"/>
              <a:gd name="connsiteY28" fmla="*/ 4076008 h 6858000"/>
              <a:gd name="connsiteX29" fmla="*/ 430401 w 6351910"/>
              <a:gd name="connsiteY29" fmla="*/ 3872886 h 6858000"/>
              <a:gd name="connsiteX30" fmla="*/ 451121 w 6351910"/>
              <a:gd name="connsiteY30" fmla="*/ 3738082 h 6858000"/>
              <a:gd name="connsiteX31" fmla="*/ 458278 w 6351910"/>
              <a:gd name="connsiteY31" fmla="*/ 3673397 h 6858000"/>
              <a:gd name="connsiteX32" fmla="*/ 457592 w 6351910"/>
              <a:gd name="connsiteY32" fmla="*/ 3637109 h 6858000"/>
              <a:gd name="connsiteX33" fmla="*/ 460946 w 6351910"/>
              <a:gd name="connsiteY33" fmla="*/ 3536883 h 6858000"/>
              <a:gd name="connsiteX34" fmla="*/ 481823 w 6351910"/>
              <a:gd name="connsiteY34" fmla="*/ 3295862 h 6858000"/>
              <a:gd name="connsiteX35" fmla="*/ 464800 w 6351910"/>
              <a:gd name="connsiteY35" fmla="*/ 3158586 h 6858000"/>
              <a:gd name="connsiteX36" fmla="*/ 426693 w 6351910"/>
              <a:gd name="connsiteY36" fmla="*/ 3072935 h 6858000"/>
              <a:gd name="connsiteX37" fmla="*/ 402508 w 6351910"/>
              <a:gd name="connsiteY37" fmla="*/ 2958185 h 6858000"/>
              <a:gd name="connsiteX38" fmla="*/ 360891 w 6351910"/>
              <a:gd name="connsiteY38" fmla="*/ 2843952 h 6858000"/>
              <a:gd name="connsiteX39" fmla="*/ 296840 w 6351910"/>
              <a:gd name="connsiteY39" fmla="*/ 2554718 h 6858000"/>
              <a:gd name="connsiteX40" fmla="*/ 268410 w 6351910"/>
              <a:gd name="connsiteY40" fmla="*/ 2447068 h 6858000"/>
              <a:gd name="connsiteX41" fmla="*/ 272375 w 6351910"/>
              <a:gd name="connsiteY41" fmla="*/ 2423438 h 6858000"/>
              <a:gd name="connsiteX42" fmla="*/ 241037 w 6351910"/>
              <a:gd name="connsiteY42" fmla="*/ 2261920 h 6858000"/>
              <a:gd name="connsiteX43" fmla="*/ 215809 w 6351910"/>
              <a:gd name="connsiteY43" fmla="*/ 2155135 h 6858000"/>
              <a:gd name="connsiteX44" fmla="*/ 213333 w 6351910"/>
              <a:gd name="connsiteY44" fmla="*/ 2118008 h 6858000"/>
              <a:gd name="connsiteX45" fmla="*/ 214300 w 6351910"/>
              <a:gd name="connsiteY45" fmla="*/ 2050531 h 6858000"/>
              <a:gd name="connsiteX46" fmla="*/ 120136 w 6351910"/>
              <a:gd name="connsiteY46" fmla="*/ 1732919 h 6858000"/>
              <a:gd name="connsiteX47" fmla="*/ 92310 w 6351910"/>
              <a:gd name="connsiteY47" fmla="*/ 1615777 h 6858000"/>
              <a:gd name="connsiteX48" fmla="*/ 73601 w 6351910"/>
              <a:gd name="connsiteY48" fmla="*/ 1563678 h 6858000"/>
              <a:gd name="connsiteX49" fmla="*/ 79273 w 6351910"/>
              <a:gd name="connsiteY49" fmla="*/ 1477995 h 6858000"/>
              <a:gd name="connsiteX50" fmla="*/ 73810 w 6351910"/>
              <a:gd name="connsiteY50" fmla="*/ 1307086 h 6858000"/>
              <a:gd name="connsiteX51" fmla="*/ 79531 w 6351910"/>
              <a:gd name="connsiteY51" fmla="*/ 1168288 h 6858000"/>
              <a:gd name="connsiteX52" fmla="*/ 594 w 6351910"/>
              <a:gd name="connsiteY52" fmla="*/ 716778 h 6858000"/>
              <a:gd name="connsiteX53" fmla="*/ 2657 w 6351910"/>
              <a:gd name="connsiteY53" fmla="*/ 657363 h 6858000"/>
              <a:gd name="connsiteX54" fmla="*/ 24904 w 6351910"/>
              <a:gd name="connsiteY54" fmla="*/ 393828 h 6858000"/>
              <a:gd name="connsiteX55" fmla="*/ 39728 w 6351910"/>
              <a:gd name="connsiteY55" fmla="*/ 236673 h 6858000"/>
              <a:gd name="connsiteX56" fmla="*/ 38796 w 6351910"/>
              <a:gd name="connsiteY56" fmla="*/ 144983 h 6858000"/>
              <a:gd name="connsiteX57" fmla="*/ 29331 w 6351910"/>
              <a:gd name="connsiteY57" fmla="*/ 33857 h 6858000"/>
              <a:gd name="connsiteX58" fmla="*/ 11361 w 6351910"/>
              <a:gd name="connsiteY58"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269224 w 6351910"/>
              <a:gd name="connsiteY15" fmla="*/ 5712857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0922 w 6351910"/>
              <a:gd name="connsiteY7" fmla="*/ 6684885 h 6858000"/>
              <a:gd name="connsiteX8" fmla="*/ 148286 w 6351910"/>
              <a:gd name="connsiteY8" fmla="*/ 6633777 h 6858000"/>
              <a:gd name="connsiteX9" fmla="*/ 219248 w 6351910"/>
              <a:gd name="connsiteY9" fmla="*/ 6492130 h 6858000"/>
              <a:gd name="connsiteX10" fmla="*/ 234530 w 6351910"/>
              <a:gd name="connsiteY10" fmla="*/ 6431610 h 6858000"/>
              <a:gd name="connsiteX11" fmla="*/ 252884 w 6351910"/>
              <a:gd name="connsiteY11" fmla="*/ 6294334 h 6858000"/>
              <a:gd name="connsiteX12" fmla="*/ 240974 w 6351910"/>
              <a:gd name="connsiteY12" fmla="*/ 6231403 h 6858000"/>
              <a:gd name="connsiteX13" fmla="*/ 233821 w 6351910"/>
              <a:gd name="connsiteY13" fmla="*/ 6202459 h 6858000"/>
              <a:gd name="connsiteX14" fmla="*/ 232650 w 6351910"/>
              <a:gd name="connsiteY14" fmla="*/ 6153037 h 6858000"/>
              <a:gd name="connsiteX15" fmla="*/ 240039 w 6351910"/>
              <a:gd name="connsiteY15" fmla="*/ 5905303 h 6858000"/>
              <a:gd name="connsiteX16" fmla="*/ 335703 w 6351910"/>
              <a:gd name="connsiteY16" fmla="*/ 5449031 h 6858000"/>
              <a:gd name="connsiteX17" fmla="*/ 371634 w 6351910"/>
              <a:gd name="connsiteY17" fmla="*/ 5341916 h 6858000"/>
              <a:gd name="connsiteX18" fmla="*/ 409024 w 6351910"/>
              <a:gd name="connsiteY18" fmla="*/ 5264214 h 6858000"/>
              <a:gd name="connsiteX19" fmla="*/ 415024 w 6351910"/>
              <a:gd name="connsiteY19" fmla="*/ 5225268 h 6858000"/>
              <a:gd name="connsiteX20" fmla="*/ 423092 w 6351910"/>
              <a:gd name="connsiteY20" fmla="*/ 5159961 h 6858000"/>
              <a:gd name="connsiteX21" fmla="*/ 426609 w 6351910"/>
              <a:gd name="connsiteY21" fmla="*/ 5125185 h 6858000"/>
              <a:gd name="connsiteX22" fmla="*/ 441080 w 6351910"/>
              <a:gd name="connsiteY22" fmla="*/ 4993030 h 6858000"/>
              <a:gd name="connsiteX23" fmla="*/ 447811 w 6351910"/>
              <a:gd name="connsiteY23" fmla="*/ 4946844 h 6858000"/>
              <a:gd name="connsiteX24" fmla="*/ 458779 w 6351910"/>
              <a:gd name="connsiteY24" fmla="*/ 4858827 h 6858000"/>
              <a:gd name="connsiteX25" fmla="*/ 464530 w 6351910"/>
              <a:gd name="connsiteY25" fmla="*/ 4808488 h 6858000"/>
              <a:gd name="connsiteX26" fmla="*/ 455724 w 6351910"/>
              <a:gd name="connsiteY26" fmla="*/ 4375228 h 6858000"/>
              <a:gd name="connsiteX27" fmla="*/ 436877 w 6351910"/>
              <a:gd name="connsiteY27" fmla="*/ 4214165 h 6858000"/>
              <a:gd name="connsiteX28" fmla="*/ 430401 w 6351910"/>
              <a:gd name="connsiteY28" fmla="*/ 3872886 h 6858000"/>
              <a:gd name="connsiteX29" fmla="*/ 451121 w 6351910"/>
              <a:gd name="connsiteY29" fmla="*/ 3738082 h 6858000"/>
              <a:gd name="connsiteX30" fmla="*/ 458278 w 6351910"/>
              <a:gd name="connsiteY30" fmla="*/ 3673397 h 6858000"/>
              <a:gd name="connsiteX31" fmla="*/ 457592 w 6351910"/>
              <a:gd name="connsiteY31" fmla="*/ 3637109 h 6858000"/>
              <a:gd name="connsiteX32" fmla="*/ 460946 w 6351910"/>
              <a:gd name="connsiteY32" fmla="*/ 3536883 h 6858000"/>
              <a:gd name="connsiteX33" fmla="*/ 481823 w 6351910"/>
              <a:gd name="connsiteY33" fmla="*/ 3295862 h 6858000"/>
              <a:gd name="connsiteX34" fmla="*/ 464800 w 6351910"/>
              <a:gd name="connsiteY34" fmla="*/ 3158586 h 6858000"/>
              <a:gd name="connsiteX35" fmla="*/ 426693 w 6351910"/>
              <a:gd name="connsiteY35" fmla="*/ 3072935 h 6858000"/>
              <a:gd name="connsiteX36" fmla="*/ 402508 w 6351910"/>
              <a:gd name="connsiteY36" fmla="*/ 2958185 h 6858000"/>
              <a:gd name="connsiteX37" fmla="*/ 360891 w 6351910"/>
              <a:gd name="connsiteY37" fmla="*/ 2843952 h 6858000"/>
              <a:gd name="connsiteX38" fmla="*/ 296840 w 6351910"/>
              <a:gd name="connsiteY38" fmla="*/ 2554718 h 6858000"/>
              <a:gd name="connsiteX39" fmla="*/ 268410 w 6351910"/>
              <a:gd name="connsiteY39" fmla="*/ 2447068 h 6858000"/>
              <a:gd name="connsiteX40" fmla="*/ 272375 w 6351910"/>
              <a:gd name="connsiteY40" fmla="*/ 2423438 h 6858000"/>
              <a:gd name="connsiteX41" fmla="*/ 241037 w 6351910"/>
              <a:gd name="connsiteY41" fmla="*/ 2261920 h 6858000"/>
              <a:gd name="connsiteX42" fmla="*/ 215809 w 6351910"/>
              <a:gd name="connsiteY42" fmla="*/ 2155135 h 6858000"/>
              <a:gd name="connsiteX43" fmla="*/ 213333 w 6351910"/>
              <a:gd name="connsiteY43" fmla="*/ 2118008 h 6858000"/>
              <a:gd name="connsiteX44" fmla="*/ 214300 w 6351910"/>
              <a:gd name="connsiteY44" fmla="*/ 2050531 h 6858000"/>
              <a:gd name="connsiteX45" fmla="*/ 120136 w 6351910"/>
              <a:gd name="connsiteY45" fmla="*/ 1732919 h 6858000"/>
              <a:gd name="connsiteX46" fmla="*/ 92310 w 6351910"/>
              <a:gd name="connsiteY46" fmla="*/ 1615777 h 6858000"/>
              <a:gd name="connsiteX47" fmla="*/ 73601 w 6351910"/>
              <a:gd name="connsiteY47" fmla="*/ 1563678 h 6858000"/>
              <a:gd name="connsiteX48" fmla="*/ 79273 w 6351910"/>
              <a:gd name="connsiteY48" fmla="*/ 1477995 h 6858000"/>
              <a:gd name="connsiteX49" fmla="*/ 73810 w 6351910"/>
              <a:gd name="connsiteY49" fmla="*/ 1307086 h 6858000"/>
              <a:gd name="connsiteX50" fmla="*/ 79531 w 6351910"/>
              <a:gd name="connsiteY50" fmla="*/ 1168288 h 6858000"/>
              <a:gd name="connsiteX51" fmla="*/ 594 w 6351910"/>
              <a:gd name="connsiteY51" fmla="*/ 716778 h 6858000"/>
              <a:gd name="connsiteX52" fmla="*/ 2657 w 6351910"/>
              <a:gd name="connsiteY52" fmla="*/ 657363 h 6858000"/>
              <a:gd name="connsiteX53" fmla="*/ 24904 w 6351910"/>
              <a:gd name="connsiteY53" fmla="*/ 393828 h 6858000"/>
              <a:gd name="connsiteX54" fmla="*/ 39728 w 6351910"/>
              <a:gd name="connsiteY54" fmla="*/ 236673 h 6858000"/>
              <a:gd name="connsiteX55" fmla="*/ 38796 w 6351910"/>
              <a:gd name="connsiteY55" fmla="*/ 144983 h 6858000"/>
              <a:gd name="connsiteX56" fmla="*/ 29331 w 6351910"/>
              <a:gd name="connsiteY56" fmla="*/ 33857 h 6858000"/>
              <a:gd name="connsiteX57" fmla="*/ 11361 w 6351910"/>
              <a:gd name="connsiteY57"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08846 w 6351910"/>
              <a:gd name="connsiteY4" fmla="*/ 6776847 h 6858000"/>
              <a:gd name="connsiteX5" fmla="*/ 120049 w 6351910"/>
              <a:gd name="connsiteY5" fmla="*/ 6737706 h 6858000"/>
              <a:gd name="connsiteX6" fmla="*/ 137007 w 6351910"/>
              <a:gd name="connsiteY6" fmla="*/ 6686827 h 6858000"/>
              <a:gd name="connsiteX7" fmla="*/ 148286 w 6351910"/>
              <a:gd name="connsiteY7" fmla="*/ 6633777 h 6858000"/>
              <a:gd name="connsiteX8" fmla="*/ 219248 w 6351910"/>
              <a:gd name="connsiteY8" fmla="*/ 6492130 h 6858000"/>
              <a:gd name="connsiteX9" fmla="*/ 234530 w 6351910"/>
              <a:gd name="connsiteY9" fmla="*/ 6431610 h 6858000"/>
              <a:gd name="connsiteX10" fmla="*/ 252884 w 6351910"/>
              <a:gd name="connsiteY10" fmla="*/ 6294334 h 6858000"/>
              <a:gd name="connsiteX11" fmla="*/ 240974 w 6351910"/>
              <a:gd name="connsiteY11" fmla="*/ 6231403 h 6858000"/>
              <a:gd name="connsiteX12" fmla="*/ 233821 w 6351910"/>
              <a:gd name="connsiteY12" fmla="*/ 6202459 h 6858000"/>
              <a:gd name="connsiteX13" fmla="*/ 232650 w 6351910"/>
              <a:gd name="connsiteY13" fmla="*/ 6153037 h 6858000"/>
              <a:gd name="connsiteX14" fmla="*/ 240039 w 6351910"/>
              <a:gd name="connsiteY14" fmla="*/ 5905303 h 6858000"/>
              <a:gd name="connsiteX15" fmla="*/ 335703 w 6351910"/>
              <a:gd name="connsiteY15" fmla="*/ 5449031 h 6858000"/>
              <a:gd name="connsiteX16" fmla="*/ 371634 w 6351910"/>
              <a:gd name="connsiteY16" fmla="*/ 5341916 h 6858000"/>
              <a:gd name="connsiteX17" fmla="*/ 409024 w 6351910"/>
              <a:gd name="connsiteY17" fmla="*/ 5264214 h 6858000"/>
              <a:gd name="connsiteX18" fmla="*/ 415024 w 6351910"/>
              <a:gd name="connsiteY18" fmla="*/ 5225268 h 6858000"/>
              <a:gd name="connsiteX19" fmla="*/ 423092 w 6351910"/>
              <a:gd name="connsiteY19" fmla="*/ 5159961 h 6858000"/>
              <a:gd name="connsiteX20" fmla="*/ 426609 w 6351910"/>
              <a:gd name="connsiteY20" fmla="*/ 5125185 h 6858000"/>
              <a:gd name="connsiteX21" fmla="*/ 441080 w 6351910"/>
              <a:gd name="connsiteY21" fmla="*/ 4993030 h 6858000"/>
              <a:gd name="connsiteX22" fmla="*/ 447811 w 6351910"/>
              <a:gd name="connsiteY22" fmla="*/ 4946844 h 6858000"/>
              <a:gd name="connsiteX23" fmla="*/ 458779 w 6351910"/>
              <a:gd name="connsiteY23" fmla="*/ 4858827 h 6858000"/>
              <a:gd name="connsiteX24" fmla="*/ 464530 w 6351910"/>
              <a:gd name="connsiteY24" fmla="*/ 4808488 h 6858000"/>
              <a:gd name="connsiteX25" fmla="*/ 455724 w 6351910"/>
              <a:gd name="connsiteY25" fmla="*/ 4375228 h 6858000"/>
              <a:gd name="connsiteX26" fmla="*/ 436877 w 6351910"/>
              <a:gd name="connsiteY26" fmla="*/ 4214165 h 6858000"/>
              <a:gd name="connsiteX27" fmla="*/ 430401 w 6351910"/>
              <a:gd name="connsiteY27" fmla="*/ 3872886 h 6858000"/>
              <a:gd name="connsiteX28" fmla="*/ 451121 w 6351910"/>
              <a:gd name="connsiteY28" fmla="*/ 3738082 h 6858000"/>
              <a:gd name="connsiteX29" fmla="*/ 458278 w 6351910"/>
              <a:gd name="connsiteY29" fmla="*/ 3673397 h 6858000"/>
              <a:gd name="connsiteX30" fmla="*/ 457592 w 6351910"/>
              <a:gd name="connsiteY30" fmla="*/ 3637109 h 6858000"/>
              <a:gd name="connsiteX31" fmla="*/ 460946 w 6351910"/>
              <a:gd name="connsiteY31" fmla="*/ 3536883 h 6858000"/>
              <a:gd name="connsiteX32" fmla="*/ 481823 w 6351910"/>
              <a:gd name="connsiteY32" fmla="*/ 3295862 h 6858000"/>
              <a:gd name="connsiteX33" fmla="*/ 464800 w 6351910"/>
              <a:gd name="connsiteY33" fmla="*/ 3158586 h 6858000"/>
              <a:gd name="connsiteX34" fmla="*/ 426693 w 6351910"/>
              <a:gd name="connsiteY34" fmla="*/ 3072935 h 6858000"/>
              <a:gd name="connsiteX35" fmla="*/ 402508 w 6351910"/>
              <a:gd name="connsiteY35" fmla="*/ 2958185 h 6858000"/>
              <a:gd name="connsiteX36" fmla="*/ 360891 w 6351910"/>
              <a:gd name="connsiteY36" fmla="*/ 2843952 h 6858000"/>
              <a:gd name="connsiteX37" fmla="*/ 296840 w 6351910"/>
              <a:gd name="connsiteY37" fmla="*/ 2554718 h 6858000"/>
              <a:gd name="connsiteX38" fmla="*/ 268410 w 6351910"/>
              <a:gd name="connsiteY38" fmla="*/ 2447068 h 6858000"/>
              <a:gd name="connsiteX39" fmla="*/ 272375 w 6351910"/>
              <a:gd name="connsiteY39" fmla="*/ 2423438 h 6858000"/>
              <a:gd name="connsiteX40" fmla="*/ 241037 w 6351910"/>
              <a:gd name="connsiteY40" fmla="*/ 2261920 h 6858000"/>
              <a:gd name="connsiteX41" fmla="*/ 215809 w 6351910"/>
              <a:gd name="connsiteY41" fmla="*/ 2155135 h 6858000"/>
              <a:gd name="connsiteX42" fmla="*/ 213333 w 6351910"/>
              <a:gd name="connsiteY42" fmla="*/ 2118008 h 6858000"/>
              <a:gd name="connsiteX43" fmla="*/ 214300 w 6351910"/>
              <a:gd name="connsiteY43" fmla="*/ 2050531 h 6858000"/>
              <a:gd name="connsiteX44" fmla="*/ 120136 w 6351910"/>
              <a:gd name="connsiteY44" fmla="*/ 1732919 h 6858000"/>
              <a:gd name="connsiteX45" fmla="*/ 92310 w 6351910"/>
              <a:gd name="connsiteY45" fmla="*/ 1615777 h 6858000"/>
              <a:gd name="connsiteX46" fmla="*/ 73601 w 6351910"/>
              <a:gd name="connsiteY46" fmla="*/ 1563678 h 6858000"/>
              <a:gd name="connsiteX47" fmla="*/ 79273 w 6351910"/>
              <a:gd name="connsiteY47" fmla="*/ 1477995 h 6858000"/>
              <a:gd name="connsiteX48" fmla="*/ 73810 w 6351910"/>
              <a:gd name="connsiteY48" fmla="*/ 1307086 h 6858000"/>
              <a:gd name="connsiteX49" fmla="*/ 79531 w 6351910"/>
              <a:gd name="connsiteY49" fmla="*/ 1168288 h 6858000"/>
              <a:gd name="connsiteX50" fmla="*/ 594 w 6351910"/>
              <a:gd name="connsiteY50" fmla="*/ 716778 h 6858000"/>
              <a:gd name="connsiteX51" fmla="*/ 2657 w 6351910"/>
              <a:gd name="connsiteY51" fmla="*/ 657363 h 6858000"/>
              <a:gd name="connsiteX52" fmla="*/ 24904 w 6351910"/>
              <a:gd name="connsiteY52" fmla="*/ 393828 h 6858000"/>
              <a:gd name="connsiteX53" fmla="*/ 39728 w 6351910"/>
              <a:gd name="connsiteY53" fmla="*/ 236673 h 6858000"/>
              <a:gd name="connsiteX54" fmla="*/ 38796 w 6351910"/>
              <a:gd name="connsiteY54" fmla="*/ 144983 h 6858000"/>
              <a:gd name="connsiteX55" fmla="*/ 29331 w 6351910"/>
              <a:gd name="connsiteY55" fmla="*/ 33857 h 6858000"/>
              <a:gd name="connsiteX56" fmla="*/ 11361 w 6351910"/>
              <a:gd name="connsiteY56" fmla="*/ 0 h 6858000"/>
              <a:gd name="connsiteX0" fmla="*/ 390209 w 6730758"/>
              <a:gd name="connsiteY0" fmla="*/ 0 h 6858000"/>
              <a:gd name="connsiteX1" fmla="*/ 6730758 w 6730758"/>
              <a:gd name="connsiteY1" fmla="*/ 0 h 6858000"/>
              <a:gd name="connsiteX2" fmla="*/ 6730758 w 6730758"/>
              <a:gd name="connsiteY2" fmla="*/ 6858000 h 6858000"/>
              <a:gd name="connsiteX3" fmla="*/ 452046 w 6730758"/>
              <a:gd name="connsiteY3" fmla="*/ 6857735 h 6858000"/>
              <a:gd name="connsiteX4" fmla="*/ 498897 w 6730758"/>
              <a:gd name="connsiteY4" fmla="*/ 6737706 h 6858000"/>
              <a:gd name="connsiteX5" fmla="*/ 515855 w 6730758"/>
              <a:gd name="connsiteY5" fmla="*/ 6686827 h 6858000"/>
              <a:gd name="connsiteX6" fmla="*/ 527134 w 6730758"/>
              <a:gd name="connsiteY6" fmla="*/ 6633777 h 6858000"/>
              <a:gd name="connsiteX7" fmla="*/ 598096 w 6730758"/>
              <a:gd name="connsiteY7" fmla="*/ 6492130 h 6858000"/>
              <a:gd name="connsiteX8" fmla="*/ 613378 w 6730758"/>
              <a:gd name="connsiteY8" fmla="*/ 6431610 h 6858000"/>
              <a:gd name="connsiteX9" fmla="*/ 631732 w 6730758"/>
              <a:gd name="connsiteY9" fmla="*/ 6294334 h 6858000"/>
              <a:gd name="connsiteX10" fmla="*/ 619822 w 6730758"/>
              <a:gd name="connsiteY10" fmla="*/ 6231403 h 6858000"/>
              <a:gd name="connsiteX11" fmla="*/ 612669 w 6730758"/>
              <a:gd name="connsiteY11" fmla="*/ 6202459 h 6858000"/>
              <a:gd name="connsiteX12" fmla="*/ 611498 w 6730758"/>
              <a:gd name="connsiteY12" fmla="*/ 6153037 h 6858000"/>
              <a:gd name="connsiteX13" fmla="*/ 618887 w 6730758"/>
              <a:gd name="connsiteY13" fmla="*/ 5905303 h 6858000"/>
              <a:gd name="connsiteX14" fmla="*/ 714551 w 6730758"/>
              <a:gd name="connsiteY14" fmla="*/ 5449031 h 6858000"/>
              <a:gd name="connsiteX15" fmla="*/ 750482 w 6730758"/>
              <a:gd name="connsiteY15" fmla="*/ 5341916 h 6858000"/>
              <a:gd name="connsiteX16" fmla="*/ 787872 w 6730758"/>
              <a:gd name="connsiteY16" fmla="*/ 5264214 h 6858000"/>
              <a:gd name="connsiteX17" fmla="*/ 793872 w 6730758"/>
              <a:gd name="connsiteY17" fmla="*/ 5225268 h 6858000"/>
              <a:gd name="connsiteX18" fmla="*/ 801940 w 6730758"/>
              <a:gd name="connsiteY18" fmla="*/ 5159961 h 6858000"/>
              <a:gd name="connsiteX19" fmla="*/ 805457 w 6730758"/>
              <a:gd name="connsiteY19" fmla="*/ 5125185 h 6858000"/>
              <a:gd name="connsiteX20" fmla="*/ 819928 w 6730758"/>
              <a:gd name="connsiteY20" fmla="*/ 4993030 h 6858000"/>
              <a:gd name="connsiteX21" fmla="*/ 826659 w 6730758"/>
              <a:gd name="connsiteY21" fmla="*/ 4946844 h 6858000"/>
              <a:gd name="connsiteX22" fmla="*/ 837627 w 6730758"/>
              <a:gd name="connsiteY22" fmla="*/ 4858827 h 6858000"/>
              <a:gd name="connsiteX23" fmla="*/ 843378 w 6730758"/>
              <a:gd name="connsiteY23" fmla="*/ 4808488 h 6858000"/>
              <a:gd name="connsiteX24" fmla="*/ 834572 w 6730758"/>
              <a:gd name="connsiteY24" fmla="*/ 4375228 h 6858000"/>
              <a:gd name="connsiteX25" fmla="*/ 815725 w 6730758"/>
              <a:gd name="connsiteY25" fmla="*/ 4214165 h 6858000"/>
              <a:gd name="connsiteX26" fmla="*/ 809249 w 6730758"/>
              <a:gd name="connsiteY26" fmla="*/ 3872886 h 6858000"/>
              <a:gd name="connsiteX27" fmla="*/ 829969 w 6730758"/>
              <a:gd name="connsiteY27" fmla="*/ 3738082 h 6858000"/>
              <a:gd name="connsiteX28" fmla="*/ 837126 w 6730758"/>
              <a:gd name="connsiteY28" fmla="*/ 3673397 h 6858000"/>
              <a:gd name="connsiteX29" fmla="*/ 836440 w 6730758"/>
              <a:gd name="connsiteY29" fmla="*/ 3637109 h 6858000"/>
              <a:gd name="connsiteX30" fmla="*/ 839794 w 6730758"/>
              <a:gd name="connsiteY30" fmla="*/ 3536883 h 6858000"/>
              <a:gd name="connsiteX31" fmla="*/ 860671 w 6730758"/>
              <a:gd name="connsiteY31" fmla="*/ 3295862 h 6858000"/>
              <a:gd name="connsiteX32" fmla="*/ 843648 w 6730758"/>
              <a:gd name="connsiteY32" fmla="*/ 3158586 h 6858000"/>
              <a:gd name="connsiteX33" fmla="*/ 805541 w 6730758"/>
              <a:gd name="connsiteY33" fmla="*/ 3072935 h 6858000"/>
              <a:gd name="connsiteX34" fmla="*/ 781356 w 6730758"/>
              <a:gd name="connsiteY34" fmla="*/ 2958185 h 6858000"/>
              <a:gd name="connsiteX35" fmla="*/ 739739 w 6730758"/>
              <a:gd name="connsiteY35" fmla="*/ 2843952 h 6858000"/>
              <a:gd name="connsiteX36" fmla="*/ 675688 w 6730758"/>
              <a:gd name="connsiteY36" fmla="*/ 2554718 h 6858000"/>
              <a:gd name="connsiteX37" fmla="*/ 647258 w 6730758"/>
              <a:gd name="connsiteY37" fmla="*/ 2447068 h 6858000"/>
              <a:gd name="connsiteX38" fmla="*/ 651223 w 6730758"/>
              <a:gd name="connsiteY38" fmla="*/ 2423438 h 6858000"/>
              <a:gd name="connsiteX39" fmla="*/ 619885 w 6730758"/>
              <a:gd name="connsiteY39" fmla="*/ 2261920 h 6858000"/>
              <a:gd name="connsiteX40" fmla="*/ 594657 w 6730758"/>
              <a:gd name="connsiteY40" fmla="*/ 2155135 h 6858000"/>
              <a:gd name="connsiteX41" fmla="*/ 592181 w 6730758"/>
              <a:gd name="connsiteY41" fmla="*/ 2118008 h 6858000"/>
              <a:gd name="connsiteX42" fmla="*/ 593148 w 6730758"/>
              <a:gd name="connsiteY42" fmla="*/ 2050531 h 6858000"/>
              <a:gd name="connsiteX43" fmla="*/ 498984 w 6730758"/>
              <a:gd name="connsiteY43" fmla="*/ 1732919 h 6858000"/>
              <a:gd name="connsiteX44" fmla="*/ 471158 w 6730758"/>
              <a:gd name="connsiteY44" fmla="*/ 1615777 h 6858000"/>
              <a:gd name="connsiteX45" fmla="*/ 452449 w 6730758"/>
              <a:gd name="connsiteY45" fmla="*/ 1563678 h 6858000"/>
              <a:gd name="connsiteX46" fmla="*/ 458121 w 6730758"/>
              <a:gd name="connsiteY46" fmla="*/ 1477995 h 6858000"/>
              <a:gd name="connsiteX47" fmla="*/ 452658 w 6730758"/>
              <a:gd name="connsiteY47" fmla="*/ 1307086 h 6858000"/>
              <a:gd name="connsiteX48" fmla="*/ 458379 w 6730758"/>
              <a:gd name="connsiteY48" fmla="*/ 1168288 h 6858000"/>
              <a:gd name="connsiteX49" fmla="*/ 379442 w 6730758"/>
              <a:gd name="connsiteY49" fmla="*/ 716778 h 6858000"/>
              <a:gd name="connsiteX50" fmla="*/ 381505 w 6730758"/>
              <a:gd name="connsiteY50" fmla="*/ 657363 h 6858000"/>
              <a:gd name="connsiteX51" fmla="*/ 403752 w 6730758"/>
              <a:gd name="connsiteY51" fmla="*/ 393828 h 6858000"/>
              <a:gd name="connsiteX52" fmla="*/ 418576 w 6730758"/>
              <a:gd name="connsiteY52" fmla="*/ 236673 h 6858000"/>
              <a:gd name="connsiteX53" fmla="*/ 417644 w 6730758"/>
              <a:gd name="connsiteY53" fmla="*/ 144983 h 6858000"/>
              <a:gd name="connsiteX54" fmla="*/ 408179 w 6730758"/>
              <a:gd name="connsiteY54" fmla="*/ 33857 h 6858000"/>
              <a:gd name="connsiteX55" fmla="*/ 390209 w 6730758"/>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73601 w 6351910"/>
              <a:gd name="connsiteY45" fmla="*/ 1563678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 name="connsiteX0" fmla="*/ 11361 w 6351910"/>
              <a:gd name="connsiteY0" fmla="*/ 0 h 6858000"/>
              <a:gd name="connsiteX1" fmla="*/ 6351910 w 6351910"/>
              <a:gd name="connsiteY1" fmla="*/ 0 h 6858000"/>
              <a:gd name="connsiteX2" fmla="*/ 6351910 w 6351910"/>
              <a:gd name="connsiteY2" fmla="*/ 6858000 h 6858000"/>
              <a:gd name="connsiteX3" fmla="*/ 73198 w 6351910"/>
              <a:gd name="connsiteY3" fmla="*/ 6857735 h 6858000"/>
              <a:gd name="connsiteX4" fmla="*/ 120049 w 6351910"/>
              <a:gd name="connsiteY4" fmla="*/ 6737706 h 6858000"/>
              <a:gd name="connsiteX5" fmla="*/ 137007 w 6351910"/>
              <a:gd name="connsiteY5" fmla="*/ 6686827 h 6858000"/>
              <a:gd name="connsiteX6" fmla="*/ 148286 w 6351910"/>
              <a:gd name="connsiteY6" fmla="*/ 6633777 h 6858000"/>
              <a:gd name="connsiteX7" fmla="*/ 219248 w 6351910"/>
              <a:gd name="connsiteY7" fmla="*/ 6492130 h 6858000"/>
              <a:gd name="connsiteX8" fmla="*/ 234530 w 6351910"/>
              <a:gd name="connsiteY8" fmla="*/ 6431610 h 6858000"/>
              <a:gd name="connsiteX9" fmla="*/ 252884 w 6351910"/>
              <a:gd name="connsiteY9" fmla="*/ 6294334 h 6858000"/>
              <a:gd name="connsiteX10" fmla="*/ 240974 w 6351910"/>
              <a:gd name="connsiteY10" fmla="*/ 6231403 h 6858000"/>
              <a:gd name="connsiteX11" fmla="*/ 233821 w 6351910"/>
              <a:gd name="connsiteY11" fmla="*/ 6202459 h 6858000"/>
              <a:gd name="connsiteX12" fmla="*/ 232650 w 6351910"/>
              <a:gd name="connsiteY12" fmla="*/ 6153037 h 6858000"/>
              <a:gd name="connsiteX13" fmla="*/ 240039 w 6351910"/>
              <a:gd name="connsiteY13" fmla="*/ 5905303 h 6858000"/>
              <a:gd name="connsiteX14" fmla="*/ 335703 w 6351910"/>
              <a:gd name="connsiteY14" fmla="*/ 5449031 h 6858000"/>
              <a:gd name="connsiteX15" fmla="*/ 371634 w 6351910"/>
              <a:gd name="connsiteY15" fmla="*/ 5341916 h 6858000"/>
              <a:gd name="connsiteX16" fmla="*/ 409024 w 6351910"/>
              <a:gd name="connsiteY16" fmla="*/ 5264214 h 6858000"/>
              <a:gd name="connsiteX17" fmla="*/ 415024 w 6351910"/>
              <a:gd name="connsiteY17" fmla="*/ 5225268 h 6858000"/>
              <a:gd name="connsiteX18" fmla="*/ 423092 w 6351910"/>
              <a:gd name="connsiteY18" fmla="*/ 5159961 h 6858000"/>
              <a:gd name="connsiteX19" fmla="*/ 426609 w 6351910"/>
              <a:gd name="connsiteY19" fmla="*/ 5125185 h 6858000"/>
              <a:gd name="connsiteX20" fmla="*/ 441080 w 6351910"/>
              <a:gd name="connsiteY20" fmla="*/ 4993030 h 6858000"/>
              <a:gd name="connsiteX21" fmla="*/ 447811 w 6351910"/>
              <a:gd name="connsiteY21" fmla="*/ 4946844 h 6858000"/>
              <a:gd name="connsiteX22" fmla="*/ 458779 w 6351910"/>
              <a:gd name="connsiteY22" fmla="*/ 4858827 h 6858000"/>
              <a:gd name="connsiteX23" fmla="*/ 464530 w 6351910"/>
              <a:gd name="connsiteY23" fmla="*/ 4808488 h 6858000"/>
              <a:gd name="connsiteX24" fmla="*/ 455724 w 6351910"/>
              <a:gd name="connsiteY24" fmla="*/ 4375228 h 6858000"/>
              <a:gd name="connsiteX25" fmla="*/ 436877 w 6351910"/>
              <a:gd name="connsiteY25" fmla="*/ 4214165 h 6858000"/>
              <a:gd name="connsiteX26" fmla="*/ 430401 w 6351910"/>
              <a:gd name="connsiteY26" fmla="*/ 3872886 h 6858000"/>
              <a:gd name="connsiteX27" fmla="*/ 451121 w 6351910"/>
              <a:gd name="connsiteY27" fmla="*/ 3738082 h 6858000"/>
              <a:gd name="connsiteX28" fmla="*/ 458278 w 6351910"/>
              <a:gd name="connsiteY28" fmla="*/ 3673397 h 6858000"/>
              <a:gd name="connsiteX29" fmla="*/ 457592 w 6351910"/>
              <a:gd name="connsiteY29" fmla="*/ 3637109 h 6858000"/>
              <a:gd name="connsiteX30" fmla="*/ 460946 w 6351910"/>
              <a:gd name="connsiteY30" fmla="*/ 3536883 h 6858000"/>
              <a:gd name="connsiteX31" fmla="*/ 481823 w 6351910"/>
              <a:gd name="connsiteY31" fmla="*/ 3295862 h 6858000"/>
              <a:gd name="connsiteX32" fmla="*/ 464800 w 6351910"/>
              <a:gd name="connsiteY32" fmla="*/ 3158586 h 6858000"/>
              <a:gd name="connsiteX33" fmla="*/ 426693 w 6351910"/>
              <a:gd name="connsiteY33" fmla="*/ 3072935 h 6858000"/>
              <a:gd name="connsiteX34" fmla="*/ 402508 w 6351910"/>
              <a:gd name="connsiteY34" fmla="*/ 2958185 h 6858000"/>
              <a:gd name="connsiteX35" fmla="*/ 360891 w 6351910"/>
              <a:gd name="connsiteY35" fmla="*/ 2843952 h 6858000"/>
              <a:gd name="connsiteX36" fmla="*/ 296840 w 6351910"/>
              <a:gd name="connsiteY36" fmla="*/ 2554718 h 6858000"/>
              <a:gd name="connsiteX37" fmla="*/ 268410 w 6351910"/>
              <a:gd name="connsiteY37" fmla="*/ 2447068 h 6858000"/>
              <a:gd name="connsiteX38" fmla="*/ 272375 w 6351910"/>
              <a:gd name="connsiteY38" fmla="*/ 2423438 h 6858000"/>
              <a:gd name="connsiteX39" fmla="*/ 241037 w 6351910"/>
              <a:gd name="connsiteY39" fmla="*/ 2261920 h 6858000"/>
              <a:gd name="connsiteX40" fmla="*/ 215809 w 6351910"/>
              <a:gd name="connsiteY40" fmla="*/ 2155135 h 6858000"/>
              <a:gd name="connsiteX41" fmla="*/ 213333 w 6351910"/>
              <a:gd name="connsiteY41" fmla="*/ 2118008 h 6858000"/>
              <a:gd name="connsiteX42" fmla="*/ 214300 w 6351910"/>
              <a:gd name="connsiteY42" fmla="*/ 2050531 h 6858000"/>
              <a:gd name="connsiteX43" fmla="*/ 120136 w 6351910"/>
              <a:gd name="connsiteY43" fmla="*/ 1732919 h 6858000"/>
              <a:gd name="connsiteX44" fmla="*/ 92310 w 6351910"/>
              <a:gd name="connsiteY44" fmla="*/ 1615777 h 6858000"/>
              <a:gd name="connsiteX45" fmla="*/ 88820 w 6351910"/>
              <a:gd name="connsiteY45" fmla="*/ 1525631 h 6858000"/>
              <a:gd name="connsiteX46" fmla="*/ 79273 w 6351910"/>
              <a:gd name="connsiteY46" fmla="*/ 1477995 h 6858000"/>
              <a:gd name="connsiteX47" fmla="*/ 73810 w 6351910"/>
              <a:gd name="connsiteY47" fmla="*/ 1307086 h 6858000"/>
              <a:gd name="connsiteX48" fmla="*/ 79531 w 6351910"/>
              <a:gd name="connsiteY48" fmla="*/ 1168288 h 6858000"/>
              <a:gd name="connsiteX49" fmla="*/ 594 w 6351910"/>
              <a:gd name="connsiteY49" fmla="*/ 716778 h 6858000"/>
              <a:gd name="connsiteX50" fmla="*/ 2657 w 6351910"/>
              <a:gd name="connsiteY50" fmla="*/ 657363 h 6858000"/>
              <a:gd name="connsiteX51" fmla="*/ 24904 w 6351910"/>
              <a:gd name="connsiteY51" fmla="*/ 393828 h 6858000"/>
              <a:gd name="connsiteX52" fmla="*/ 39728 w 6351910"/>
              <a:gd name="connsiteY52" fmla="*/ 236673 h 6858000"/>
              <a:gd name="connsiteX53" fmla="*/ 38796 w 6351910"/>
              <a:gd name="connsiteY53" fmla="*/ 144983 h 6858000"/>
              <a:gd name="connsiteX54" fmla="*/ 29331 w 6351910"/>
              <a:gd name="connsiteY54" fmla="*/ 33857 h 6858000"/>
              <a:gd name="connsiteX55" fmla="*/ 11361 w 6351910"/>
              <a:gd name="connsiteY5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351910" h="6858000">
                <a:moveTo>
                  <a:pt x="11361" y="0"/>
                </a:moveTo>
                <a:lnTo>
                  <a:pt x="6351910" y="0"/>
                </a:lnTo>
                <a:lnTo>
                  <a:pt x="6351910" y="6858000"/>
                </a:lnTo>
                <a:lnTo>
                  <a:pt x="73198" y="6857735"/>
                </a:lnTo>
                <a:cubicBezTo>
                  <a:pt x="112558" y="6789493"/>
                  <a:pt x="109414" y="6766191"/>
                  <a:pt x="120049" y="6737706"/>
                </a:cubicBezTo>
                <a:cubicBezTo>
                  <a:pt x="125933" y="6708183"/>
                  <a:pt x="134098" y="6708238"/>
                  <a:pt x="137007" y="6686827"/>
                </a:cubicBezTo>
                <a:cubicBezTo>
                  <a:pt x="141713" y="6669506"/>
                  <a:pt x="134579" y="6666226"/>
                  <a:pt x="148286" y="6633777"/>
                </a:cubicBezTo>
                <a:cubicBezTo>
                  <a:pt x="173899" y="6560846"/>
                  <a:pt x="202890" y="6530190"/>
                  <a:pt x="219248" y="6492130"/>
                </a:cubicBezTo>
                <a:cubicBezTo>
                  <a:pt x="220498" y="6486906"/>
                  <a:pt x="231301" y="6432771"/>
                  <a:pt x="234530" y="6431610"/>
                </a:cubicBezTo>
                <a:cubicBezTo>
                  <a:pt x="240137" y="6398644"/>
                  <a:pt x="251810" y="6327702"/>
                  <a:pt x="252884" y="6294334"/>
                </a:cubicBezTo>
                <a:cubicBezTo>
                  <a:pt x="251967" y="6280685"/>
                  <a:pt x="242960" y="6244334"/>
                  <a:pt x="240974" y="6231403"/>
                </a:cubicBezTo>
                <a:lnTo>
                  <a:pt x="233821" y="6202459"/>
                </a:lnTo>
                <a:cubicBezTo>
                  <a:pt x="232633" y="6196814"/>
                  <a:pt x="235867" y="6158095"/>
                  <a:pt x="232650" y="6153037"/>
                </a:cubicBezTo>
                <a:cubicBezTo>
                  <a:pt x="252737" y="5948729"/>
                  <a:pt x="212718" y="6172289"/>
                  <a:pt x="240039" y="5905303"/>
                </a:cubicBezTo>
                <a:cubicBezTo>
                  <a:pt x="267360" y="5638317"/>
                  <a:pt x="313771" y="5542929"/>
                  <a:pt x="335703" y="5449031"/>
                </a:cubicBezTo>
                <a:cubicBezTo>
                  <a:pt x="367089" y="5399411"/>
                  <a:pt x="359414" y="5372719"/>
                  <a:pt x="371634" y="5341916"/>
                </a:cubicBezTo>
                <a:cubicBezTo>
                  <a:pt x="382048" y="5319908"/>
                  <a:pt x="398345" y="5282101"/>
                  <a:pt x="409024" y="5264214"/>
                </a:cubicBezTo>
                <a:cubicBezTo>
                  <a:pt x="417843" y="5246757"/>
                  <a:pt x="410286" y="5238662"/>
                  <a:pt x="415024" y="5225268"/>
                </a:cubicBezTo>
                <a:lnTo>
                  <a:pt x="423092" y="5159961"/>
                </a:lnTo>
                <a:lnTo>
                  <a:pt x="426609" y="5125185"/>
                </a:lnTo>
                <a:cubicBezTo>
                  <a:pt x="457509" y="5064389"/>
                  <a:pt x="437546" y="5022753"/>
                  <a:pt x="441080" y="4993030"/>
                </a:cubicBezTo>
                <a:lnTo>
                  <a:pt x="447811" y="4946844"/>
                </a:lnTo>
                <a:lnTo>
                  <a:pt x="458779" y="4858827"/>
                </a:lnTo>
                <a:lnTo>
                  <a:pt x="464530" y="4808488"/>
                </a:lnTo>
                <a:cubicBezTo>
                  <a:pt x="486849" y="4590918"/>
                  <a:pt x="442578" y="4537272"/>
                  <a:pt x="455724" y="4375228"/>
                </a:cubicBezTo>
                <a:cubicBezTo>
                  <a:pt x="453435" y="4334791"/>
                  <a:pt x="442883" y="4270639"/>
                  <a:pt x="436877" y="4214165"/>
                </a:cubicBezTo>
                <a:cubicBezTo>
                  <a:pt x="447876" y="4102539"/>
                  <a:pt x="397589" y="4101885"/>
                  <a:pt x="430401" y="3872886"/>
                </a:cubicBezTo>
                <a:cubicBezTo>
                  <a:pt x="434552" y="3826908"/>
                  <a:pt x="451548" y="3804305"/>
                  <a:pt x="451121" y="3738082"/>
                </a:cubicBezTo>
                <a:cubicBezTo>
                  <a:pt x="438816" y="3716230"/>
                  <a:pt x="454592" y="3707883"/>
                  <a:pt x="458278" y="3673397"/>
                </a:cubicBezTo>
                <a:cubicBezTo>
                  <a:pt x="463902" y="3659407"/>
                  <a:pt x="450211" y="3649813"/>
                  <a:pt x="457592" y="3637109"/>
                </a:cubicBezTo>
                <a:cubicBezTo>
                  <a:pt x="450903" y="3605834"/>
                  <a:pt x="460390" y="3573837"/>
                  <a:pt x="460946" y="3536883"/>
                </a:cubicBezTo>
                <a:cubicBezTo>
                  <a:pt x="460222" y="3353802"/>
                  <a:pt x="481181" y="3358911"/>
                  <a:pt x="481823" y="3295862"/>
                </a:cubicBezTo>
                <a:cubicBezTo>
                  <a:pt x="481241" y="3249684"/>
                  <a:pt x="471630" y="3189169"/>
                  <a:pt x="464800" y="3158586"/>
                </a:cubicBezTo>
                <a:lnTo>
                  <a:pt x="426693" y="3072935"/>
                </a:lnTo>
                <a:cubicBezTo>
                  <a:pt x="439297" y="3016612"/>
                  <a:pt x="410147" y="3011906"/>
                  <a:pt x="402508" y="2958185"/>
                </a:cubicBezTo>
                <a:cubicBezTo>
                  <a:pt x="387236" y="2895670"/>
                  <a:pt x="381205" y="2913847"/>
                  <a:pt x="360891" y="2843952"/>
                </a:cubicBezTo>
                <a:cubicBezTo>
                  <a:pt x="320697" y="2799104"/>
                  <a:pt x="323332" y="2611979"/>
                  <a:pt x="296840" y="2554718"/>
                </a:cubicBezTo>
                <a:cubicBezTo>
                  <a:pt x="283808" y="2502065"/>
                  <a:pt x="275266" y="2468551"/>
                  <a:pt x="268410" y="2447068"/>
                </a:cubicBezTo>
                <a:cubicBezTo>
                  <a:pt x="269066" y="2440064"/>
                  <a:pt x="270469" y="2430607"/>
                  <a:pt x="272375" y="2423438"/>
                </a:cubicBezTo>
                <a:cubicBezTo>
                  <a:pt x="264311" y="2329118"/>
                  <a:pt x="251483" y="2315759"/>
                  <a:pt x="241037" y="2261920"/>
                </a:cubicBezTo>
                <a:cubicBezTo>
                  <a:pt x="231609" y="2217203"/>
                  <a:pt x="220426" y="2179120"/>
                  <a:pt x="215809" y="2155135"/>
                </a:cubicBezTo>
                <a:cubicBezTo>
                  <a:pt x="225523" y="2141929"/>
                  <a:pt x="198180" y="2121310"/>
                  <a:pt x="213333" y="2118008"/>
                </a:cubicBezTo>
                <a:cubicBezTo>
                  <a:pt x="218181" y="2086447"/>
                  <a:pt x="213734" y="2072196"/>
                  <a:pt x="214300" y="2050531"/>
                </a:cubicBezTo>
                <a:cubicBezTo>
                  <a:pt x="191158" y="1910256"/>
                  <a:pt x="135395" y="1894155"/>
                  <a:pt x="120136" y="1732919"/>
                </a:cubicBezTo>
                <a:cubicBezTo>
                  <a:pt x="100853" y="1665766"/>
                  <a:pt x="100066" y="1643984"/>
                  <a:pt x="92310" y="1615777"/>
                </a:cubicBezTo>
                <a:cubicBezTo>
                  <a:pt x="85095" y="1591298"/>
                  <a:pt x="95565" y="1544014"/>
                  <a:pt x="88820" y="1525631"/>
                </a:cubicBezTo>
                <a:cubicBezTo>
                  <a:pt x="86648" y="1502667"/>
                  <a:pt x="80587" y="1509646"/>
                  <a:pt x="79273" y="1477995"/>
                </a:cubicBezTo>
                <a:cubicBezTo>
                  <a:pt x="86452" y="1404274"/>
                  <a:pt x="73767" y="1358704"/>
                  <a:pt x="73810" y="1307086"/>
                </a:cubicBezTo>
                <a:cubicBezTo>
                  <a:pt x="83255" y="1258551"/>
                  <a:pt x="70305" y="1217137"/>
                  <a:pt x="79531" y="1168288"/>
                </a:cubicBezTo>
                <a:cubicBezTo>
                  <a:pt x="66060" y="901651"/>
                  <a:pt x="-7309" y="869148"/>
                  <a:pt x="594" y="716778"/>
                </a:cubicBezTo>
                <a:cubicBezTo>
                  <a:pt x="-409" y="685981"/>
                  <a:pt x="3660" y="688160"/>
                  <a:pt x="2657" y="657363"/>
                </a:cubicBezTo>
                <a:cubicBezTo>
                  <a:pt x="-9779" y="622139"/>
                  <a:pt x="29293" y="566671"/>
                  <a:pt x="24904" y="393828"/>
                </a:cubicBezTo>
                <a:cubicBezTo>
                  <a:pt x="11203" y="358429"/>
                  <a:pt x="29804" y="247710"/>
                  <a:pt x="39728" y="236673"/>
                </a:cubicBezTo>
                <a:cubicBezTo>
                  <a:pt x="43247" y="190527"/>
                  <a:pt x="41195" y="179672"/>
                  <a:pt x="38796" y="144983"/>
                </a:cubicBezTo>
                <a:cubicBezTo>
                  <a:pt x="25998" y="119338"/>
                  <a:pt x="30356" y="69086"/>
                  <a:pt x="29331" y="33857"/>
                </a:cubicBezTo>
                <a:lnTo>
                  <a:pt x="11361"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CC37536-3D0C-46D4-B90B-0C85D51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3594"/>
            <a:ext cx="8045508" cy="5888606"/>
          </a:xfrm>
          <a:custGeom>
            <a:avLst/>
            <a:gdLst>
              <a:gd name="connsiteX0" fmla="*/ 7872094 w 8045508"/>
              <a:gd name="connsiteY0" fmla="*/ 0 h 5888606"/>
              <a:gd name="connsiteX1" fmla="*/ 8045508 w 8045508"/>
              <a:gd name="connsiteY1" fmla="*/ 5641285 h 5888606"/>
              <a:gd name="connsiteX2" fmla="*/ 0 w 8045508"/>
              <a:gd name="connsiteY2" fmla="*/ 5888606 h 5888606"/>
              <a:gd name="connsiteX3" fmla="*/ 0 w 8045508"/>
              <a:gd name="connsiteY3" fmla="*/ 241990 h 5888606"/>
            </a:gdLst>
            <a:ahLst/>
            <a:cxnLst>
              <a:cxn ang="0">
                <a:pos x="connsiteX0" y="connsiteY0"/>
              </a:cxn>
              <a:cxn ang="0">
                <a:pos x="connsiteX1" y="connsiteY1"/>
              </a:cxn>
              <a:cxn ang="0">
                <a:pos x="connsiteX2" y="connsiteY2"/>
              </a:cxn>
              <a:cxn ang="0">
                <a:pos x="connsiteX3" y="connsiteY3"/>
              </a:cxn>
            </a:cxnLst>
            <a:rect l="l" t="t" r="r" b="b"/>
            <a:pathLst>
              <a:path w="8045508" h="5888606">
                <a:moveTo>
                  <a:pt x="7872094" y="0"/>
                </a:moveTo>
                <a:lnTo>
                  <a:pt x="8045508" y="5641285"/>
                </a:lnTo>
                <a:lnTo>
                  <a:pt x="0" y="5888606"/>
                </a:lnTo>
                <a:lnTo>
                  <a:pt x="0" y="241990"/>
                </a:lnTo>
                <a:close/>
              </a:path>
            </a:pathLst>
          </a:custGeom>
          <a:solidFill>
            <a:srgbClr val="EFEEE9"/>
          </a:solidFill>
          <a:ln w="12700" cap="flat" cmpd="sng" algn="ctr">
            <a:noFill/>
            <a:prstDash val="solid"/>
            <a:miter lim="800000"/>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AE70FFB-E715-4F0B-87FB-8D8172F3F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62643">
            <a:off x="-184877" y="413301"/>
            <a:ext cx="8129899" cy="5642668"/>
          </a:xfrm>
          <a:custGeom>
            <a:avLst/>
            <a:gdLst>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86308 h 5618388"/>
              <a:gd name="connsiteX20" fmla="*/ 5274476 w 8131698"/>
              <a:gd name="connsiteY20" fmla="*/ 5560587 h 5618388"/>
              <a:gd name="connsiteX21" fmla="*/ 5199102 w 8131698"/>
              <a:gd name="connsiteY21" fmla="*/ 5557824 h 5618388"/>
              <a:gd name="connsiteX22" fmla="*/ 54573 w 8131698"/>
              <a:gd name="connsiteY22" fmla="*/ 5366007 h 5618388"/>
              <a:gd name="connsiteX23" fmla="*/ 0 w 8131698"/>
              <a:gd name="connsiteY23" fmla="*/ 5362432 h 5618388"/>
              <a:gd name="connsiteX24" fmla="*/ 370836 w 8131698"/>
              <a:gd name="connsiteY24" fmla="*/ 0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274476 w 8131698"/>
              <a:gd name="connsiteY19" fmla="*/ 5560587 h 5618388"/>
              <a:gd name="connsiteX20" fmla="*/ 5199102 w 8131698"/>
              <a:gd name="connsiteY20" fmla="*/ 5557824 h 5618388"/>
              <a:gd name="connsiteX21" fmla="*/ 54573 w 8131698"/>
              <a:gd name="connsiteY21" fmla="*/ 5366007 h 5618388"/>
              <a:gd name="connsiteX22" fmla="*/ 0 w 8131698"/>
              <a:gd name="connsiteY22" fmla="*/ 5362432 h 5618388"/>
              <a:gd name="connsiteX23" fmla="*/ 370836 w 8131698"/>
              <a:gd name="connsiteY23" fmla="*/ 0 h 5618388"/>
              <a:gd name="connsiteX24" fmla="*/ 8131698 w 8131698"/>
              <a:gd name="connsiteY2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199102 w 8131698"/>
              <a:gd name="connsiteY19" fmla="*/ 5557824 h 5618388"/>
              <a:gd name="connsiteX20" fmla="*/ 54573 w 8131698"/>
              <a:gd name="connsiteY20" fmla="*/ 5366007 h 5618388"/>
              <a:gd name="connsiteX21" fmla="*/ 0 w 8131698"/>
              <a:gd name="connsiteY21" fmla="*/ 5362432 h 5618388"/>
              <a:gd name="connsiteX22" fmla="*/ 370836 w 8131698"/>
              <a:gd name="connsiteY22" fmla="*/ 0 h 5618388"/>
              <a:gd name="connsiteX23" fmla="*/ 8131698 w 8131698"/>
              <a:gd name="connsiteY2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20434 w 8131698"/>
              <a:gd name="connsiteY17" fmla="*/ 5588696 h 5618388"/>
              <a:gd name="connsiteX18" fmla="*/ 6301347 w 8131698"/>
              <a:gd name="connsiteY18" fmla="*/ 5586308 h 5618388"/>
              <a:gd name="connsiteX19" fmla="*/ 54573 w 8131698"/>
              <a:gd name="connsiteY19" fmla="*/ 5366007 h 5618388"/>
              <a:gd name="connsiteX20" fmla="*/ 0 w 8131698"/>
              <a:gd name="connsiteY20" fmla="*/ 5362432 h 5618388"/>
              <a:gd name="connsiteX21" fmla="*/ 370836 w 8131698"/>
              <a:gd name="connsiteY21" fmla="*/ 0 h 5618388"/>
              <a:gd name="connsiteX22" fmla="*/ 8131698 w 8131698"/>
              <a:gd name="connsiteY2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96575 w 8131698"/>
              <a:gd name="connsiteY16" fmla="*/ 5595183 h 5618388"/>
              <a:gd name="connsiteX17" fmla="*/ 6301347 w 8131698"/>
              <a:gd name="connsiteY17" fmla="*/ 5586308 h 5618388"/>
              <a:gd name="connsiteX18" fmla="*/ 54573 w 8131698"/>
              <a:gd name="connsiteY18" fmla="*/ 5366007 h 5618388"/>
              <a:gd name="connsiteX19" fmla="*/ 0 w 8131698"/>
              <a:gd name="connsiteY19" fmla="*/ 5362432 h 5618388"/>
              <a:gd name="connsiteX20" fmla="*/ 370836 w 8131698"/>
              <a:gd name="connsiteY20" fmla="*/ 0 h 5618388"/>
              <a:gd name="connsiteX21" fmla="*/ 8131698 w 8131698"/>
              <a:gd name="connsiteY21"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460542 w 8131698"/>
              <a:gd name="connsiteY15" fmla="*/ 5600767 h 5618388"/>
              <a:gd name="connsiteX16" fmla="*/ 6301347 w 8131698"/>
              <a:gd name="connsiteY16" fmla="*/ 5586308 h 5618388"/>
              <a:gd name="connsiteX17" fmla="*/ 54573 w 8131698"/>
              <a:gd name="connsiteY17" fmla="*/ 5366007 h 5618388"/>
              <a:gd name="connsiteX18" fmla="*/ 0 w 8131698"/>
              <a:gd name="connsiteY18" fmla="*/ 5362432 h 5618388"/>
              <a:gd name="connsiteX19" fmla="*/ 370836 w 8131698"/>
              <a:gd name="connsiteY19" fmla="*/ 0 h 5618388"/>
              <a:gd name="connsiteX20" fmla="*/ 8131698 w 8131698"/>
              <a:gd name="connsiteY20"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648599 w 8131698"/>
              <a:gd name="connsiteY14" fmla="*/ 5596072 h 5618388"/>
              <a:gd name="connsiteX15" fmla="*/ 6301347 w 8131698"/>
              <a:gd name="connsiteY15" fmla="*/ 5586308 h 5618388"/>
              <a:gd name="connsiteX16" fmla="*/ 54573 w 8131698"/>
              <a:gd name="connsiteY16" fmla="*/ 5366007 h 5618388"/>
              <a:gd name="connsiteX17" fmla="*/ 0 w 8131698"/>
              <a:gd name="connsiteY17" fmla="*/ 5362432 h 5618388"/>
              <a:gd name="connsiteX18" fmla="*/ 370836 w 8131698"/>
              <a:gd name="connsiteY18" fmla="*/ 0 h 5618388"/>
              <a:gd name="connsiteX19" fmla="*/ 8131698 w 8131698"/>
              <a:gd name="connsiteY19"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886428 w 8131698"/>
              <a:gd name="connsiteY8" fmla="*/ 5592602 h 5618388"/>
              <a:gd name="connsiteX9" fmla="*/ 6754639 w 8131698"/>
              <a:gd name="connsiteY9" fmla="*/ 5588895 h 5618388"/>
              <a:gd name="connsiteX10" fmla="*/ 6737264 w 8131698"/>
              <a:gd name="connsiteY10" fmla="*/ 5586308 h 5618388"/>
              <a:gd name="connsiteX11" fmla="*/ 6690997 w 8131698"/>
              <a:gd name="connsiteY11" fmla="*/ 5586308 h 5618388"/>
              <a:gd name="connsiteX12" fmla="*/ 6690600 w 8131698"/>
              <a:gd name="connsiteY12" fmla="*/ 5586328 h 5618388"/>
              <a:gd name="connsiteX13" fmla="*/ 6676724 w 8131698"/>
              <a:gd name="connsiteY13" fmla="*/ 5590147 h 5618388"/>
              <a:gd name="connsiteX14" fmla="*/ 6301347 w 8131698"/>
              <a:gd name="connsiteY14" fmla="*/ 5586308 h 5618388"/>
              <a:gd name="connsiteX15" fmla="*/ 54573 w 8131698"/>
              <a:gd name="connsiteY15" fmla="*/ 5366007 h 5618388"/>
              <a:gd name="connsiteX16" fmla="*/ 0 w 8131698"/>
              <a:gd name="connsiteY16" fmla="*/ 5362432 h 5618388"/>
              <a:gd name="connsiteX17" fmla="*/ 370836 w 8131698"/>
              <a:gd name="connsiteY17" fmla="*/ 0 h 5618388"/>
              <a:gd name="connsiteX18" fmla="*/ 8131698 w 8131698"/>
              <a:gd name="connsiteY18"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737264 w 8131698"/>
              <a:gd name="connsiteY9" fmla="*/ 5586308 h 5618388"/>
              <a:gd name="connsiteX10" fmla="*/ 6690997 w 8131698"/>
              <a:gd name="connsiteY10" fmla="*/ 5586308 h 5618388"/>
              <a:gd name="connsiteX11" fmla="*/ 6690600 w 8131698"/>
              <a:gd name="connsiteY11" fmla="*/ 5586328 h 5618388"/>
              <a:gd name="connsiteX12" fmla="*/ 6676724 w 8131698"/>
              <a:gd name="connsiteY12" fmla="*/ 5590147 h 5618388"/>
              <a:gd name="connsiteX13" fmla="*/ 6301347 w 8131698"/>
              <a:gd name="connsiteY13" fmla="*/ 5586308 h 5618388"/>
              <a:gd name="connsiteX14" fmla="*/ 54573 w 8131698"/>
              <a:gd name="connsiteY14" fmla="*/ 5366007 h 5618388"/>
              <a:gd name="connsiteX15" fmla="*/ 0 w 8131698"/>
              <a:gd name="connsiteY15" fmla="*/ 5362432 h 5618388"/>
              <a:gd name="connsiteX16" fmla="*/ 370836 w 8131698"/>
              <a:gd name="connsiteY16" fmla="*/ 0 h 5618388"/>
              <a:gd name="connsiteX17" fmla="*/ 8131698 w 8131698"/>
              <a:gd name="connsiteY17"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754639 w 8131698"/>
              <a:gd name="connsiteY8" fmla="*/ 5588895 h 5618388"/>
              <a:gd name="connsiteX9" fmla="*/ 6690997 w 8131698"/>
              <a:gd name="connsiteY9" fmla="*/ 5586308 h 5618388"/>
              <a:gd name="connsiteX10" fmla="*/ 6690600 w 8131698"/>
              <a:gd name="connsiteY10" fmla="*/ 5586328 h 5618388"/>
              <a:gd name="connsiteX11" fmla="*/ 6676724 w 8131698"/>
              <a:gd name="connsiteY11" fmla="*/ 5590147 h 5618388"/>
              <a:gd name="connsiteX12" fmla="*/ 6301347 w 8131698"/>
              <a:gd name="connsiteY12" fmla="*/ 5586308 h 5618388"/>
              <a:gd name="connsiteX13" fmla="*/ 54573 w 8131698"/>
              <a:gd name="connsiteY13" fmla="*/ 5366007 h 5618388"/>
              <a:gd name="connsiteX14" fmla="*/ 0 w 8131698"/>
              <a:gd name="connsiteY14" fmla="*/ 5362432 h 5618388"/>
              <a:gd name="connsiteX15" fmla="*/ 370836 w 8131698"/>
              <a:gd name="connsiteY15" fmla="*/ 0 h 5618388"/>
              <a:gd name="connsiteX16" fmla="*/ 8131698 w 8131698"/>
              <a:gd name="connsiteY16"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676724 w 8131698"/>
              <a:gd name="connsiteY10" fmla="*/ 5590147 h 5618388"/>
              <a:gd name="connsiteX11" fmla="*/ 6301347 w 8131698"/>
              <a:gd name="connsiteY11" fmla="*/ 5586308 h 5618388"/>
              <a:gd name="connsiteX12" fmla="*/ 54573 w 8131698"/>
              <a:gd name="connsiteY12" fmla="*/ 5366007 h 5618388"/>
              <a:gd name="connsiteX13" fmla="*/ 0 w 8131698"/>
              <a:gd name="connsiteY13" fmla="*/ 5362432 h 5618388"/>
              <a:gd name="connsiteX14" fmla="*/ 370836 w 8131698"/>
              <a:gd name="connsiteY14" fmla="*/ 0 h 5618388"/>
              <a:gd name="connsiteX15" fmla="*/ 8131698 w 8131698"/>
              <a:gd name="connsiteY15"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690600 w 8131698"/>
              <a:gd name="connsiteY9" fmla="*/ 5586328 h 5618388"/>
              <a:gd name="connsiteX10" fmla="*/ 6301347 w 8131698"/>
              <a:gd name="connsiteY10" fmla="*/ 5586308 h 5618388"/>
              <a:gd name="connsiteX11" fmla="*/ 54573 w 8131698"/>
              <a:gd name="connsiteY11" fmla="*/ 5366007 h 5618388"/>
              <a:gd name="connsiteX12" fmla="*/ 0 w 8131698"/>
              <a:gd name="connsiteY12" fmla="*/ 5362432 h 5618388"/>
              <a:gd name="connsiteX13" fmla="*/ 370836 w 8131698"/>
              <a:gd name="connsiteY13" fmla="*/ 0 h 5618388"/>
              <a:gd name="connsiteX14" fmla="*/ 8131698 w 8131698"/>
              <a:gd name="connsiteY14"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6301347 w 8131698"/>
              <a:gd name="connsiteY9" fmla="*/ 5586308 h 5618388"/>
              <a:gd name="connsiteX10" fmla="*/ 54573 w 8131698"/>
              <a:gd name="connsiteY10" fmla="*/ 5366007 h 5618388"/>
              <a:gd name="connsiteX11" fmla="*/ 0 w 8131698"/>
              <a:gd name="connsiteY11" fmla="*/ 5362432 h 5618388"/>
              <a:gd name="connsiteX12" fmla="*/ 370836 w 8131698"/>
              <a:gd name="connsiteY12" fmla="*/ 0 h 5618388"/>
              <a:gd name="connsiteX13" fmla="*/ 8131698 w 8131698"/>
              <a:gd name="connsiteY13"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54573 w 8131698"/>
              <a:gd name="connsiteY9" fmla="*/ 5366007 h 5618388"/>
              <a:gd name="connsiteX10" fmla="*/ 0 w 8131698"/>
              <a:gd name="connsiteY10" fmla="*/ 5362432 h 5618388"/>
              <a:gd name="connsiteX11" fmla="*/ 370836 w 8131698"/>
              <a:gd name="connsiteY11" fmla="*/ 0 h 5618388"/>
              <a:gd name="connsiteX12" fmla="*/ 8131698 w 8131698"/>
              <a:gd name="connsiteY12" fmla="*/ 258027 h 5618388"/>
              <a:gd name="connsiteX0" fmla="*/ 8131698 w 8131698"/>
              <a:gd name="connsiteY0" fmla="*/ 258027 h 5618388"/>
              <a:gd name="connsiteX1" fmla="*/ 7969897 w 8131698"/>
              <a:gd name="connsiteY1" fmla="*/ 4064141 h 5618388"/>
              <a:gd name="connsiteX2" fmla="*/ 7895858 w 8131698"/>
              <a:gd name="connsiteY2" fmla="*/ 5580768 h 5618388"/>
              <a:gd name="connsiteX3" fmla="*/ 7883876 w 8131698"/>
              <a:gd name="connsiteY3" fmla="*/ 5618388 h 5618388"/>
              <a:gd name="connsiteX4" fmla="*/ 7818250 w 8131698"/>
              <a:gd name="connsiteY4" fmla="*/ 5614152 h 5618388"/>
              <a:gd name="connsiteX5" fmla="*/ 7005703 w 8131698"/>
              <a:gd name="connsiteY5" fmla="*/ 5586308 h 5618388"/>
              <a:gd name="connsiteX6" fmla="*/ 6934800 w 8131698"/>
              <a:gd name="connsiteY6" fmla="*/ 5586308 h 5618388"/>
              <a:gd name="connsiteX7" fmla="*/ 6934693 w 8131698"/>
              <a:gd name="connsiteY7" fmla="*/ 5586553 h 5618388"/>
              <a:gd name="connsiteX8" fmla="*/ 6690997 w 8131698"/>
              <a:gd name="connsiteY8" fmla="*/ 5586308 h 5618388"/>
              <a:gd name="connsiteX9" fmla="*/ 0 w 8131698"/>
              <a:gd name="connsiteY9" fmla="*/ 5362432 h 5618388"/>
              <a:gd name="connsiteX10" fmla="*/ 370836 w 8131698"/>
              <a:gd name="connsiteY10" fmla="*/ 0 h 5618388"/>
              <a:gd name="connsiteX11" fmla="*/ 8131698 w 8131698"/>
              <a:gd name="connsiteY11" fmla="*/ 258027 h 5618388"/>
              <a:gd name="connsiteX0" fmla="*/ 8129899 w 8129899"/>
              <a:gd name="connsiteY0" fmla="*/ 258027 h 5618388"/>
              <a:gd name="connsiteX1" fmla="*/ 7968098 w 8129899"/>
              <a:gd name="connsiteY1" fmla="*/ 4064141 h 5618388"/>
              <a:gd name="connsiteX2" fmla="*/ 7894059 w 8129899"/>
              <a:gd name="connsiteY2" fmla="*/ 5580768 h 5618388"/>
              <a:gd name="connsiteX3" fmla="*/ 7882077 w 8129899"/>
              <a:gd name="connsiteY3" fmla="*/ 5618388 h 5618388"/>
              <a:gd name="connsiteX4" fmla="*/ 7816451 w 8129899"/>
              <a:gd name="connsiteY4" fmla="*/ 5614152 h 5618388"/>
              <a:gd name="connsiteX5" fmla="*/ 7003904 w 8129899"/>
              <a:gd name="connsiteY5" fmla="*/ 5586308 h 5618388"/>
              <a:gd name="connsiteX6" fmla="*/ 6933001 w 8129899"/>
              <a:gd name="connsiteY6" fmla="*/ 5586308 h 5618388"/>
              <a:gd name="connsiteX7" fmla="*/ 6932894 w 8129899"/>
              <a:gd name="connsiteY7" fmla="*/ 5586553 h 5618388"/>
              <a:gd name="connsiteX8" fmla="*/ 6689198 w 8129899"/>
              <a:gd name="connsiteY8" fmla="*/ 5586308 h 5618388"/>
              <a:gd name="connsiteX9" fmla="*/ 0 w 8129899"/>
              <a:gd name="connsiteY9" fmla="*/ 5336421 h 5618388"/>
              <a:gd name="connsiteX10" fmla="*/ 369037 w 8129899"/>
              <a:gd name="connsiteY10" fmla="*/ 0 h 5618388"/>
              <a:gd name="connsiteX11" fmla="*/ 8129899 w 8129899"/>
              <a:gd name="connsiteY11" fmla="*/ 258027 h 5618388"/>
              <a:gd name="connsiteX0" fmla="*/ 8129899 w 8129899"/>
              <a:gd name="connsiteY0" fmla="*/ 282307 h 5642668"/>
              <a:gd name="connsiteX1" fmla="*/ 7968098 w 8129899"/>
              <a:gd name="connsiteY1" fmla="*/ 4088421 h 5642668"/>
              <a:gd name="connsiteX2" fmla="*/ 7894059 w 8129899"/>
              <a:gd name="connsiteY2" fmla="*/ 5605048 h 5642668"/>
              <a:gd name="connsiteX3" fmla="*/ 7882077 w 8129899"/>
              <a:gd name="connsiteY3" fmla="*/ 5642668 h 5642668"/>
              <a:gd name="connsiteX4" fmla="*/ 7816451 w 8129899"/>
              <a:gd name="connsiteY4" fmla="*/ 5638432 h 5642668"/>
              <a:gd name="connsiteX5" fmla="*/ 7003904 w 8129899"/>
              <a:gd name="connsiteY5" fmla="*/ 5610588 h 5642668"/>
              <a:gd name="connsiteX6" fmla="*/ 6933001 w 8129899"/>
              <a:gd name="connsiteY6" fmla="*/ 5610588 h 5642668"/>
              <a:gd name="connsiteX7" fmla="*/ 6932894 w 8129899"/>
              <a:gd name="connsiteY7" fmla="*/ 5610833 h 5642668"/>
              <a:gd name="connsiteX8" fmla="*/ 6689198 w 8129899"/>
              <a:gd name="connsiteY8" fmla="*/ 5610588 h 5642668"/>
              <a:gd name="connsiteX9" fmla="*/ 0 w 8129899"/>
              <a:gd name="connsiteY9" fmla="*/ 5360701 h 5642668"/>
              <a:gd name="connsiteX10" fmla="*/ 370716 w 8129899"/>
              <a:gd name="connsiteY10" fmla="*/ 0 h 5642668"/>
              <a:gd name="connsiteX11" fmla="*/ 8129899 w 8129899"/>
              <a:gd name="connsiteY11" fmla="*/ 282307 h 564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99" h="5642668">
                <a:moveTo>
                  <a:pt x="8129899" y="282307"/>
                </a:moveTo>
                <a:cubicBezTo>
                  <a:pt x="8095447" y="692312"/>
                  <a:pt x="8004356" y="3282852"/>
                  <a:pt x="7968098" y="4088421"/>
                </a:cubicBezTo>
                <a:lnTo>
                  <a:pt x="7894059" y="5605048"/>
                </a:lnTo>
                <a:lnTo>
                  <a:pt x="7882077" y="5642668"/>
                </a:lnTo>
                <a:cubicBezTo>
                  <a:pt x="7867919" y="5642175"/>
                  <a:pt x="7830611" y="5638926"/>
                  <a:pt x="7816451" y="5638432"/>
                </a:cubicBezTo>
                <a:lnTo>
                  <a:pt x="7003904" y="5610588"/>
                </a:lnTo>
                <a:lnTo>
                  <a:pt x="6933001" y="5610588"/>
                </a:lnTo>
                <a:cubicBezTo>
                  <a:pt x="6932965" y="5610670"/>
                  <a:pt x="6932930" y="5610751"/>
                  <a:pt x="6932894" y="5610833"/>
                </a:cubicBezTo>
                <a:lnTo>
                  <a:pt x="6689198" y="5610588"/>
                </a:lnTo>
                <a:lnTo>
                  <a:pt x="0" y="5360701"/>
                </a:lnTo>
                <a:lnTo>
                  <a:pt x="370716" y="0"/>
                </a:lnTo>
                <a:lnTo>
                  <a:pt x="8129899" y="2823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1304B3-56FB-4D4C-9E2D-81981D6AE924}"/>
              </a:ext>
            </a:extLst>
          </p:cNvPr>
          <p:cNvSpPr>
            <a:spLocks noGrp="1"/>
          </p:cNvSpPr>
          <p:nvPr>
            <p:ph type="title"/>
          </p:nvPr>
        </p:nvSpPr>
        <p:spPr>
          <a:xfrm>
            <a:off x="6745753" y="1943100"/>
            <a:ext cx="4646147" cy="2907196"/>
          </a:xfrm>
        </p:spPr>
        <p:txBody>
          <a:bodyPr vert="horz" lIns="91440" tIns="45720" rIns="91440" bIns="45720" rtlCol="0" anchor="b">
            <a:normAutofit/>
          </a:bodyPr>
          <a:lstStyle/>
          <a:p>
            <a:pPr algn="r"/>
            <a:r>
              <a:rPr lang="en-US" dirty="0"/>
              <a:t>Task breakdown:</a:t>
            </a:r>
            <a:endParaRPr lang="en-US"/>
          </a:p>
        </p:txBody>
      </p:sp>
      <p:graphicFrame>
        <p:nvGraphicFramePr>
          <p:cNvPr id="9" name="Table 10">
            <a:extLst>
              <a:ext uri="{FF2B5EF4-FFF2-40B4-BE49-F238E27FC236}">
                <a16:creationId xmlns:a16="http://schemas.microsoft.com/office/drawing/2014/main" id="{B97365F6-D230-4D2F-9A7D-F85686FD1C4C}"/>
              </a:ext>
            </a:extLst>
          </p:cNvPr>
          <p:cNvGraphicFramePr>
            <a:graphicFrameLocks noGrp="1"/>
          </p:cNvGraphicFramePr>
          <p:nvPr>
            <p:extLst>
              <p:ext uri="{D42A27DB-BD31-4B8C-83A1-F6EECF244321}">
                <p14:modId xmlns:p14="http://schemas.microsoft.com/office/powerpoint/2010/main" val="2587090332"/>
              </p:ext>
            </p:extLst>
          </p:nvPr>
        </p:nvGraphicFramePr>
        <p:xfrm>
          <a:off x="298437" y="2348822"/>
          <a:ext cx="8289978" cy="1780678"/>
        </p:xfrm>
        <a:graphic>
          <a:graphicData uri="http://schemas.openxmlformats.org/drawingml/2006/table">
            <a:tbl>
              <a:tblPr firstRow="1" bandRow="1">
                <a:tableStyleId>{8EC20E35-A176-4012-BC5E-935CFFF8708E}</a:tableStyleId>
              </a:tblPr>
              <a:tblGrid>
                <a:gridCol w="2538265">
                  <a:extLst>
                    <a:ext uri="{9D8B030D-6E8A-4147-A177-3AD203B41FA5}">
                      <a16:colId xmlns:a16="http://schemas.microsoft.com/office/drawing/2014/main" val="4289125061"/>
                    </a:ext>
                  </a:extLst>
                </a:gridCol>
                <a:gridCol w="3129050">
                  <a:extLst>
                    <a:ext uri="{9D8B030D-6E8A-4147-A177-3AD203B41FA5}">
                      <a16:colId xmlns:a16="http://schemas.microsoft.com/office/drawing/2014/main" val="820228198"/>
                    </a:ext>
                  </a:extLst>
                </a:gridCol>
                <a:gridCol w="2622663">
                  <a:extLst>
                    <a:ext uri="{9D8B030D-6E8A-4147-A177-3AD203B41FA5}">
                      <a16:colId xmlns:a16="http://schemas.microsoft.com/office/drawing/2014/main" val="389002801"/>
                    </a:ext>
                  </a:extLst>
                </a:gridCol>
              </a:tblGrid>
              <a:tr h="1737041">
                <a:tc>
                  <a:txBody>
                    <a:bodyPr/>
                    <a:lstStyle/>
                    <a:p>
                      <a:r>
                        <a:rPr lang="en-US" sz="2700"/>
                        <a:t>Krupali</a:t>
                      </a:r>
                    </a:p>
                    <a:p>
                      <a:pPr marL="285750" indent="-285750">
                        <a:buFont typeface="Arial" panose="020B0604020202020204" pitchFamily="34" charset="0"/>
                        <a:buChar char="•"/>
                      </a:pPr>
                      <a:r>
                        <a:rPr lang="en-US" sz="2700"/>
                        <a:t>Models</a:t>
                      </a:r>
                    </a:p>
                    <a:p>
                      <a:pPr marL="285750" indent="-285750">
                        <a:buFont typeface="Arial" panose="020B0604020202020204" pitchFamily="34" charset="0"/>
                        <a:buChar char="•"/>
                      </a:pPr>
                      <a:r>
                        <a:rPr lang="en-US" sz="2700"/>
                        <a:t>Sessions</a:t>
                      </a:r>
                    </a:p>
                    <a:p>
                      <a:pPr marL="285750" indent="-285750">
                        <a:buFont typeface="Arial" panose="020B0604020202020204" pitchFamily="34" charset="0"/>
                        <a:buChar char="•"/>
                      </a:pPr>
                      <a:r>
                        <a:rPr lang="en-US" sz="2700"/>
                        <a:t>API</a:t>
                      </a:r>
                    </a:p>
                  </a:txBody>
                  <a:tcPr marL="134757" marR="134757" marT="67379" marB="67379"/>
                </a:tc>
                <a:tc>
                  <a:txBody>
                    <a:bodyPr/>
                    <a:lstStyle/>
                    <a:p>
                      <a:r>
                        <a:rPr lang="en-US" sz="2700"/>
                        <a:t>Alex</a:t>
                      </a:r>
                    </a:p>
                    <a:p>
                      <a:pPr marL="285750" indent="-285750">
                        <a:buFont typeface="Arial" panose="020B0604020202020204" pitchFamily="34" charset="0"/>
                        <a:buChar char="•"/>
                      </a:pPr>
                      <a:r>
                        <a:rPr lang="en-US" sz="2700"/>
                        <a:t>Routes</a:t>
                      </a:r>
                    </a:p>
                    <a:p>
                      <a:pPr marL="285750" indent="-285750">
                        <a:buFont typeface="Arial" panose="020B0604020202020204" pitchFamily="34" charset="0"/>
                        <a:buChar char="•"/>
                      </a:pPr>
                      <a:r>
                        <a:rPr lang="en-US" sz="2700"/>
                        <a:t>Presentation</a:t>
                      </a:r>
                    </a:p>
                    <a:p>
                      <a:pPr marL="285750" indent="-285750">
                        <a:buFont typeface="Arial" panose="020B0604020202020204" pitchFamily="34" charset="0"/>
                        <a:buChar char="•"/>
                      </a:pPr>
                      <a:endParaRPr lang="en-US" sz="2700"/>
                    </a:p>
                  </a:txBody>
                  <a:tcPr marL="134757" marR="134757" marT="67379" marB="67379"/>
                </a:tc>
                <a:tc>
                  <a:txBody>
                    <a:bodyPr/>
                    <a:lstStyle/>
                    <a:p>
                      <a:r>
                        <a:rPr lang="en-US" sz="2700" dirty="0"/>
                        <a:t>Fabian</a:t>
                      </a:r>
                    </a:p>
                    <a:p>
                      <a:pPr marL="285750" indent="-285750">
                        <a:buFont typeface="Arial" panose="020B0604020202020204" pitchFamily="34" charset="0"/>
                        <a:buChar char="•"/>
                      </a:pPr>
                      <a:r>
                        <a:rPr lang="en-US" sz="2700" dirty="0"/>
                        <a:t>Front end</a:t>
                      </a:r>
                    </a:p>
                  </a:txBody>
                  <a:tcPr marL="134757" marR="134757" marT="67379" marB="67379"/>
                </a:tc>
                <a:extLst>
                  <a:ext uri="{0D108BD9-81ED-4DB2-BD59-A6C34878D82A}">
                    <a16:rowId xmlns:a16="http://schemas.microsoft.com/office/drawing/2014/main" val="2674212172"/>
                  </a:ext>
                </a:extLst>
              </a:tr>
            </a:tbl>
          </a:graphicData>
        </a:graphic>
      </p:graphicFrame>
    </p:spTree>
    <p:extLst>
      <p:ext uri="{BB962C8B-B14F-4D97-AF65-F5344CB8AC3E}">
        <p14:creationId xmlns:p14="http://schemas.microsoft.com/office/powerpoint/2010/main" val="270971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00CF-3EDE-4755-915C-84D9E2A12BCB}"/>
              </a:ext>
            </a:extLst>
          </p:cNvPr>
          <p:cNvSpPr>
            <a:spLocks noGrp="1"/>
          </p:cNvSpPr>
          <p:nvPr>
            <p:ph type="title"/>
          </p:nvPr>
        </p:nvSpPr>
        <p:spPr/>
        <p:txBody>
          <a:bodyPr/>
          <a:lstStyle/>
          <a:p>
            <a:r>
              <a:rPr lang="en-US" dirty="0"/>
              <a:t>Challenges and Successes</a:t>
            </a:r>
          </a:p>
        </p:txBody>
      </p:sp>
      <p:sp>
        <p:nvSpPr>
          <p:cNvPr id="3" name="Text Placeholder 2">
            <a:extLst>
              <a:ext uri="{FF2B5EF4-FFF2-40B4-BE49-F238E27FC236}">
                <a16:creationId xmlns:a16="http://schemas.microsoft.com/office/drawing/2014/main" id="{5D00A2CE-D806-4A72-9C05-E16EAAB3D878}"/>
              </a:ext>
            </a:extLst>
          </p:cNvPr>
          <p:cNvSpPr>
            <a:spLocks noGrp="1"/>
          </p:cNvSpPr>
          <p:nvPr>
            <p:ph type="body" idx="1"/>
          </p:nvPr>
        </p:nvSpPr>
        <p:spPr>
          <a:solidFill>
            <a:schemeClr val="bg1">
              <a:alpha val="64000"/>
            </a:schemeClr>
          </a:solidFill>
        </p:spPr>
        <p:txBody>
          <a:bodyPr/>
          <a:lstStyle/>
          <a:p>
            <a:r>
              <a:rPr lang="en-US" dirty="0" err="1"/>
              <a:t>Challanges</a:t>
            </a:r>
            <a:endParaRPr lang="en-US" dirty="0"/>
          </a:p>
        </p:txBody>
      </p:sp>
      <p:sp>
        <p:nvSpPr>
          <p:cNvPr id="4" name="Content Placeholder 3">
            <a:extLst>
              <a:ext uri="{FF2B5EF4-FFF2-40B4-BE49-F238E27FC236}">
                <a16:creationId xmlns:a16="http://schemas.microsoft.com/office/drawing/2014/main" id="{EE7C9C20-C85E-4B57-AD3F-445A7E3F4C75}"/>
              </a:ext>
            </a:extLst>
          </p:cNvPr>
          <p:cNvSpPr>
            <a:spLocks noGrp="1"/>
          </p:cNvSpPr>
          <p:nvPr>
            <p:ph sz="half" idx="2"/>
          </p:nvPr>
        </p:nvSpPr>
        <p:spPr>
          <a:solidFill>
            <a:schemeClr val="bg1">
              <a:alpha val="70000"/>
            </a:schemeClr>
          </a:solidFill>
        </p:spPr>
        <p:txBody>
          <a:bodyPr/>
          <a:lstStyle/>
          <a:p>
            <a:r>
              <a:rPr lang="en-US" dirty="0"/>
              <a:t>Getting the routes to work</a:t>
            </a:r>
          </a:p>
          <a:p>
            <a:r>
              <a:rPr lang="en-US" dirty="0"/>
              <a:t>Defining the new package</a:t>
            </a:r>
          </a:p>
          <a:p>
            <a:r>
              <a:rPr lang="en-US" dirty="0"/>
              <a:t>Learning new tech and executing the tech in a short amount of time</a:t>
            </a:r>
          </a:p>
          <a:p>
            <a:r>
              <a:rPr lang="en-US" dirty="0"/>
              <a:t>Navigating file structure in front end</a:t>
            </a:r>
          </a:p>
        </p:txBody>
      </p:sp>
      <p:sp>
        <p:nvSpPr>
          <p:cNvPr id="5" name="Text Placeholder 4">
            <a:extLst>
              <a:ext uri="{FF2B5EF4-FFF2-40B4-BE49-F238E27FC236}">
                <a16:creationId xmlns:a16="http://schemas.microsoft.com/office/drawing/2014/main" id="{14EC11E6-C261-43D0-BE4B-F48629EDAA95}"/>
              </a:ext>
            </a:extLst>
          </p:cNvPr>
          <p:cNvSpPr>
            <a:spLocks noGrp="1"/>
          </p:cNvSpPr>
          <p:nvPr>
            <p:ph type="body" sz="quarter" idx="3"/>
          </p:nvPr>
        </p:nvSpPr>
        <p:spPr>
          <a:solidFill>
            <a:schemeClr val="bg1">
              <a:alpha val="62000"/>
            </a:schemeClr>
          </a:solidFill>
        </p:spPr>
        <p:txBody>
          <a:bodyPr/>
          <a:lstStyle/>
          <a:p>
            <a:r>
              <a:rPr lang="en-US" dirty="0"/>
              <a:t>Success</a:t>
            </a:r>
          </a:p>
        </p:txBody>
      </p:sp>
      <p:sp>
        <p:nvSpPr>
          <p:cNvPr id="6" name="Content Placeholder 5">
            <a:extLst>
              <a:ext uri="{FF2B5EF4-FFF2-40B4-BE49-F238E27FC236}">
                <a16:creationId xmlns:a16="http://schemas.microsoft.com/office/drawing/2014/main" id="{572C4B26-0E56-48A6-9ED8-D4A1ABD0254A}"/>
              </a:ext>
            </a:extLst>
          </p:cNvPr>
          <p:cNvSpPr>
            <a:spLocks noGrp="1"/>
          </p:cNvSpPr>
          <p:nvPr>
            <p:ph sz="quarter" idx="4"/>
          </p:nvPr>
        </p:nvSpPr>
        <p:spPr>
          <a:solidFill>
            <a:schemeClr val="bg1">
              <a:alpha val="78000"/>
            </a:schemeClr>
          </a:solidFill>
        </p:spPr>
        <p:txBody>
          <a:bodyPr/>
          <a:lstStyle/>
          <a:p>
            <a:r>
              <a:rPr lang="en-US" dirty="0"/>
              <a:t>Creating the models</a:t>
            </a:r>
          </a:p>
          <a:p>
            <a:r>
              <a:rPr lang="en-US" dirty="0"/>
              <a:t>Creating API and linking them to routes</a:t>
            </a:r>
          </a:p>
          <a:p>
            <a:r>
              <a:rPr lang="en-US" dirty="0"/>
              <a:t>Extending the email</a:t>
            </a:r>
          </a:p>
          <a:p>
            <a:endParaRPr lang="en-US" dirty="0"/>
          </a:p>
        </p:txBody>
      </p:sp>
    </p:spTree>
    <p:extLst>
      <p:ext uri="{BB962C8B-B14F-4D97-AF65-F5344CB8AC3E}">
        <p14:creationId xmlns:p14="http://schemas.microsoft.com/office/powerpoint/2010/main" val="41581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AF2-1E38-4A96-9EED-8CB12ECE6C2D}"/>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75906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17B-C9C2-4AF4-AF23-145CBBDBA337}"/>
              </a:ext>
            </a:extLst>
          </p:cNvPr>
          <p:cNvSpPr>
            <a:spLocks noGrp="1"/>
          </p:cNvSpPr>
          <p:nvPr>
            <p:ph type="title"/>
          </p:nvPr>
        </p:nvSpPr>
        <p:spPr/>
        <p:txBody>
          <a:bodyPr/>
          <a:lstStyle/>
          <a:p>
            <a:r>
              <a:rPr lang="en-US"/>
              <a:t>Direction for future:</a:t>
            </a:r>
            <a:endParaRPr lang="en-US" dirty="0"/>
          </a:p>
        </p:txBody>
      </p:sp>
      <p:sp>
        <p:nvSpPr>
          <p:cNvPr id="3" name="Content Placeholder 2">
            <a:extLst>
              <a:ext uri="{FF2B5EF4-FFF2-40B4-BE49-F238E27FC236}">
                <a16:creationId xmlns:a16="http://schemas.microsoft.com/office/drawing/2014/main" id="{511A3A11-ACD5-4184-8C13-6FC0FE8A38F8}"/>
              </a:ext>
            </a:extLst>
          </p:cNvPr>
          <p:cNvSpPr>
            <a:spLocks noGrp="1"/>
          </p:cNvSpPr>
          <p:nvPr>
            <p:ph idx="1"/>
          </p:nvPr>
        </p:nvSpPr>
        <p:spPr>
          <a:solidFill>
            <a:schemeClr val="bg1">
              <a:alpha val="50000"/>
            </a:schemeClr>
          </a:solidFill>
        </p:spPr>
        <p:txBody>
          <a:bodyPr/>
          <a:lstStyle/>
          <a:p>
            <a:r>
              <a:rPr lang="en-US" dirty="0"/>
              <a:t>Implement a more robust email after registration</a:t>
            </a:r>
          </a:p>
          <a:p>
            <a:r>
              <a:rPr lang="en-US" dirty="0"/>
              <a:t>Add more classes dynamically</a:t>
            </a:r>
          </a:p>
          <a:p>
            <a:r>
              <a:rPr lang="en-US" dirty="0"/>
              <a:t>Be able to show some suggestions for classes to take</a:t>
            </a:r>
          </a:p>
          <a:p>
            <a:r>
              <a:rPr lang="en-US" dirty="0"/>
              <a:t>Remove class from list</a:t>
            </a:r>
          </a:p>
        </p:txBody>
      </p:sp>
    </p:spTree>
    <p:extLst>
      <p:ext uri="{BB962C8B-B14F-4D97-AF65-F5344CB8AC3E}">
        <p14:creationId xmlns:p14="http://schemas.microsoft.com/office/powerpoint/2010/main" val="35715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500B-17A0-44C0-8874-63CDA590B3A3}"/>
              </a:ext>
            </a:extLst>
          </p:cNvPr>
          <p:cNvSpPr>
            <a:spLocks noGrp="1"/>
          </p:cNvSpPr>
          <p:nvPr>
            <p:ph type="title"/>
          </p:nvPr>
        </p:nvSpPr>
        <p:spPr/>
        <p:txBody>
          <a:bodyPr/>
          <a:lstStyle/>
          <a:p>
            <a:r>
              <a:rPr lang="en-US" dirty="0"/>
              <a:t>Links:</a:t>
            </a:r>
          </a:p>
        </p:txBody>
      </p:sp>
      <p:pic>
        <p:nvPicPr>
          <p:cNvPr id="6" name="Picture Placeholder 5" descr="A chef preparing food&#10;&#10;Description automatically generated with low confidence">
            <a:extLst>
              <a:ext uri="{FF2B5EF4-FFF2-40B4-BE49-F238E27FC236}">
                <a16:creationId xmlns:a16="http://schemas.microsoft.com/office/drawing/2014/main" id="{308A81C4-C92D-42B4-BC95-2037A0A776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633" b="14633"/>
          <a:stretch>
            <a:fillRect/>
          </a:stretch>
        </p:blipFill>
        <p:spPr/>
      </p:pic>
      <p:sp>
        <p:nvSpPr>
          <p:cNvPr id="4" name="Text Placeholder 3">
            <a:extLst>
              <a:ext uri="{FF2B5EF4-FFF2-40B4-BE49-F238E27FC236}">
                <a16:creationId xmlns:a16="http://schemas.microsoft.com/office/drawing/2014/main" id="{0002B54C-A4FF-4DA9-93AD-BFBA3418D6B9}"/>
              </a:ext>
            </a:extLst>
          </p:cNvPr>
          <p:cNvSpPr>
            <a:spLocks noGrp="1"/>
          </p:cNvSpPr>
          <p:nvPr>
            <p:ph type="body" sz="half" idx="2"/>
          </p:nvPr>
        </p:nvSpPr>
        <p:spPr/>
        <p:txBody>
          <a:bodyPr/>
          <a:lstStyle/>
          <a:p>
            <a:r>
              <a:rPr lang="en-US" dirty="0" err="1"/>
              <a:t>Github</a:t>
            </a:r>
            <a:r>
              <a:rPr lang="en-US" dirty="0"/>
              <a:t>: </a:t>
            </a:r>
            <a:r>
              <a:rPr lang="en-US" dirty="0">
                <a:hlinkClick r:id="rId3"/>
              </a:rPr>
              <a:t>https://github.com/rpkrupali1/kitchen-around-you</a:t>
            </a:r>
            <a:endParaRPr lang="en-US" dirty="0"/>
          </a:p>
          <a:p>
            <a:r>
              <a:rPr lang="en-US" dirty="0" err="1"/>
              <a:t>Deplyed</a:t>
            </a:r>
            <a:r>
              <a:rPr lang="en-US" dirty="0"/>
              <a:t>: </a:t>
            </a:r>
          </a:p>
        </p:txBody>
      </p:sp>
    </p:spTree>
    <p:extLst>
      <p:ext uri="{BB962C8B-B14F-4D97-AF65-F5344CB8AC3E}">
        <p14:creationId xmlns:p14="http://schemas.microsoft.com/office/powerpoint/2010/main" val="1632255963"/>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41242B"/>
      </a:dk2>
      <a:lt2>
        <a:srgbClr val="E2E8E4"/>
      </a:lt2>
      <a:accent1>
        <a:srgbClr val="C593B4"/>
      </a:accent1>
      <a:accent2>
        <a:srgbClr val="BA7F8E"/>
      </a:accent2>
      <a:accent3>
        <a:srgbClr val="C49A92"/>
      </a:accent3>
      <a:accent4>
        <a:srgbClr val="B9A07D"/>
      </a:accent4>
      <a:accent5>
        <a:srgbClr val="A6A67D"/>
      </a:accent5>
      <a:accent6>
        <a:srgbClr val="95AB75"/>
      </a:accent6>
      <a:hlink>
        <a:srgbClr val="568E68"/>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97</TotalTime>
  <Words>313</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Franklin Gothic Heavy</vt:lpstr>
      <vt:lpstr>AfterhoursVTI</vt:lpstr>
      <vt:lpstr>Kitchen Around You</vt:lpstr>
      <vt:lpstr>What we do</vt:lpstr>
      <vt:lpstr>Concept:</vt:lpstr>
      <vt:lpstr>Technology used</vt:lpstr>
      <vt:lpstr>Task breakdown:</vt:lpstr>
      <vt:lpstr>Challenges and Successes</vt:lpstr>
      <vt:lpstr>DEMO!!!</vt:lpstr>
      <vt:lpstr>Direction for future:</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Around You</dc:title>
  <dc:creator>Alejandro Martinez</dc:creator>
  <cp:lastModifiedBy>Alejandro Martinez</cp:lastModifiedBy>
  <cp:revision>8</cp:revision>
  <dcterms:created xsi:type="dcterms:W3CDTF">2022-03-14T23:19:40Z</dcterms:created>
  <dcterms:modified xsi:type="dcterms:W3CDTF">2022-03-15T00:56:46Z</dcterms:modified>
</cp:coreProperties>
</file>