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8C4F-F961-4D56-8B62-399D7CDE2D96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97FD-A03B-4278-9F44-587165642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24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8C4F-F961-4D56-8B62-399D7CDE2D96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97FD-A03B-4278-9F44-587165642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7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8C4F-F961-4D56-8B62-399D7CDE2D96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97FD-A03B-4278-9F44-587165642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8C4F-F961-4D56-8B62-399D7CDE2D96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97FD-A03B-4278-9F44-587165642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07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8C4F-F961-4D56-8B62-399D7CDE2D96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97FD-A03B-4278-9F44-587165642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57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8C4F-F961-4D56-8B62-399D7CDE2D96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97FD-A03B-4278-9F44-587165642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65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8C4F-F961-4D56-8B62-399D7CDE2D96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97FD-A03B-4278-9F44-587165642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9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8C4F-F961-4D56-8B62-399D7CDE2D96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97FD-A03B-4278-9F44-587165642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1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8C4F-F961-4D56-8B62-399D7CDE2D96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97FD-A03B-4278-9F44-587165642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51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8C4F-F961-4D56-8B62-399D7CDE2D96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97FD-A03B-4278-9F44-587165642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71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8C4F-F961-4D56-8B62-399D7CDE2D96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97FD-A03B-4278-9F44-587165642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57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58C4F-F961-4D56-8B62-399D7CDE2D96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F97FD-A03B-4278-9F44-587165642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96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565" y="0"/>
            <a:ext cx="51787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4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018" y="414714"/>
            <a:ext cx="7559268" cy="630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6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45" y="1729165"/>
            <a:ext cx="6281851" cy="47439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2548" y="409303"/>
            <a:ext cx="613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i="1" dirty="0"/>
              <a:t>这里面包含添加用户</a:t>
            </a:r>
            <a:r>
              <a:rPr lang="en-US" altLang="zh-CN" i="1" dirty="0"/>
              <a:t>,</a:t>
            </a:r>
            <a:r>
              <a:rPr lang="zh-CN" altLang="zh-CN" i="1" dirty="0"/>
              <a:t>修改密码</a:t>
            </a:r>
            <a:r>
              <a:rPr lang="en-US" altLang="zh-CN" i="1" dirty="0"/>
              <a:t>,</a:t>
            </a:r>
            <a:r>
              <a:rPr lang="zh-CN" altLang="zh-CN" i="1" dirty="0"/>
              <a:t>退出系统三个小部分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905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540" y="766354"/>
            <a:ext cx="6223018" cy="596551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36928" y="239877"/>
            <a:ext cx="5500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i="1" dirty="0" smtClean="0">
                <a:solidFill>
                  <a:srgbClr val="4F4F4F"/>
                </a:solidFill>
                <a:effectLst/>
                <a:ea typeface="Microsoft YaHei" panose="020B0503020204020204" pitchFamily="34" charset="-122"/>
              </a:rPr>
              <a:t>学籍管理</a:t>
            </a:r>
            <a:r>
              <a:rPr lang="en-US" altLang="zh-CN" b="0" i="1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</a:rPr>
              <a:t> :</a:t>
            </a:r>
            <a:r>
              <a:rPr lang="zh-CN" altLang="zh-CN" b="0" i="1" dirty="0" smtClean="0">
                <a:solidFill>
                  <a:srgbClr val="4F4F4F"/>
                </a:solidFill>
                <a:effectLst/>
                <a:ea typeface="Microsoft YaHei" panose="020B0503020204020204" pitchFamily="34" charset="-122"/>
              </a:rPr>
              <a:t>添加学籍信息</a:t>
            </a:r>
            <a:r>
              <a:rPr lang="en-US" altLang="zh-CN" b="0" i="1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</a:rPr>
              <a:t>,</a:t>
            </a:r>
            <a:r>
              <a:rPr lang="zh-CN" altLang="zh-CN" b="0" i="1" dirty="0" smtClean="0">
                <a:solidFill>
                  <a:srgbClr val="4F4F4F"/>
                </a:solidFill>
                <a:effectLst/>
                <a:ea typeface="Microsoft YaHei" panose="020B0503020204020204" pitchFamily="34" charset="-122"/>
              </a:rPr>
              <a:t>修改学籍信息</a:t>
            </a:r>
            <a:r>
              <a:rPr lang="en-US" altLang="zh-CN" b="0" i="1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</a:rPr>
              <a:t>,</a:t>
            </a:r>
            <a:r>
              <a:rPr lang="zh-CN" altLang="zh-CN" b="0" i="1" dirty="0" smtClean="0">
                <a:solidFill>
                  <a:srgbClr val="4F4F4F"/>
                </a:solidFill>
                <a:effectLst/>
                <a:ea typeface="Microsoft YaHei" panose="020B0503020204020204" pitchFamily="34" charset="-122"/>
              </a:rPr>
              <a:t>查询学籍信息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106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034" y="635525"/>
            <a:ext cx="6371429" cy="619047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9539" y="131678"/>
            <a:ext cx="4128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i="1" dirty="0" smtClean="0">
                <a:solidFill>
                  <a:srgbClr val="4F4F4F"/>
                </a:solidFill>
                <a:effectLst/>
                <a:ea typeface="Microsoft YaHei" panose="020B0503020204020204" pitchFamily="34" charset="-122"/>
              </a:rPr>
              <a:t>班级管理</a:t>
            </a:r>
            <a:r>
              <a:rPr lang="en-US" altLang="zh-CN" b="0" i="1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</a:rPr>
              <a:t>  :</a:t>
            </a:r>
            <a:r>
              <a:rPr lang="zh-CN" altLang="zh-CN" b="0" i="1" dirty="0" smtClean="0">
                <a:solidFill>
                  <a:srgbClr val="4F4F4F"/>
                </a:solidFill>
                <a:effectLst/>
                <a:ea typeface="Microsoft YaHei" panose="020B0503020204020204" pitchFamily="34" charset="-122"/>
              </a:rPr>
              <a:t>添加班级信息</a:t>
            </a:r>
            <a:r>
              <a:rPr lang="en-US" altLang="zh-CN" b="0" i="1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</a:rPr>
              <a:t>,</a:t>
            </a:r>
            <a:r>
              <a:rPr lang="zh-CN" altLang="zh-CN" b="0" i="1" dirty="0" smtClean="0">
                <a:solidFill>
                  <a:srgbClr val="4F4F4F"/>
                </a:solidFill>
                <a:effectLst/>
                <a:ea typeface="Microsoft YaHei" panose="020B0503020204020204" pitchFamily="34" charset="-122"/>
              </a:rPr>
              <a:t>修改班级信息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311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2351" y="222459"/>
            <a:ext cx="5431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i="1" dirty="0" smtClean="0">
                <a:solidFill>
                  <a:srgbClr val="4F4F4F"/>
                </a:solidFill>
                <a:effectLst/>
                <a:ea typeface="Microsoft YaHei" panose="020B0503020204020204" pitchFamily="34" charset="-122"/>
              </a:rPr>
              <a:t>课程设置</a:t>
            </a:r>
            <a:r>
              <a:rPr lang="en-US" altLang="zh-CN" b="0" i="1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</a:rPr>
              <a:t>:</a:t>
            </a:r>
            <a:r>
              <a:rPr lang="zh-CN" altLang="zh-CN" b="0" i="1" dirty="0" smtClean="0">
                <a:solidFill>
                  <a:srgbClr val="4F4F4F"/>
                </a:solidFill>
                <a:effectLst/>
                <a:ea typeface="Microsoft YaHei" panose="020B0503020204020204" pitchFamily="34" charset="-122"/>
              </a:rPr>
              <a:t>添加课程信息</a:t>
            </a:r>
            <a:r>
              <a:rPr lang="en-US" altLang="zh-CN" b="0" i="1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</a:rPr>
              <a:t>,</a:t>
            </a:r>
            <a:r>
              <a:rPr lang="zh-CN" altLang="zh-CN" b="0" i="1" dirty="0" smtClean="0">
                <a:solidFill>
                  <a:srgbClr val="4F4F4F"/>
                </a:solidFill>
                <a:effectLst/>
                <a:ea typeface="Microsoft YaHei" panose="020B0503020204020204" pitchFamily="34" charset="-122"/>
              </a:rPr>
              <a:t>修改课程信息</a:t>
            </a:r>
            <a:r>
              <a:rPr lang="en-US" altLang="zh-CN" b="0" i="1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</a:rPr>
              <a:t>,</a:t>
            </a:r>
            <a:r>
              <a:rPr lang="zh-CN" altLang="zh-CN" b="0" i="1" dirty="0" smtClean="0">
                <a:solidFill>
                  <a:srgbClr val="4F4F4F"/>
                </a:solidFill>
                <a:effectLst/>
                <a:ea typeface="Microsoft YaHei" panose="020B0503020204020204" pitchFamily="34" charset="-122"/>
              </a:rPr>
              <a:t>设置课程信息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930" y="725480"/>
            <a:ext cx="6171429" cy="5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5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3350" y="239878"/>
            <a:ext cx="5500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i="1" dirty="0" smtClean="0">
                <a:solidFill>
                  <a:srgbClr val="4F4F4F"/>
                </a:solidFill>
                <a:effectLst/>
                <a:ea typeface="Microsoft YaHei" panose="020B0503020204020204" pitchFamily="34" charset="-122"/>
              </a:rPr>
              <a:t>成绩管理</a:t>
            </a:r>
            <a:r>
              <a:rPr lang="en-US" altLang="zh-CN" b="0" i="1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</a:rPr>
              <a:t>:</a:t>
            </a:r>
            <a:r>
              <a:rPr lang="zh-CN" altLang="zh-CN" b="0" i="1" dirty="0" smtClean="0">
                <a:solidFill>
                  <a:srgbClr val="4F4F4F"/>
                </a:solidFill>
                <a:effectLst/>
                <a:ea typeface="Microsoft YaHei" panose="020B0503020204020204" pitchFamily="34" charset="-122"/>
              </a:rPr>
              <a:t>添加成绩信息</a:t>
            </a:r>
            <a:r>
              <a:rPr lang="en-US" altLang="zh-CN" b="0" i="1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</a:rPr>
              <a:t>,</a:t>
            </a:r>
            <a:r>
              <a:rPr lang="zh-CN" altLang="zh-CN" b="0" i="1" dirty="0" smtClean="0">
                <a:solidFill>
                  <a:srgbClr val="4F4F4F"/>
                </a:solidFill>
                <a:effectLst/>
                <a:ea typeface="Microsoft YaHei" panose="020B0503020204020204" pitchFamily="34" charset="-122"/>
              </a:rPr>
              <a:t>修改成绩</a:t>
            </a:r>
            <a:r>
              <a:rPr lang="en-US" altLang="zh-CN" b="0" i="1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</a:rPr>
              <a:t> </a:t>
            </a:r>
            <a:r>
              <a:rPr lang="zh-CN" altLang="zh-CN" b="0" i="1" dirty="0" smtClean="0">
                <a:solidFill>
                  <a:srgbClr val="4F4F4F"/>
                </a:solidFill>
                <a:effectLst/>
                <a:ea typeface="Microsoft YaHei" panose="020B0503020204020204" pitchFamily="34" charset="-122"/>
              </a:rPr>
              <a:t>信息</a:t>
            </a:r>
            <a:r>
              <a:rPr lang="en-US" altLang="zh-CN" b="0" i="1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</a:rPr>
              <a:t>,</a:t>
            </a:r>
            <a:r>
              <a:rPr lang="zh-CN" altLang="zh-CN" b="0" i="1" dirty="0" smtClean="0">
                <a:solidFill>
                  <a:srgbClr val="4F4F4F"/>
                </a:solidFill>
                <a:effectLst/>
                <a:ea typeface="Microsoft YaHei" panose="020B0503020204020204" pitchFamily="34" charset="-122"/>
              </a:rPr>
              <a:t>查询成绩信息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112" y="818606"/>
            <a:ext cx="6078055" cy="57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68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79566" y="766354"/>
            <a:ext cx="93878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1学生基本信息：学号 ，姓名，性别， 出生日期，班号，电话，入校日期，家庭住址，备注等。</a:t>
            </a:r>
            <a:endParaRPr lang="en-US" altLang="zh-CN" dirty="0" smtClean="0"/>
          </a:p>
          <a:p>
            <a:r>
              <a:rPr lang="zh-CN" altLang="en-US" dirty="0" smtClean="0"/>
              <a:t> 2班级信息：班号，所在年级，班主任姓名，所在教室</a:t>
            </a:r>
            <a:endParaRPr lang="en-US" altLang="zh-CN" dirty="0" smtClean="0"/>
          </a:p>
          <a:p>
            <a:r>
              <a:rPr lang="zh-CN" altLang="en-US" dirty="0" smtClean="0"/>
              <a:t> 3课程基本信息：课程号，课程名称，课程类别，课程描述</a:t>
            </a:r>
            <a:endParaRPr lang="en-US" altLang="zh-CN" dirty="0" smtClean="0"/>
          </a:p>
          <a:p>
            <a:r>
              <a:rPr lang="zh-CN" altLang="en-US" dirty="0" smtClean="0"/>
              <a:t> 4课程设置信息：年级信息，所学课程等。 </a:t>
            </a:r>
            <a:endParaRPr lang="en-US" altLang="zh-CN" dirty="0" smtClean="0"/>
          </a:p>
          <a:p>
            <a:r>
              <a:rPr lang="zh-CN" altLang="en-US" dirty="0" smtClean="0"/>
              <a:t>5学生成绩信息：考试编号，所在班级，学生学号，学生姓名，所学课程，考试分数！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17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71</Words>
  <Application>Microsoft Office PowerPoint</Application>
  <PresentationFormat>宽屏</PresentationFormat>
  <Paragraphs>10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Microsoft YaHei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饶 雷</dc:creator>
  <cp:lastModifiedBy>饶 雷</cp:lastModifiedBy>
  <cp:revision>5</cp:revision>
  <dcterms:created xsi:type="dcterms:W3CDTF">2019-02-27T08:43:06Z</dcterms:created>
  <dcterms:modified xsi:type="dcterms:W3CDTF">2019-02-27T09:47:22Z</dcterms:modified>
</cp:coreProperties>
</file>