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195736" y="4437112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签到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03848" y="4437112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签到人列表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95736" y="2924944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抢红包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195736" y="3501008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一元购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95736" y="4077072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每日幸运星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644008" y="4437112"/>
            <a:ext cx="108012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搭讪签到人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347865" y="3501008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参与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47864" y="328498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夺宝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47865" y="3717032"/>
            <a:ext cx="576063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中奖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79512" y="2132856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场所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87624" y="148478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顾问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187624" y="980728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活动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187624" y="328498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互动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87624" y="220486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优惠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87624" y="4869160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订位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195736" y="98072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活动列表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1835696" y="11247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131840" y="11247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3491880" y="98072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活动详情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33" name="直接连接符 132"/>
          <p:cNvCxnSpPr/>
          <p:nvPr/>
        </p:nvCxnSpPr>
        <p:spPr>
          <a:xfrm flipV="1">
            <a:off x="2771800" y="69269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 flipV="1">
            <a:off x="3275856" y="69269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339752" y="404664"/>
            <a:ext cx="172819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分享，评论，发起邀约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195736" y="1484784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顾问列表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1835696" y="16288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491880" y="1484784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选择顾问订位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3131840" y="16288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2195736" y="1844824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优惠券列表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 flipV="1">
            <a:off x="2915816" y="23488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835696" y="234888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95736" y="2420888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635896" y="1844824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领取优惠券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62" name="直接连接符 161"/>
          <p:cNvCxnSpPr/>
          <p:nvPr/>
        </p:nvCxnSpPr>
        <p:spPr>
          <a:xfrm>
            <a:off x="3275856" y="19888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2915816" y="2636912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275856" y="2204864"/>
            <a:ext cx="144016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可申请会员卡列表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275856" y="2564904"/>
            <a:ext cx="144016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已申请会员卡列表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148064" y="2204864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选择会员卡申请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4788024" y="234888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5148064" y="2564904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选择会员卡充值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3" name="直接连接符 172"/>
          <p:cNvCxnSpPr/>
          <p:nvPr/>
        </p:nvCxnSpPr>
        <p:spPr>
          <a:xfrm>
            <a:off x="4788024" y="270892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V="1">
            <a:off x="6516216" y="256490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4355976" y="3284984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6" name="直接箭头连接符 175"/>
          <p:cNvCxnSpPr/>
          <p:nvPr/>
        </p:nvCxnSpPr>
        <p:spPr>
          <a:xfrm flipV="1">
            <a:off x="1835696" y="198884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1835696" y="306896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1835696" y="342900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1835696" y="3501008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915816" y="30689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3275856" y="2924944"/>
            <a:ext cx="25202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红包以优惠券形式存入我的优惠券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90" name="直接箭头连接符 189"/>
          <p:cNvCxnSpPr/>
          <p:nvPr/>
        </p:nvCxnSpPr>
        <p:spPr>
          <a:xfrm flipV="1">
            <a:off x="2915816" y="335699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2915816" y="35730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2915816" y="364502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3995936" y="335699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 flipV="1">
            <a:off x="3995936" y="3645024"/>
            <a:ext cx="18722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5940152" y="3501008"/>
            <a:ext cx="180020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以酒水形式存入存酒库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876256" y="242088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3419872" y="3645024"/>
            <a:ext cx="244827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2123728" y="537321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2123728" y="566124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2483768" y="5229200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未开台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483768" y="5805264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已开台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30" name="直接连接符 229"/>
          <p:cNvCxnSpPr/>
          <p:nvPr/>
        </p:nvCxnSpPr>
        <p:spPr>
          <a:xfrm>
            <a:off x="1835696" y="50131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2195736" y="4869160"/>
            <a:ext cx="46085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选择时间，选择房台，选择顾问，预定酒水，邀请朋友，选择美女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>
            <a:off x="2843808" y="4581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4283968" y="4581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1835696" y="364502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>
          <a:xfrm>
            <a:off x="6876256" y="501317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7164288" y="48691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订位详情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6588224" y="429309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45" name="直接连接符 244"/>
          <p:cNvCxnSpPr/>
          <p:nvPr/>
        </p:nvCxnSpPr>
        <p:spPr>
          <a:xfrm>
            <a:off x="7020272" y="458112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7596336" y="429309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免费订位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55" name="直接连接符 254"/>
          <p:cNvCxnSpPr/>
          <p:nvPr/>
        </p:nvCxnSpPr>
        <p:spPr>
          <a:xfrm flipH="1">
            <a:off x="7740352" y="4581128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1187624" y="551723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自助点单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83" name="直接连接符 282"/>
          <p:cNvCxnSpPr/>
          <p:nvPr/>
        </p:nvCxnSpPr>
        <p:spPr>
          <a:xfrm>
            <a:off x="3203848" y="53732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3563888" y="52292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扫描二维码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3563888" y="587727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自助点单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87" name="直接箭头连接符 286"/>
          <p:cNvCxnSpPr/>
          <p:nvPr/>
        </p:nvCxnSpPr>
        <p:spPr>
          <a:xfrm>
            <a:off x="3203848" y="59492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4499992" y="602128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860032" y="587727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点单酒水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97" name="直接连接符 296"/>
          <p:cNvCxnSpPr/>
          <p:nvPr/>
        </p:nvCxnSpPr>
        <p:spPr>
          <a:xfrm flipV="1">
            <a:off x="5796136" y="5805264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>
            <a:off x="5796136" y="6021288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6228184" y="566124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6228184" y="602128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09" name="直接箭头连接符 308"/>
          <p:cNvCxnSpPr/>
          <p:nvPr/>
        </p:nvCxnSpPr>
        <p:spPr>
          <a:xfrm flipV="1">
            <a:off x="3203848" y="573325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矩形 311"/>
          <p:cNvSpPr/>
          <p:nvPr/>
        </p:nvSpPr>
        <p:spPr>
          <a:xfrm>
            <a:off x="3563888" y="5589240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存酒库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13" name="直接连接符 312"/>
          <p:cNvCxnSpPr/>
          <p:nvPr/>
        </p:nvCxnSpPr>
        <p:spPr>
          <a:xfrm>
            <a:off x="4283968" y="57332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644008" y="5589240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取酒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15" name="直接连接符 314"/>
          <p:cNvCxnSpPr/>
          <p:nvPr/>
        </p:nvCxnSpPr>
        <p:spPr>
          <a:xfrm>
            <a:off x="251520" y="2606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11560" y="116632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功能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18" name="直接箭头连接符 317"/>
          <p:cNvCxnSpPr/>
          <p:nvPr/>
        </p:nvCxnSpPr>
        <p:spPr>
          <a:xfrm>
            <a:off x="251520" y="5486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611560" y="40466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跳转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956376" y="5301208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已订位列表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611560" y="692696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成功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7812360" y="198884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我的会员卡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49" name="直接连接符 348"/>
          <p:cNvCxnSpPr/>
          <p:nvPr/>
        </p:nvCxnSpPr>
        <p:spPr>
          <a:xfrm flipH="1">
            <a:off x="7236296" y="5157192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6156176" y="5301208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删除，退订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353" name="直接箭头连接符 352"/>
          <p:cNvCxnSpPr/>
          <p:nvPr/>
        </p:nvCxnSpPr>
        <p:spPr>
          <a:xfrm flipH="1" flipV="1">
            <a:off x="7596336" y="515719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>
            <a:off x="7020272" y="4581128"/>
            <a:ext cx="1656184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>
            <a:off x="8100392" y="4581128"/>
            <a:ext cx="576064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 flipV="1">
            <a:off x="611560" y="1124744"/>
            <a:ext cx="5040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/>
          <p:nvPr/>
        </p:nvCxnSpPr>
        <p:spPr>
          <a:xfrm flipV="1">
            <a:off x="683568" y="1628800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/>
          <p:nvPr/>
        </p:nvCxnSpPr>
        <p:spPr>
          <a:xfrm>
            <a:off x="755576" y="227687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/>
          <p:nvPr/>
        </p:nvCxnSpPr>
        <p:spPr>
          <a:xfrm>
            <a:off x="755576" y="2420888"/>
            <a:ext cx="36004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>
            <a:off x="683568" y="2420888"/>
            <a:ext cx="43204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>
            <a:off x="611560" y="2492896"/>
            <a:ext cx="504056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 flipH="1">
            <a:off x="6804248" y="4797152"/>
            <a:ext cx="216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1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 flipH="1">
            <a:off x="7020272" y="4581128"/>
            <a:ext cx="216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1</a:t>
            </a:r>
            <a:endParaRPr lang="zh-CN" altLang="en-US" sz="1200" dirty="0"/>
          </a:p>
        </p:txBody>
      </p:sp>
      <p:sp>
        <p:nvSpPr>
          <p:cNvPr id="123" name="矩形 122"/>
          <p:cNvSpPr/>
          <p:nvPr/>
        </p:nvSpPr>
        <p:spPr>
          <a:xfrm flipH="1">
            <a:off x="7812358" y="4448145"/>
            <a:ext cx="216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1</a:t>
            </a:r>
            <a:endParaRPr lang="zh-CN" altLang="en-US" sz="1200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6516216" y="234888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下箭头 116"/>
          <p:cNvSpPr/>
          <p:nvPr/>
        </p:nvSpPr>
        <p:spPr>
          <a:xfrm rot="14421189">
            <a:off x="7992144" y="2202197"/>
            <a:ext cx="72477" cy="455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下箭头 118"/>
          <p:cNvSpPr/>
          <p:nvPr/>
        </p:nvSpPr>
        <p:spPr>
          <a:xfrm rot="16907900">
            <a:off x="5579206" y="3203249"/>
            <a:ext cx="45719" cy="623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下箭头 119"/>
          <p:cNvSpPr/>
          <p:nvPr/>
        </p:nvSpPr>
        <p:spPr>
          <a:xfrm rot="2988573">
            <a:off x="4370591" y="5427230"/>
            <a:ext cx="74174" cy="26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 rot="654211">
            <a:off x="4459369" y="5516901"/>
            <a:ext cx="45719" cy="33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下箭头 125"/>
          <p:cNvSpPr/>
          <p:nvPr/>
        </p:nvSpPr>
        <p:spPr>
          <a:xfrm rot="15290231">
            <a:off x="7518712" y="5252549"/>
            <a:ext cx="45719" cy="77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下箭头 127"/>
          <p:cNvSpPr/>
          <p:nvPr/>
        </p:nvSpPr>
        <p:spPr>
          <a:xfrm rot="14616940" flipH="1">
            <a:off x="7703367" y="5268572"/>
            <a:ext cx="49623" cy="1234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下箭头 131"/>
          <p:cNvSpPr/>
          <p:nvPr/>
        </p:nvSpPr>
        <p:spPr>
          <a:xfrm rot="1152172">
            <a:off x="8575270" y="4866252"/>
            <a:ext cx="45719" cy="3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下箭头 135"/>
          <p:cNvSpPr/>
          <p:nvPr/>
        </p:nvSpPr>
        <p:spPr>
          <a:xfrm rot="16200000" flipH="1">
            <a:off x="372677" y="669836"/>
            <a:ext cx="45719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7200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现场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980728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场所现场直播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268760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主播直播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155679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场所录播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1640" y="1844824"/>
            <a:ext cx="9047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我要直播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9512" y="2348880"/>
            <a:ext cx="7200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我的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67136" y="234888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个人中心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67136" y="2708920"/>
            <a:ext cx="79208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67136" y="306896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成长中心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67136" y="3356992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我的乐币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7136" y="3645024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收到的礼物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67136" y="3933056"/>
            <a:ext cx="79208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许愿池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67136" y="4221088"/>
            <a:ext cx="50405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设置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67136" y="4509120"/>
            <a:ext cx="50405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帮助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26768" y="2708920"/>
            <a:ext cx="108012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38936" y="2708920"/>
            <a:ext cx="108012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会员卡充值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91064" y="2708920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会员卡修改密码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59216" y="2708920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会员卡消费记录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07296" y="306896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每日签到任务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31432" y="30689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任务列表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967536" y="30689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积分等级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63680" y="30689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等级介绍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43400" y="3356992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乐币消费记录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27576" y="335699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乐币充值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807296" y="3645024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收到的礼物列表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91272" y="3933056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许愿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67336" y="3933056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实现的愿望列表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303240" y="4221088"/>
            <a:ext cx="22322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账号（绑定手机），修改密码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07496" y="4221088"/>
            <a:ext cx="64807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黑名单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327576" y="4221088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设置关联码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407696" y="422108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清除缓存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43800" y="422108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隐私设置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79904" y="422108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退出登陆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03240" y="450912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常见问题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239344" y="450912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意见反馈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175448" y="4509120"/>
            <a:ext cx="8557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联系客服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11552" y="4509120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关于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107504" y="2606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67544" y="116632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功能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107504" y="5486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67544" y="40466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跳转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67544" y="692696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成功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971600" y="13407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971600" y="141277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971600" y="105273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971600" y="1484784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2555776" y="112474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2411760" y="141277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2411760" y="1412776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203848" y="12687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播放页面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2339752" y="19888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2699792" y="1844824"/>
            <a:ext cx="79208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直播</a:t>
            </a:r>
            <a:r>
              <a:rPr lang="en-US" altLang="zh-CN" sz="1200" dirty="0" smtClean="0">
                <a:solidFill>
                  <a:srgbClr val="FFC000"/>
                </a:solidFill>
              </a:rPr>
              <a:t>APP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1007096" y="24928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303240" y="24928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2663280" y="234888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个人编辑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266728" y="28529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778896" y="28529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3599384" y="24928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3959424" y="2204864"/>
            <a:ext cx="511256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设置头像，照片墙，私密照，年龄，签名，职业，星座，地址，情感状态，</a:t>
            </a:r>
            <a:endParaRPr lang="en-US" altLang="zh-CN" sz="1200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个性标签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2447256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5903640" y="321297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2447256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807296" y="335699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乐币余额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4967536" y="35010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6263680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6623720" y="335699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>
            <a:off x="2447256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2231232" y="40770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1943200" y="436510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8495928" y="4797152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登陆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8135888" y="49411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7559824" y="4797152"/>
            <a:ext cx="50405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注册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623720" y="479715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忘记密码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1943200" y="46531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367136" y="4869160"/>
            <a:ext cx="122413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附近场所列表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4" name="直接连接符 173"/>
          <p:cNvCxnSpPr/>
          <p:nvPr/>
        </p:nvCxnSpPr>
        <p:spPr>
          <a:xfrm>
            <a:off x="2663280" y="50131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3023320" y="4869160"/>
            <a:ext cx="122413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场所列表分类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19464" y="4869160"/>
            <a:ext cx="122413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关注场所列表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367136" y="5157192"/>
            <a:ext cx="50405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分享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367136" y="5445224"/>
            <a:ext cx="1008112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时间选择器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367136" y="5733256"/>
            <a:ext cx="504056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943200" y="58772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2303240" y="573325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微信支付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239344" y="5733256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支付宝支付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319464" y="573325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银联支付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367136" y="6021288"/>
            <a:ext cx="828600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消息推送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3" name="下箭头 92"/>
          <p:cNvSpPr/>
          <p:nvPr/>
        </p:nvSpPr>
        <p:spPr>
          <a:xfrm rot="16200000" flipH="1">
            <a:off x="228661" y="669836"/>
            <a:ext cx="45719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下箭头 94"/>
          <p:cNvSpPr/>
          <p:nvPr/>
        </p:nvSpPr>
        <p:spPr>
          <a:xfrm flipH="1">
            <a:off x="8702745" y="4509120"/>
            <a:ext cx="45719" cy="21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7200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6093296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筛选列表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5805264"/>
            <a:ext cx="298782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话题点赞，分享，评论，回复评论，举报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6093296"/>
            <a:ext cx="7200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话题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39552" y="476672"/>
            <a:ext cx="4571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43808" y="1340768"/>
            <a:ext cx="44644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内容，图片，时间，类型，买单，消费，酒水，男生，女生约定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512" y="3933056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附近的人列表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63688" y="3933056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附近的人详情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7864" y="3933056"/>
            <a:ext cx="136815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关注，取消关注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63688" y="429309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他的动态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8384" y="3933056"/>
            <a:ext cx="104360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留言，评论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8024" y="3933056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对话，赠送礼物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56176" y="3933056"/>
            <a:ext cx="180020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设置备注，举报，拉黑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52120" y="6453336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匿名评论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9512" y="659735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发布话题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75656" y="6597352"/>
            <a:ext cx="252028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内容，图片，话题类型，匿名发布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59832" y="4293096"/>
            <a:ext cx="22322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动态点赞，评论，分享，举报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59832" y="4581128"/>
            <a:ext cx="22322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同意，取消，退出，举报邀约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64088" y="4581128"/>
            <a:ext cx="1728193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邀约详情，评论，分享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9832" y="48691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礼物列表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3848" y="5157192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他的许愿，实现他的愿望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63688" y="458112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他的邀约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63688" y="486916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他的礼物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63688" y="5157192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他的许愿池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7504" y="2606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67544" y="116632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功能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07504" y="5486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67544" y="404664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跳转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7544" y="692696"/>
            <a:ext cx="57606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成功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971600" y="980728"/>
            <a:ext cx="43204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75656" y="83671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2483768" y="836712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915816" y="764704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筛选列表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483768" y="980728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915816" y="1052736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分类列表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971600" y="119675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475656" y="134076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发布邀约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1760" y="148478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411760" y="1556792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843809" y="162880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邀请朋友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2411760" y="1628800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843808" y="191683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选择场所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3779912" y="177281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79912" y="20608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139952" y="1628800"/>
            <a:ext cx="165618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附近的人，我的关注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39952" y="191683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场所列表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995936" y="9807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197971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475656" y="332656"/>
            <a:ext cx="316835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我感兴趣，取消申请，退出，举报活动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355976" y="83671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716016" y="485056"/>
            <a:ext cx="216024" cy="27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292080" y="98072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652120" y="836712"/>
            <a:ext cx="180020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评论，回复评论，分享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5076056" y="2060848"/>
            <a:ext cx="12241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868144" y="1772816"/>
            <a:ext cx="432048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6300192" y="1637256"/>
            <a:ext cx="594125" cy="4235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804248" y="2132856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我发布的邀约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948264" y="2708920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7380312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6012160" y="3212976"/>
            <a:ext cx="26642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解散，完结，评分，删除活动，群聊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flipV="1">
            <a:off x="7452320" y="299695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6588224" y="28529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5652120" y="2708920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5292080" y="28529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923928" y="2708920"/>
            <a:ext cx="129614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申请人列表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4572000" y="249289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139952" y="2204864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处理申请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0" y="116632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申请成功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156176" y="332656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我参与的邀约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 flipH="1">
            <a:off x="7956376" y="404664"/>
            <a:ext cx="36004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7380312" y="40466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7956376" y="270892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076056" y="3645024"/>
            <a:ext cx="352839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撤销，退出，评分，删除活动，邀请好友，群聊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flipV="1">
            <a:off x="8964488" y="270892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8676456" y="35730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475656" y="2060848"/>
            <a:ext cx="8557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被邀约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68" name="直接连接符 167"/>
          <p:cNvCxnSpPr/>
          <p:nvPr/>
        </p:nvCxnSpPr>
        <p:spPr>
          <a:xfrm>
            <a:off x="971600" y="1268760"/>
            <a:ext cx="43204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1907704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403648" y="2708920"/>
            <a:ext cx="1080120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被邀约列表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1907704" y="299695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75656" y="3212976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处理邀约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100392" y="14127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177" name="直接连接符 176"/>
          <p:cNvCxnSpPr/>
          <p:nvPr/>
        </p:nvCxnSpPr>
        <p:spPr>
          <a:xfrm flipH="1">
            <a:off x="5436096" y="2996952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8748464" y="2708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4499992" y="3140968"/>
            <a:ext cx="86409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参与日志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580112" y="29969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188" name="直接箭头连接符 187"/>
          <p:cNvCxnSpPr/>
          <p:nvPr/>
        </p:nvCxnSpPr>
        <p:spPr>
          <a:xfrm>
            <a:off x="1403648" y="40770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1403648" y="414908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2699792" y="443711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2699792" y="47251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2699792" y="50131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2843808" y="53012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987824" y="40770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331640" y="6093296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邀约列表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971600" y="623731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2339752" y="623731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115616" y="66967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539552" y="63813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V="1">
            <a:off x="1763688" y="6381328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1763688" y="645333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3707904" y="623731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4067944" y="62373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4644007" y="6093296"/>
            <a:ext cx="1028659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话题详情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20" name="直接连接符 219"/>
          <p:cNvCxnSpPr/>
          <p:nvPr/>
        </p:nvCxnSpPr>
        <p:spPr>
          <a:xfrm>
            <a:off x="1835696" y="590465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1835696" y="5877272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3131840" y="590465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5724128" y="623731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5940152" y="60932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79512" y="5517232"/>
            <a:ext cx="648072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新朋友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59632" y="5517232"/>
            <a:ext cx="1152128" cy="20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处理好友申请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899592" y="56612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555776" y="551723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我的关注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923928" y="551723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关注列表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04048" y="551723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我的粉丝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72200" y="5517232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粉丝列表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3563888" y="56612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012160" y="56612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6372200" y="5085184"/>
            <a:ext cx="936104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添加好友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7380312" y="52292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7740352" y="5085184"/>
            <a:ext cx="136815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手机号</a:t>
            </a:r>
            <a:r>
              <a:rPr lang="en-US" altLang="zh-CN" sz="1200" dirty="0" smtClean="0">
                <a:solidFill>
                  <a:srgbClr val="FFC000"/>
                </a:solidFill>
              </a:rPr>
              <a:t>/</a:t>
            </a:r>
            <a:r>
              <a:rPr lang="zh-CN" altLang="en-US" sz="1200" dirty="0" smtClean="0">
                <a:solidFill>
                  <a:srgbClr val="FFC000"/>
                </a:solidFill>
              </a:rPr>
              <a:t>乐号搜索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6" name="下箭头 125"/>
          <p:cNvSpPr/>
          <p:nvPr/>
        </p:nvSpPr>
        <p:spPr>
          <a:xfrm rot="16200000" flipH="1">
            <a:off x="228661" y="669836"/>
            <a:ext cx="45719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下箭头 133"/>
          <p:cNvSpPr/>
          <p:nvPr/>
        </p:nvSpPr>
        <p:spPr>
          <a:xfrm rot="16200000" flipH="1">
            <a:off x="5364088" y="-243408"/>
            <a:ext cx="72009" cy="1368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下箭头 140"/>
          <p:cNvSpPr/>
          <p:nvPr/>
        </p:nvSpPr>
        <p:spPr>
          <a:xfrm rot="17748540" flipH="1">
            <a:off x="6499927" y="1926090"/>
            <a:ext cx="45719" cy="460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925" y="281876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登录</a:t>
            </a:r>
            <a:endParaRPr lang="zh-CN" altLang="zh-CN" sz="800"/>
          </a:p>
        </p:txBody>
      </p:sp>
      <p:cxnSp>
        <p:nvCxnSpPr>
          <p:cNvPr id="129" name="直接箭头连接符 128"/>
          <p:cNvCxnSpPr/>
          <p:nvPr/>
        </p:nvCxnSpPr>
        <p:spPr>
          <a:xfrm flipV="1">
            <a:off x="1125220" y="2348865"/>
            <a:ext cx="638810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2084070" y="4341495"/>
            <a:ext cx="40005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36" idx="1"/>
          </p:cNvCxnSpPr>
          <p:nvPr/>
        </p:nvCxnSpPr>
        <p:spPr>
          <a:xfrm flipV="1">
            <a:off x="2195830" y="3607435"/>
            <a:ext cx="248285" cy="46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95830" y="3932555"/>
            <a:ext cx="360045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211070" y="4149090"/>
            <a:ext cx="416560" cy="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284855" y="4221480"/>
            <a:ext cx="639445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23440" y="5758180"/>
            <a:ext cx="360680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155825" y="5755640"/>
            <a:ext cx="328295" cy="4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55875" y="5450111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97915" y="3112135"/>
            <a:ext cx="593725" cy="255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15695" y="2996565"/>
            <a:ext cx="575945" cy="12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18870" y="299656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061720" y="836295"/>
            <a:ext cx="702310" cy="19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19275" y="754380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房台列表</a:t>
            </a:r>
            <a:endParaRPr lang="zh-CN" altLang="zh-CN" sz="800"/>
          </a:p>
        </p:txBody>
      </p:sp>
      <p:sp>
        <p:nvSpPr>
          <p:cNvPr id="16" name="文本框 15"/>
          <p:cNvSpPr txBox="1"/>
          <p:nvPr/>
        </p:nvSpPr>
        <p:spPr>
          <a:xfrm>
            <a:off x="1804035" y="227139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预定</a:t>
            </a:r>
            <a:endParaRPr lang="zh-CN" altLang="zh-CN" sz="800"/>
          </a:p>
        </p:txBody>
      </p:sp>
      <p:sp>
        <p:nvSpPr>
          <p:cNvPr id="17" name="文本框 16"/>
          <p:cNvSpPr txBox="1"/>
          <p:nvPr/>
        </p:nvSpPr>
        <p:spPr>
          <a:xfrm>
            <a:off x="1764030" y="289052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收款</a:t>
            </a:r>
            <a:endParaRPr lang="zh-CN" altLang="zh-CN" sz="800"/>
          </a:p>
        </p:txBody>
      </p:sp>
      <p:sp>
        <p:nvSpPr>
          <p:cNvPr id="18" name="文本框 17"/>
          <p:cNvSpPr txBox="1"/>
          <p:nvPr/>
        </p:nvSpPr>
        <p:spPr>
          <a:xfrm>
            <a:off x="1764030" y="412623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查询</a:t>
            </a:r>
            <a:endParaRPr lang="zh-CN" altLang="zh-CN" sz="800"/>
          </a:p>
        </p:txBody>
      </p:sp>
      <p:sp>
        <p:nvSpPr>
          <p:cNvPr id="19" name="文本框 18"/>
          <p:cNvSpPr txBox="1"/>
          <p:nvPr/>
        </p:nvSpPr>
        <p:spPr>
          <a:xfrm>
            <a:off x="1764030" y="554228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设置</a:t>
            </a:r>
            <a:endParaRPr lang="zh-CN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2552700" y="5755640"/>
            <a:ext cx="7321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房台初始化</a:t>
            </a:r>
            <a:endParaRPr lang="zh-CN" altLang="zh-CN" sz="800"/>
          </a:p>
        </p:txBody>
      </p:sp>
      <p:sp>
        <p:nvSpPr>
          <p:cNvPr id="21" name="文本框 20"/>
          <p:cNvSpPr txBox="1"/>
          <p:nvPr/>
        </p:nvSpPr>
        <p:spPr>
          <a:xfrm>
            <a:off x="2552065" y="5328920"/>
            <a:ext cx="73279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打印机设置</a:t>
            </a:r>
            <a:endParaRPr lang="zh-CN" altLang="zh-CN" sz="800"/>
          </a:p>
        </p:txBody>
      </p:sp>
      <p:sp>
        <p:nvSpPr>
          <p:cNvPr id="22" name="文本框 21"/>
          <p:cNvSpPr txBox="1"/>
          <p:nvPr/>
        </p:nvSpPr>
        <p:spPr>
          <a:xfrm>
            <a:off x="2552700" y="6223000"/>
            <a:ext cx="7321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退出登录</a:t>
            </a:r>
            <a:endParaRPr lang="zh-CN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284855" y="4725035"/>
            <a:ext cx="567055" cy="128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84855" y="4897755"/>
            <a:ext cx="495300" cy="3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84855" y="3950335"/>
            <a:ext cx="422910" cy="5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352215" y="3607341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195830" y="4436745"/>
            <a:ext cx="360045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195830" y="4220845"/>
            <a:ext cx="43180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11070" y="4339590"/>
            <a:ext cx="344805" cy="3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03500" y="5012690"/>
            <a:ext cx="78486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出品查询</a:t>
            </a:r>
            <a:endParaRPr lang="zh-CN" altLang="zh-CN" sz="800"/>
          </a:p>
        </p:txBody>
      </p:sp>
      <p:sp>
        <p:nvSpPr>
          <p:cNvPr id="32" name="文本框 31"/>
          <p:cNvSpPr txBox="1"/>
          <p:nvPr/>
        </p:nvSpPr>
        <p:spPr>
          <a:xfrm>
            <a:off x="2640965" y="4725035"/>
            <a:ext cx="6432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存取酒</a:t>
            </a:r>
            <a:endParaRPr lang="zh-CN" altLang="zh-CN" sz="800"/>
          </a:p>
        </p:txBody>
      </p:sp>
      <p:sp>
        <p:nvSpPr>
          <p:cNvPr id="33" name="文本框 32"/>
          <p:cNvSpPr txBox="1"/>
          <p:nvPr/>
        </p:nvSpPr>
        <p:spPr>
          <a:xfrm>
            <a:off x="2640965" y="4424680"/>
            <a:ext cx="64389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营业报表</a:t>
            </a:r>
            <a:endParaRPr lang="zh-CN" altLang="zh-CN" sz="800"/>
          </a:p>
        </p:txBody>
      </p:sp>
      <p:sp>
        <p:nvSpPr>
          <p:cNvPr id="34" name="文本框 33"/>
          <p:cNvSpPr txBox="1"/>
          <p:nvPr/>
        </p:nvSpPr>
        <p:spPr>
          <a:xfrm>
            <a:off x="2627630" y="4076700"/>
            <a:ext cx="65722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转台查询</a:t>
            </a:r>
            <a:endParaRPr lang="zh-CN" altLang="zh-CN" sz="800"/>
          </a:p>
        </p:txBody>
      </p:sp>
      <p:sp>
        <p:nvSpPr>
          <p:cNvPr id="35" name="文本框 34"/>
          <p:cNvSpPr txBox="1"/>
          <p:nvPr/>
        </p:nvSpPr>
        <p:spPr>
          <a:xfrm>
            <a:off x="2555875" y="3819525"/>
            <a:ext cx="72898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账单查询</a:t>
            </a:r>
            <a:endParaRPr lang="zh-CN" altLang="zh-CN" sz="800"/>
          </a:p>
        </p:txBody>
      </p:sp>
      <p:sp>
        <p:nvSpPr>
          <p:cNvPr id="36" name="文本框 35"/>
          <p:cNvSpPr txBox="1"/>
          <p:nvPr/>
        </p:nvSpPr>
        <p:spPr>
          <a:xfrm>
            <a:off x="2444115" y="3500755"/>
            <a:ext cx="71120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收入详情</a:t>
            </a:r>
            <a:endParaRPr lang="zh-CN" altLang="zh-CN" sz="800"/>
          </a:p>
        </p:txBody>
      </p:sp>
      <p:sp>
        <p:nvSpPr>
          <p:cNvPr id="37" name="文本框 36"/>
          <p:cNvSpPr txBox="1"/>
          <p:nvPr/>
        </p:nvSpPr>
        <p:spPr>
          <a:xfrm>
            <a:off x="5149850" y="195389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清台</a:t>
            </a:r>
            <a:endParaRPr lang="zh-CN" altLang="zh-CN" sz="800"/>
          </a:p>
        </p:txBody>
      </p:sp>
      <p:sp>
        <p:nvSpPr>
          <p:cNvPr id="38" name="文本框 37"/>
          <p:cNvSpPr txBox="1"/>
          <p:nvPr/>
        </p:nvSpPr>
        <p:spPr>
          <a:xfrm>
            <a:off x="3707765" y="387032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明细</a:t>
            </a:r>
            <a:endParaRPr lang="zh-CN" altLang="zh-CN" sz="800"/>
          </a:p>
        </p:txBody>
      </p:sp>
      <p:sp>
        <p:nvSpPr>
          <p:cNvPr id="39" name="文本框 38"/>
          <p:cNvSpPr txBox="1"/>
          <p:nvPr/>
        </p:nvSpPr>
        <p:spPr>
          <a:xfrm>
            <a:off x="3707765" y="349948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账单</a:t>
            </a:r>
            <a:endParaRPr lang="zh-CN" altLang="zh-CN" sz="800"/>
          </a:p>
        </p:txBody>
      </p:sp>
      <p:sp>
        <p:nvSpPr>
          <p:cNvPr id="40" name="文本框 39"/>
          <p:cNvSpPr txBox="1"/>
          <p:nvPr/>
        </p:nvSpPr>
        <p:spPr>
          <a:xfrm>
            <a:off x="1764030" y="5012690"/>
            <a:ext cx="68008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记账查询</a:t>
            </a:r>
            <a:endParaRPr lang="zh-CN" altLang="zh-CN" sz="800"/>
          </a:p>
        </p:txBody>
      </p:sp>
      <p:sp>
        <p:nvSpPr>
          <p:cNvPr id="41" name="文本框 40"/>
          <p:cNvSpPr txBox="1"/>
          <p:nvPr/>
        </p:nvSpPr>
        <p:spPr>
          <a:xfrm>
            <a:off x="2604135" y="1890395"/>
            <a:ext cx="68008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预定日期</a:t>
            </a:r>
            <a:endParaRPr lang="zh-CN" altLang="zh-CN" sz="800"/>
          </a:p>
        </p:txBody>
      </p:sp>
      <p:sp>
        <p:nvSpPr>
          <p:cNvPr id="42" name="文本框 41"/>
          <p:cNvSpPr txBox="1"/>
          <p:nvPr/>
        </p:nvSpPr>
        <p:spPr>
          <a:xfrm>
            <a:off x="6084570" y="453834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取酒</a:t>
            </a:r>
            <a:endParaRPr lang="zh-CN" altLang="zh-CN" sz="800"/>
          </a:p>
        </p:txBody>
      </p:sp>
      <p:sp>
        <p:nvSpPr>
          <p:cNvPr id="43" name="文本框 42"/>
          <p:cNvSpPr txBox="1"/>
          <p:nvPr/>
        </p:nvSpPr>
        <p:spPr>
          <a:xfrm>
            <a:off x="5004435" y="4853940"/>
            <a:ext cx="72580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过期列表</a:t>
            </a:r>
            <a:endParaRPr lang="zh-CN" altLang="zh-CN" sz="800"/>
          </a:p>
        </p:txBody>
      </p:sp>
      <p:sp>
        <p:nvSpPr>
          <p:cNvPr id="44" name="文本框 43"/>
          <p:cNvSpPr txBox="1"/>
          <p:nvPr/>
        </p:nvSpPr>
        <p:spPr>
          <a:xfrm>
            <a:off x="4966335" y="4509135"/>
            <a:ext cx="76390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存酒列表</a:t>
            </a:r>
            <a:endParaRPr lang="zh-CN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3851910" y="5114290"/>
            <a:ext cx="9124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存取酒记录</a:t>
            </a:r>
            <a:endParaRPr lang="zh-CN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3924300" y="4681855"/>
            <a:ext cx="7537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余量查询</a:t>
            </a:r>
            <a:endParaRPr lang="zh-CN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3924300" y="414909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存酒</a:t>
            </a:r>
            <a:endParaRPr lang="zh-CN" altLang="zh-CN" sz="8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678095" y="4568731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678045" y="4784725"/>
            <a:ext cx="326390" cy="15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730240" y="4638040"/>
            <a:ext cx="35433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275255" y="2055401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264410" y="2420620"/>
            <a:ext cx="29146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352165" y="2420620"/>
            <a:ext cx="49974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192020" y="2996565"/>
            <a:ext cx="3638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484120" y="476885"/>
            <a:ext cx="1007745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63495" y="904875"/>
            <a:ext cx="92837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54195" y="203200"/>
            <a:ext cx="542290" cy="27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458335" y="1268730"/>
            <a:ext cx="61785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4" idx="1"/>
          </p:cNvCxnSpPr>
          <p:nvPr/>
        </p:nvCxnSpPr>
        <p:spPr>
          <a:xfrm flipH="1">
            <a:off x="4140200" y="172085"/>
            <a:ext cx="864235" cy="88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563495" y="188595"/>
            <a:ext cx="71247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099560" y="116205"/>
            <a:ext cx="760730" cy="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4389755" y="764540"/>
            <a:ext cx="68643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458335" y="1124585"/>
            <a:ext cx="617855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44035" y="1268730"/>
            <a:ext cx="6889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354195" y="1343025"/>
            <a:ext cx="668655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9332645" y="2652301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113020" y="167576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转台</a:t>
            </a:r>
            <a:endParaRPr lang="zh-CN" altLang="zh-CN" sz="800"/>
          </a:p>
        </p:txBody>
      </p:sp>
      <p:sp>
        <p:nvSpPr>
          <p:cNvPr id="68" name="文本框 67"/>
          <p:cNvSpPr txBox="1"/>
          <p:nvPr/>
        </p:nvSpPr>
        <p:spPr>
          <a:xfrm>
            <a:off x="5113655" y="134302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取酒</a:t>
            </a:r>
            <a:endParaRPr lang="zh-CN" altLang="zh-CN" sz="800"/>
          </a:p>
        </p:txBody>
      </p:sp>
      <p:sp>
        <p:nvSpPr>
          <p:cNvPr id="69" name="文本框 68"/>
          <p:cNvSpPr txBox="1"/>
          <p:nvPr/>
        </p:nvSpPr>
        <p:spPr>
          <a:xfrm>
            <a:off x="3851910" y="2310765"/>
            <a:ext cx="66675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预定详情</a:t>
            </a:r>
            <a:endParaRPr lang="zh-CN" altLang="zh-CN" sz="800"/>
          </a:p>
        </p:txBody>
      </p:sp>
      <p:sp>
        <p:nvSpPr>
          <p:cNvPr id="70" name="文本框 69"/>
          <p:cNvSpPr txBox="1"/>
          <p:nvPr/>
        </p:nvSpPr>
        <p:spPr>
          <a:xfrm>
            <a:off x="2626995" y="2310765"/>
            <a:ext cx="65786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预定列表</a:t>
            </a:r>
            <a:endParaRPr lang="zh-CN" altLang="zh-CN" sz="800"/>
          </a:p>
        </p:txBody>
      </p:sp>
      <p:sp>
        <p:nvSpPr>
          <p:cNvPr id="71" name="文本框 70"/>
          <p:cNvSpPr txBox="1"/>
          <p:nvPr/>
        </p:nvSpPr>
        <p:spPr>
          <a:xfrm>
            <a:off x="5113655" y="1017905"/>
            <a:ext cx="42799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赠送</a:t>
            </a:r>
            <a:endParaRPr lang="zh-CN" altLang="zh-CN" sz="800"/>
          </a:p>
        </p:txBody>
      </p:sp>
      <p:sp>
        <p:nvSpPr>
          <p:cNvPr id="72" name="文本框 71"/>
          <p:cNvSpPr txBox="1"/>
          <p:nvPr/>
        </p:nvSpPr>
        <p:spPr>
          <a:xfrm>
            <a:off x="3406140" y="64135"/>
            <a:ext cx="6940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网订</a:t>
            </a:r>
            <a:endParaRPr lang="zh-CN" altLang="zh-CN" sz="800"/>
          </a:p>
        </p:txBody>
      </p:sp>
      <p:sp>
        <p:nvSpPr>
          <p:cNvPr id="73" name="文本框 72"/>
          <p:cNvSpPr txBox="1"/>
          <p:nvPr/>
        </p:nvSpPr>
        <p:spPr>
          <a:xfrm>
            <a:off x="5076190" y="662305"/>
            <a:ext cx="46609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点单</a:t>
            </a:r>
            <a:endParaRPr lang="zh-CN" altLang="zh-CN" sz="800"/>
          </a:p>
        </p:txBody>
      </p:sp>
      <p:sp>
        <p:nvSpPr>
          <p:cNvPr id="74" name="文本框 73"/>
          <p:cNvSpPr txBox="1"/>
          <p:nvPr/>
        </p:nvSpPr>
        <p:spPr>
          <a:xfrm>
            <a:off x="5004435" y="65405"/>
            <a:ext cx="4146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开台</a:t>
            </a:r>
            <a:endParaRPr lang="zh-CN" altLang="zh-CN" sz="800"/>
          </a:p>
        </p:txBody>
      </p:sp>
      <p:sp>
        <p:nvSpPr>
          <p:cNvPr id="75" name="文本框 74"/>
          <p:cNvSpPr txBox="1"/>
          <p:nvPr/>
        </p:nvSpPr>
        <p:spPr>
          <a:xfrm>
            <a:off x="3640455" y="1129665"/>
            <a:ext cx="67500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已开台</a:t>
            </a:r>
            <a:endParaRPr lang="zh-CN" altLang="zh-CN" sz="800"/>
          </a:p>
        </p:txBody>
      </p:sp>
      <p:sp>
        <p:nvSpPr>
          <p:cNvPr id="76" name="文本框 75"/>
          <p:cNvSpPr txBox="1"/>
          <p:nvPr/>
        </p:nvSpPr>
        <p:spPr>
          <a:xfrm>
            <a:off x="3563620" y="367665"/>
            <a:ext cx="75247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直接预定</a:t>
            </a:r>
            <a:endParaRPr lang="zh-CN" altLang="zh-CN" sz="80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259830" y="764540"/>
            <a:ext cx="256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4315460" y="1372870"/>
            <a:ext cx="739775" cy="89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534660" y="764540"/>
            <a:ext cx="333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988810" y="131953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取酒</a:t>
            </a:r>
            <a:endParaRPr lang="zh-CN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5868035" y="1320800"/>
            <a:ext cx="60896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余量查询</a:t>
            </a:r>
            <a:endParaRPr lang="zh-CN" altLang="zh-CN" sz="800"/>
          </a:p>
        </p:txBody>
      </p:sp>
      <p:sp>
        <p:nvSpPr>
          <p:cNvPr id="82" name="文本框 81"/>
          <p:cNvSpPr txBox="1"/>
          <p:nvPr/>
        </p:nvSpPr>
        <p:spPr>
          <a:xfrm>
            <a:off x="7380605" y="652780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付款</a:t>
            </a:r>
            <a:endParaRPr lang="zh-CN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6579870" y="654050"/>
            <a:ext cx="48768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购物车</a:t>
            </a:r>
            <a:endParaRPr lang="zh-CN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5868035" y="66103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菜单</a:t>
            </a:r>
            <a:endParaRPr lang="zh-CN" altLang="zh-CN" sz="800"/>
          </a:p>
        </p:txBody>
      </p:sp>
      <p:sp>
        <p:nvSpPr>
          <p:cNvPr id="85" name="文本框 84"/>
          <p:cNvSpPr txBox="1"/>
          <p:nvPr/>
        </p:nvSpPr>
        <p:spPr>
          <a:xfrm>
            <a:off x="5171440" y="223456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查询</a:t>
            </a:r>
            <a:endParaRPr lang="zh-CN" altLang="zh-CN" sz="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7067550" y="764540"/>
            <a:ext cx="31305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5571490" y="904875"/>
            <a:ext cx="296545" cy="23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504815" y="1412875"/>
            <a:ext cx="36322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6516370" y="1412875"/>
            <a:ext cx="43180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534660" y="2420620"/>
            <a:ext cx="333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818255" y="2897505"/>
            <a:ext cx="3917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付款</a:t>
            </a:r>
            <a:endParaRPr lang="zh-CN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2603500" y="2897505"/>
            <a:ext cx="67310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账单列表</a:t>
            </a:r>
            <a:endParaRPr lang="zh-CN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5976620" y="2271395"/>
            <a:ext cx="60388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账单详情</a:t>
            </a:r>
            <a:endParaRPr lang="zh-CN" altLang="zh-CN" sz="800"/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318510" y="2983230"/>
            <a:ext cx="49974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815" y="3063875"/>
            <a:ext cx="4743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赠送</a:t>
            </a:r>
            <a:endParaRPr lang="zh-CN" altLang="zh-CN" sz="800"/>
          </a:p>
        </p:txBody>
      </p:sp>
      <p:sp>
        <p:nvSpPr>
          <p:cNvPr id="3" name="文本框 2"/>
          <p:cNvSpPr txBox="1"/>
          <p:nvPr/>
        </p:nvSpPr>
        <p:spPr>
          <a:xfrm>
            <a:off x="6228080" y="2454910"/>
            <a:ext cx="93027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打印收款单</a:t>
            </a:r>
            <a:endParaRPr lang="zh-CN" altLang="zh-CN" sz="800"/>
          </a:p>
        </p:txBody>
      </p:sp>
      <p:sp>
        <p:nvSpPr>
          <p:cNvPr id="4" name="文本框 3"/>
          <p:cNvSpPr txBox="1"/>
          <p:nvPr/>
        </p:nvSpPr>
        <p:spPr>
          <a:xfrm>
            <a:off x="4808220" y="245300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确认结账</a:t>
            </a:r>
            <a:endParaRPr lang="zh-CN" altLang="zh-CN" sz="800"/>
          </a:p>
        </p:txBody>
      </p:sp>
      <p:sp>
        <p:nvSpPr>
          <p:cNvPr id="5" name="文本框 4"/>
          <p:cNvSpPr txBox="1"/>
          <p:nvPr/>
        </p:nvSpPr>
        <p:spPr>
          <a:xfrm>
            <a:off x="3391535" y="2451735"/>
            <a:ext cx="69977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提交订单</a:t>
            </a:r>
            <a:endParaRPr lang="zh-CN" altLang="zh-CN" sz="800"/>
          </a:p>
        </p:txBody>
      </p:sp>
      <p:sp>
        <p:nvSpPr>
          <p:cNvPr id="6" name="文本框 5"/>
          <p:cNvSpPr txBox="1"/>
          <p:nvPr/>
        </p:nvSpPr>
        <p:spPr>
          <a:xfrm>
            <a:off x="2029460" y="2453005"/>
            <a:ext cx="66421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确认落单</a:t>
            </a:r>
            <a:endParaRPr lang="zh-CN" altLang="zh-CN" sz="800"/>
          </a:p>
        </p:txBody>
      </p:sp>
      <p:sp>
        <p:nvSpPr>
          <p:cNvPr id="7" name="文本框 6"/>
          <p:cNvSpPr txBox="1"/>
          <p:nvPr/>
        </p:nvSpPr>
        <p:spPr>
          <a:xfrm>
            <a:off x="996315" y="2453005"/>
            <a:ext cx="410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800"/>
              <a:t>点单</a:t>
            </a:r>
            <a:endParaRPr lang="zh-CN" altLang="en-US" sz="8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661160" y="1924050"/>
            <a:ext cx="39052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34820" y="591375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661160" y="548513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61160" y="498856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001010" y="438213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18765" y="316801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091305" y="317055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470660" y="438150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69390" y="381508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456690" y="316992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73065" y="2558415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55440" y="255968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56535" y="2558415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07160" y="2559050"/>
            <a:ext cx="572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83935" y="3060065"/>
            <a:ext cx="87757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打印出品单</a:t>
            </a:r>
            <a:endParaRPr lang="zh-CN" altLang="zh-CN" sz="800"/>
          </a:p>
        </p:txBody>
      </p:sp>
      <p:sp>
        <p:nvSpPr>
          <p:cNvPr id="26" name="文本框 25"/>
          <p:cNvSpPr txBox="1"/>
          <p:nvPr/>
        </p:nvSpPr>
        <p:spPr>
          <a:xfrm>
            <a:off x="3648075" y="427418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确认取酒</a:t>
            </a:r>
            <a:endParaRPr lang="zh-CN" altLang="zh-CN" sz="800"/>
          </a:p>
        </p:txBody>
      </p:sp>
      <p:sp>
        <p:nvSpPr>
          <p:cNvPr id="27" name="文本框 26"/>
          <p:cNvSpPr txBox="1"/>
          <p:nvPr/>
        </p:nvSpPr>
        <p:spPr>
          <a:xfrm>
            <a:off x="2042160" y="4275455"/>
            <a:ext cx="9061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手机号加验证码</a:t>
            </a:r>
            <a:endParaRPr lang="zh-CN" altLang="zh-CN" sz="800"/>
          </a:p>
        </p:txBody>
      </p:sp>
      <p:sp>
        <p:nvSpPr>
          <p:cNvPr id="28" name="文本框 27"/>
          <p:cNvSpPr txBox="1"/>
          <p:nvPr/>
        </p:nvSpPr>
        <p:spPr>
          <a:xfrm>
            <a:off x="933450" y="4275455"/>
            <a:ext cx="53721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取酒</a:t>
            </a:r>
            <a:endParaRPr lang="zh-CN" altLang="zh-CN" sz="800"/>
          </a:p>
        </p:txBody>
      </p:sp>
      <p:sp>
        <p:nvSpPr>
          <p:cNvPr id="29" name="文本框 28"/>
          <p:cNvSpPr txBox="1"/>
          <p:nvPr/>
        </p:nvSpPr>
        <p:spPr>
          <a:xfrm>
            <a:off x="2042160" y="3063875"/>
            <a:ext cx="77978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选择赠送人</a:t>
            </a:r>
            <a:endParaRPr lang="zh-CN" altLang="zh-CN" sz="800"/>
          </a:p>
        </p:txBody>
      </p:sp>
      <p:sp>
        <p:nvSpPr>
          <p:cNvPr id="30" name="文本框 29"/>
          <p:cNvSpPr txBox="1"/>
          <p:nvPr/>
        </p:nvSpPr>
        <p:spPr>
          <a:xfrm>
            <a:off x="4664075" y="3064510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赠送落单</a:t>
            </a:r>
            <a:endParaRPr lang="zh-CN" altLang="zh-CN" sz="800"/>
          </a:p>
        </p:txBody>
      </p:sp>
      <p:sp>
        <p:nvSpPr>
          <p:cNvPr id="31" name="文本框 30"/>
          <p:cNvSpPr txBox="1"/>
          <p:nvPr/>
        </p:nvSpPr>
        <p:spPr>
          <a:xfrm>
            <a:off x="2042160" y="3708400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确认结账</a:t>
            </a:r>
            <a:endParaRPr lang="zh-CN" altLang="zh-CN" sz="800"/>
          </a:p>
        </p:txBody>
      </p:sp>
      <p:sp>
        <p:nvSpPr>
          <p:cNvPr id="32" name="文本框 31"/>
          <p:cNvSpPr txBox="1"/>
          <p:nvPr/>
        </p:nvSpPr>
        <p:spPr>
          <a:xfrm>
            <a:off x="932815" y="3708400"/>
            <a:ext cx="52324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收款</a:t>
            </a:r>
            <a:endParaRPr lang="zh-CN" altLang="zh-CN" sz="800"/>
          </a:p>
        </p:txBody>
      </p:sp>
      <p:sp>
        <p:nvSpPr>
          <p:cNvPr id="33" name="文本框 32"/>
          <p:cNvSpPr txBox="1"/>
          <p:nvPr/>
        </p:nvSpPr>
        <p:spPr>
          <a:xfrm>
            <a:off x="3395345" y="3061335"/>
            <a:ext cx="69596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确认落单</a:t>
            </a:r>
            <a:endParaRPr lang="zh-CN" altLang="zh-CN" sz="8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328920" y="3164840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580130" y="3705225"/>
            <a:ext cx="159575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打印消费明细单和收款单</a:t>
            </a:r>
            <a:endParaRPr lang="zh-CN" altLang="zh-CN" sz="8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818765" y="3808730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20870" y="4382770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67075" y="4989195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160395" y="5914390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948305" y="5485765"/>
            <a:ext cx="75501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091305" y="4885055"/>
            <a:ext cx="82486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打印结账单</a:t>
            </a:r>
            <a:endParaRPr lang="zh-CN" altLang="zh-CN" sz="800"/>
          </a:p>
        </p:txBody>
      </p:sp>
      <p:sp>
        <p:nvSpPr>
          <p:cNvPr id="43" name="文本框 42"/>
          <p:cNvSpPr txBox="1"/>
          <p:nvPr/>
        </p:nvSpPr>
        <p:spPr>
          <a:xfrm>
            <a:off x="2233930" y="4880610"/>
            <a:ext cx="92646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打印结算账单</a:t>
            </a:r>
            <a:endParaRPr lang="zh-CN" altLang="zh-CN" sz="800"/>
          </a:p>
        </p:txBody>
      </p:sp>
      <p:sp>
        <p:nvSpPr>
          <p:cNvPr id="44" name="文本框 43"/>
          <p:cNvSpPr txBox="1"/>
          <p:nvPr/>
        </p:nvSpPr>
        <p:spPr>
          <a:xfrm>
            <a:off x="996315" y="4881880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账单查询</a:t>
            </a:r>
            <a:endParaRPr lang="zh-CN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175885" y="4278630"/>
            <a:ext cx="82359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打印取酒单</a:t>
            </a:r>
            <a:endParaRPr lang="zh-CN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6296660" y="1709420"/>
            <a:ext cx="86106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打印出品单</a:t>
            </a:r>
            <a:endParaRPr lang="zh-CN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932815" y="1816735"/>
            <a:ext cx="664845" cy="21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800"/>
              <a:t>app</a:t>
            </a:r>
            <a:r>
              <a:rPr lang="zh-CN" altLang="zh-CN" sz="800"/>
              <a:t>点单</a:t>
            </a:r>
            <a:endParaRPr lang="zh-CN" altLang="zh-CN" sz="800"/>
          </a:p>
        </p:txBody>
      </p:sp>
      <p:sp>
        <p:nvSpPr>
          <p:cNvPr id="48" name="文本框 47"/>
          <p:cNvSpPr txBox="1"/>
          <p:nvPr/>
        </p:nvSpPr>
        <p:spPr>
          <a:xfrm>
            <a:off x="2364740" y="580707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补单</a:t>
            </a:r>
            <a:endParaRPr lang="zh-CN" altLang="zh-CN" sz="800"/>
          </a:p>
        </p:txBody>
      </p:sp>
      <p:sp>
        <p:nvSpPr>
          <p:cNvPr id="49" name="文本框 48"/>
          <p:cNvSpPr txBox="1"/>
          <p:nvPr/>
        </p:nvSpPr>
        <p:spPr>
          <a:xfrm>
            <a:off x="996315" y="580707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出品查询</a:t>
            </a:r>
            <a:endParaRPr lang="zh-CN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3756025" y="5381625"/>
            <a:ext cx="971550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打印营业报表</a:t>
            </a:r>
            <a:endParaRPr lang="zh-CN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2233930" y="537908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打印报表</a:t>
            </a:r>
            <a:endParaRPr lang="zh-CN" altLang="zh-CN" sz="800"/>
          </a:p>
        </p:txBody>
      </p:sp>
      <p:sp>
        <p:nvSpPr>
          <p:cNvPr id="52" name="文本框 51"/>
          <p:cNvSpPr txBox="1"/>
          <p:nvPr/>
        </p:nvSpPr>
        <p:spPr>
          <a:xfrm>
            <a:off x="996315" y="5379085"/>
            <a:ext cx="66484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营业报表</a:t>
            </a:r>
            <a:endParaRPr lang="zh-CN" altLang="zh-CN" sz="800"/>
          </a:p>
        </p:txBody>
      </p:sp>
      <p:sp>
        <p:nvSpPr>
          <p:cNvPr id="53" name="文本框 52"/>
          <p:cNvSpPr txBox="1"/>
          <p:nvPr/>
        </p:nvSpPr>
        <p:spPr>
          <a:xfrm>
            <a:off x="4091305" y="5810250"/>
            <a:ext cx="1015365" cy="2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zh-CN" sz="800"/>
              <a:t>打印出品单（补单）</a:t>
            </a:r>
            <a:endParaRPr lang="zh-CN" altLang="zh-CN" sz="80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5473065" y="1844675"/>
            <a:ext cx="755015" cy="600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>全屏显示(4:3)</PresentationFormat>
  <Paragraphs>499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87</cp:revision>
  <dcterms:created xsi:type="dcterms:W3CDTF">2017-05-22T12:52:00Z</dcterms:created>
  <dcterms:modified xsi:type="dcterms:W3CDTF">2017-05-24T13:21:42Z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