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3d10c6f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93d10c6f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3d10c6f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93d10c6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3d10c6f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3d10c6f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3d10c6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3d10c6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3d10c6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3d10c6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3d10c6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3d10c6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93d10c6f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93d10c6f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93d10c6f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93d10c6f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3d10c6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3d10c6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93d10c6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93d10c6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Assesment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Bernadus Billy Riantono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Identifikasi beberapa teknik pengujian yang efektif untuk memverifikasi keamanan dan perlindungan data dalam aplikasi seluler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940950"/>
            <a:ext cx="85206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Security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Vulnerability analysis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 Static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 Dynamic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   - Pentest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Jelaskan bagaimana Anda akan memvalidasi kinerja aplikasi seluler dalam mengolah data besar atau kompleks.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811550"/>
            <a:ext cx="85206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Cek memory usage, pastikan tidak ada memory leak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Cek CPU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Pastikan cek di setiap kondisi jaringan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Cek ketika baterai device lemah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Pastikan setiap data pribadi telah diproses dengan baik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Unit 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Bagaimana QA dapat memastikan kompatibilitas aplikasi seluler ini dengan berbagai sistem operasi yang berbeda, seperti iOS dan Android?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Apa strategi pengujian yang paling efektif untuk menguji fitur-fitur khusus yang unik dalam aplikasi seluler ini, seperti sensor gerak atau kamera?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Bagaimana QA dapat memverifikasi bahwa aplikasi seluler ini memberikan respons yang cepat dan lancar, terutama ketika berinteraksi dengan layanan jaringan yang lambat atau tidak stabil?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Bagaimana QA dapat menguji aplikasi seluler ini dalam skenario yang memperhitungkan perubahan lingkungan, seperti perubahan lokasi atau mode jaringan?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Apa metode yang tepat untuk menguji kehandalan aplikasi seluler ini dalam kondisi baterai rendah atau saat perangkat sedang digunakan dalam suhu ekstrem?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Buatlah serangkaian skenario pengujian untuk memverifikasi responsivitas aplikasi seluler terhadap berbagai jenis input pengguna yang mungkin terjadi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Jelaskan langkah-langkah yang akan Anda ambil untuk menguji kompatibilitas aplikasi seluler dengan berbagai versi sistem operasi Android yang berbeda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Jelaskan bagaimana Anda akan menguji kemampuan aplikasi seluler untuk berfungsi dengan baik dalam mode offline atau saat koneksi jaringan terputus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Identifikasi beberapa teknik pengujian yang efektif untuk memverifikasi keamanan dan perlindungan data dalam aplikasi seluler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r>
              <a:rPr lang="id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Jelaskan bagaimana Anda akan memvalidasi kinerja aplikasi seluler dalam mengolah data besar atau kompleks.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QA dapat memastikan kompatibilitas aplikasi seluler ini dengan berbagai sistem operasi yang berbeda, seperti iOS dan Android?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76250"/>
            <a:ext cx="85206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Tester dapat melakukan Compatibility Testing lebih tepatnya Device compatibility testing &amp; Software compatibility testing, Mengapa Device compatibility testing perlu dilakukan ? Dikarenakan hardware untuk Android dan iOS berbeda jadi selain diperlukan testing Software compatibility kita juga perlu melakukan Device Compatibility testing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strategi pengujian yang paling efektif untuk menguji fitur-fitur khusus yang unik dalam aplikasi seluler ini, seperti sensor gerak atau kamera?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43900"/>
            <a:ext cx="85206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Untuk kamera masih memungkinkan dengan menggunakan UI automation test seperti Espresso, akan tetapi untuk sensor / gyroscope sepertinya masih harus manual testing.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QA dapat memverifikasi bahwa aplikasi seluler ini memberikan respons yang cepat dan lancar, terutama ketika berinteraksi dengan layanan jaringan yang lambat atau tidak stabil?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2124250"/>
            <a:ext cx="8520600" cy="24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QA  Dapat menggunakan tools seperti mitmproxy, charles proxy atau yang sejenis untuk mendapatkan data response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QA dapat menguji aplikasi seluler ini dalam skenario yang memperhitungkan perubahan lingkungan, seperti perubahan lokasi atau mode jaringan?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887025"/>
            <a:ext cx="85206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QA dapat menguji aplikasi dengan mencoba aplikasi itu menuju daerah terpencil/basement sebuah gedung/ lantai atas sebuah gedung sehingga dapat menguji aplikasi dengan kualitas network yang berbeda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metode yang tepat untuk menguji kehandalan aplikasi seluler ini dalam kondisi baterai rendah atau saat perangkat sedang digunakan dalam suhu ekstrem?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779200"/>
            <a:ext cx="85206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Perfomance testing dengan manual QA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Buatlah serangkaian skenario pengujian untuk memverifikasi responsivitas aplikasi seluler terhadap berbagai jenis input pengguna yang mungkin terjadi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789975"/>
            <a:ext cx="85206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Semisal ada inputan alamat yang hanya menerima alfanumerik ( Alphabet dan angka ) dan spasi dan minimal 8 karakter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Uji dengan sample data yang benar ( hanya isi alfanumerik dan spasi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Uji dengan beberapa sample data yang salah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Semisal tidak di isi sama sekali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Diisi  kurang dari 8 karakter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Diisi kurang dari 8 karakter dan mengandung spesial karakter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Diisi dengan data dengan spesial karakter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Perhatikan pesan error apakah  ada yang ditampilkan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Jelaskan bagaimana Anda akan menguji kemampuan aplikasi seluler untuk berfungsi dengan baik dalam mode offline atau saat koneksi jaringan terputus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843900"/>
            <a:ext cx="85734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Jalankan aplikasi ketika ada koneksi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Matikan wifi dan mobile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tutup aplikasi dan jalankan kembali aplikasi tersebut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