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3" r:id="rId6"/>
    <p:sldId id="264" r:id="rId7"/>
    <p:sldId id="265" r:id="rId8"/>
    <p:sldId id="262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6" d="100"/>
          <a:sy n="86" d="100"/>
        </p:scale>
        <p:origin x="1494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C62BD-4933-4F6B-959D-B89BFB4EE157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317F1D-03C5-41BF-8C65-34046731C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24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17F1D-03C5-41BF-8C65-34046731CE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45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9ABC5-ABF8-8ECE-EE37-B4B1BFCE9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CA3E91-79E4-DE3F-9029-5FD80BFE8F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DDC90-2722-C3F5-613A-674688C8F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5EB9-E676-4C25-92BE-BE2B99F733C4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61D8B-00E7-F539-1AC7-9F083E184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F8E0E-0CBD-0D25-EE0F-478E6C866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A4BDD-CABB-4E77-8250-81915C786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980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C97E7-90CA-C794-429D-9AC1EB9D9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9AF896-C7D6-7A43-2A7C-13FB4D2507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F92F9-3BF8-2AA7-AD12-3B238B0D0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5EB9-E676-4C25-92BE-BE2B99F733C4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7AF91-4D9C-4C2A-3440-A0DC1FB84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563CE-C3C4-423B-22A2-76F4DB66C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A4BDD-CABB-4E77-8250-81915C786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27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F30DAB-059F-AB13-797D-29DF599DB2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8F7FC6-CEA2-DA45-4123-44E3518C7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C28A7-BBF1-F30F-E34D-D62782353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5EB9-E676-4C25-92BE-BE2B99F733C4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60893-A193-0D7F-AD58-BBEDB5F42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AE2BB-0DF9-AFFE-AF34-96828B0B0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A4BDD-CABB-4E77-8250-81915C786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550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01821-D8B8-F221-8A7F-521E527BE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60EE9-B4DC-8A02-88C0-95DF10108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BC935-A9FF-B5B9-C19F-BBDE5C154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5EB9-E676-4C25-92BE-BE2B99F733C4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7FC6B-DCCB-EE8A-085E-764967E87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8AB51-E22D-9B47-6A83-C6070AA75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A4BDD-CABB-4E77-8250-81915C786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063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09528-B673-6644-6C2A-7EBCCF393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9AFBE-E751-7F55-D494-F94C2719B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42BA9-6033-314B-7EC2-395EE14D7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5EB9-E676-4C25-92BE-BE2B99F733C4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E7883-7400-2C15-388C-A746641B3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57B2A-C69D-CA7A-A2CF-725123D97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A4BDD-CABB-4E77-8250-81915C786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047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AA4D2-6B12-842C-99F5-4FC4EDD3C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67450-682D-8840-6AA6-422BDB524D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EF8A9C-11EA-9B63-9ACD-0893644DD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8F122-6563-2757-CBBB-BB368954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5EB9-E676-4C25-92BE-BE2B99F733C4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39D5E9-C852-18A3-EFD5-A7970F7C6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10646-D602-30B7-75BB-421D01CB6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A4BDD-CABB-4E77-8250-81915C786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612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485A0-650E-828E-E42A-8DDC14E1F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E4376-010B-99F4-223B-5FD61F051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5FA677-1668-0C3B-C453-6B407C11A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C010F2-4111-6311-2781-D84D811620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97D7A2-AAFD-F0F2-EC83-1696F437B2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CD983-17F5-F5C4-8FF7-72AD1AE14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5EB9-E676-4C25-92BE-BE2B99F733C4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9C2000-B4FA-59A4-1A84-AB0A37DC5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CB8B3C-B586-857B-FA58-22840D8C5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A4BDD-CABB-4E77-8250-81915C786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48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228E-C798-0384-8D49-3006FC654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33D333-8664-43FE-2503-CB1BFB3D5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5EB9-E676-4C25-92BE-BE2B99F733C4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11D63E-691F-366D-3A62-D45AD4862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B45CF3-124F-470D-E2D0-AA78B7E40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A4BDD-CABB-4E77-8250-81915C786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72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60E6C1-825D-0E87-7E0D-D8125EBC0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5EB9-E676-4C25-92BE-BE2B99F733C4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380EF9-58CB-3AB6-1A5E-A9305DBA9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C11033-523B-A875-8635-C146F0B31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A4BDD-CABB-4E77-8250-81915C786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37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850EC-48CA-9902-DB59-863CCC9FB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FFAA8-231C-D2DD-6196-856F01F6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F10BDE-5DF6-A6E8-672A-B7A4B5F9E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DA1808-E4FA-7F08-A563-50E586412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5EB9-E676-4C25-92BE-BE2B99F733C4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A9C7E6-D7DA-E276-499E-CC632272C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1D3DBF-085A-C652-FDA5-F7BFB838C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A4BDD-CABB-4E77-8250-81915C786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96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2B1D1-E82B-0360-BC96-A9CCDB7DF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D6C320-DF3D-91C2-B0B1-A9BC2CDA89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B498B3-FA39-D6E2-720E-0C5953F8E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11D5A-D302-7821-49E4-2BD431335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5EB9-E676-4C25-92BE-BE2B99F733C4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34FD5A-2C93-7412-7EDC-F7B3E05AE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D5885E-8909-EC66-BA4E-82F9101D9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A4BDD-CABB-4E77-8250-81915C786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42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8960B7-799D-E546-B6A5-40A9BF7D7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E0424-9732-02FC-20A3-11003F4C1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66337-40C3-73AF-F8A4-B88566747C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285EB9-E676-4C25-92BE-BE2B99F733C4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86FDF-7092-64C4-4C94-E742427ACF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39BD5-A01B-7D5F-A156-F5FE6E4CA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8A4BDD-CABB-4E77-8250-81915C786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70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3" Type="http://schemas.openxmlformats.org/officeDocument/2006/relationships/tags" Target="../tags/tag3.xml"/><Relationship Id="rId21" Type="http://schemas.openxmlformats.org/officeDocument/2006/relationships/image" Target="../media/image14.png"/><Relationship Id="rId7" Type="http://schemas.openxmlformats.org/officeDocument/2006/relationships/notesSlide" Target="../notesSlides/notesSlide1.xml"/><Relationship Id="rId12" Type="http://schemas.openxmlformats.org/officeDocument/2006/relationships/image" Target="../media/image5.png"/><Relationship Id="rId17" Type="http://schemas.openxmlformats.org/officeDocument/2006/relationships/image" Target="../media/image10.png"/><Relationship Id="rId2" Type="http://schemas.openxmlformats.org/officeDocument/2006/relationships/tags" Target="../tags/tag2.xml"/><Relationship Id="rId16" Type="http://schemas.openxmlformats.org/officeDocument/2006/relationships/image" Target="../media/image9.png"/><Relationship Id="rId20" Type="http://schemas.openxmlformats.org/officeDocument/2006/relationships/image" Target="../media/image13.png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4.png"/><Relationship Id="rId5" Type="http://schemas.openxmlformats.org/officeDocument/2006/relationships/tags" Target="../tags/tag5.xml"/><Relationship Id="rId15" Type="http://schemas.openxmlformats.org/officeDocument/2006/relationships/image" Target="../media/image8.png"/><Relationship Id="rId10" Type="http://schemas.openxmlformats.org/officeDocument/2006/relationships/image" Target="../media/image3.png"/><Relationship Id="rId19" Type="http://schemas.openxmlformats.org/officeDocument/2006/relationships/image" Target="../media/image12.png"/><Relationship Id="rId4" Type="http://schemas.openxmlformats.org/officeDocument/2006/relationships/tags" Target="../tags/tag4.xml"/><Relationship Id="rId9" Type="http://schemas.openxmlformats.org/officeDocument/2006/relationships/image" Target="../media/image2.png"/><Relationship Id="rId14" Type="http://schemas.openxmlformats.org/officeDocument/2006/relationships/image" Target="../media/image7.png"/><Relationship Id="rId2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9.png"/><Relationship Id="rId18" Type="http://schemas.openxmlformats.org/officeDocument/2006/relationships/image" Target="../media/image17.png"/><Relationship Id="rId3" Type="http://schemas.openxmlformats.org/officeDocument/2006/relationships/tags" Target="../tags/tag8.xml"/><Relationship Id="rId21" Type="http://schemas.openxmlformats.org/officeDocument/2006/relationships/image" Target="../media/image19.png"/><Relationship Id="rId7" Type="http://schemas.openxmlformats.org/officeDocument/2006/relationships/image" Target="../media/image2.png"/><Relationship Id="rId12" Type="http://schemas.openxmlformats.org/officeDocument/2006/relationships/image" Target="../media/image8.png"/><Relationship Id="rId17" Type="http://schemas.openxmlformats.org/officeDocument/2006/relationships/image" Target="../media/image14.png"/><Relationship Id="rId2" Type="http://schemas.openxmlformats.org/officeDocument/2006/relationships/tags" Target="../tags/tag7.xml"/><Relationship Id="rId16" Type="http://schemas.openxmlformats.org/officeDocument/2006/relationships/image" Target="../media/image12.png"/><Relationship Id="rId20" Type="http://schemas.openxmlformats.org/officeDocument/2006/relationships/image" Target="../media/image15.png"/><Relationship Id="rId1" Type="http://schemas.openxmlformats.org/officeDocument/2006/relationships/tags" Target="../tags/tag6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7.png"/><Relationship Id="rId5" Type="http://schemas.openxmlformats.org/officeDocument/2006/relationships/tags" Target="../tags/tag10.xml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19" Type="http://schemas.openxmlformats.org/officeDocument/2006/relationships/image" Target="../media/image18.png"/><Relationship Id="rId4" Type="http://schemas.openxmlformats.org/officeDocument/2006/relationships/tags" Target="../tags/tag9.xml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48DF5BE-7D22-77F2-8354-FFD2360AE8A3}"/>
              </a:ext>
            </a:extLst>
          </p:cNvPr>
          <p:cNvCxnSpPr>
            <a:cxnSpLocks/>
          </p:cNvCxnSpPr>
          <p:nvPr/>
        </p:nvCxnSpPr>
        <p:spPr>
          <a:xfrm>
            <a:off x="5038523" y="0"/>
            <a:ext cx="0" cy="708015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90FC08E6-93C6-78A0-2585-5953EF169DB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0321"/>
          <a:stretch/>
        </p:blipFill>
        <p:spPr>
          <a:xfrm>
            <a:off x="8006271" y="696603"/>
            <a:ext cx="1104707" cy="3163824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E4871A8-6C66-AD53-F0EF-AAA66BE59AFD}"/>
              </a:ext>
            </a:extLst>
          </p:cNvPr>
          <p:cNvCxnSpPr>
            <a:cxnSpLocks/>
          </p:cNvCxnSpPr>
          <p:nvPr/>
        </p:nvCxnSpPr>
        <p:spPr>
          <a:xfrm>
            <a:off x="9165297" y="0"/>
            <a:ext cx="0" cy="707136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AE75E06A-6C44-D041-982E-A354DC88209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61195" y="696603"/>
            <a:ext cx="3008804" cy="316382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49F1BCF-BA1C-CEA6-6099-D8AECCE6F717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5696"/>
          <a:stretch/>
        </p:blipFill>
        <p:spPr>
          <a:xfrm>
            <a:off x="9893635" y="645981"/>
            <a:ext cx="1731014" cy="3163824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8C10199-A01D-FAD2-FCEB-AB674D4E43A6}"/>
              </a:ext>
            </a:extLst>
          </p:cNvPr>
          <p:cNvCxnSpPr>
            <a:cxnSpLocks/>
          </p:cNvCxnSpPr>
          <p:nvPr/>
        </p:nvCxnSpPr>
        <p:spPr>
          <a:xfrm>
            <a:off x="762943" y="3875190"/>
            <a:ext cx="11395853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CFE1B69-8C8B-196E-C15F-DCC98E607007}"/>
              </a:ext>
            </a:extLst>
          </p:cNvPr>
          <p:cNvCxnSpPr>
            <a:cxnSpLocks/>
          </p:cNvCxnSpPr>
          <p:nvPr/>
        </p:nvCxnSpPr>
        <p:spPr>
          <a:xfrm>
            <a:off x="762943" y="627875"/>
            <a:ext cx="11395853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99A6189-B3F2-09F9-AAE9-8373A7BD4F1E}"/>
              </a:ext>
            </a:extLst>
          </p:cNvPr>
          <p:cNvCxnSpPr>
            <a:cxnSpLocks/>
          </p:cNvCxnSpPr>
          <p:nvPr/>
        </p:nvCxnSpPr>
        <p:spPr>
          <a:xfrm>
            <a:off x="2408210" y="0"/>
            <a:ext cx="9052" cy="706484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0DC70563-7FF1-CABE-60B2-A8667C8A9A17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35957"/>
          <a:stretch/>
        </p:blipFill>
        <p:spPr>
          <a:xfrm>
            <a:off x="10911253" y="3916330"/>
            <a:ext cx="1031149" cy="3163824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CA43585-1347-7F4B-43D4-106E0C100350}"/>
              </a:ext>
            </a:extLst>
          </p:cNvPr>
          <p:cNvCxnSpPr>
            <a:cxnSpLocks/>
          </p:cNvCxnSpPr>
          <p:nvPr/>
        </p:nvCxnSpPr>
        <p:spPr>
          <a:xfrm>
            <a:off x="762943" y="0"/>
            <a:ext cx="0" cy="708015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28312A92-F930-93DC-8EA6-886EB51F8BAC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t="57158" r="83763"/>
          <a:stretch/>
        </p:blipFill>
        <p:spPr>
          <a:xfrm>
            <a:off x="5061195" y="5712737"/>
            <a:ext cx="488549" cy="1355449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48CC601F-6A55-5CDE-5C9E-6C84B145C1B0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19894" r="43347"/>
          <a:stretch/>
        </p:blipFill>
        <p:spPr>
          <a:xfrm>
            <a:off x="5507517" y="3901021"/>
            <a:ext cx="1104707" cy="3163824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D12F19A-0F24-B11C-A2D5-595989F5FE6E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305" r="83428" b="60086"/>
          <a:stretch/>
        </p:blipFill>
        <p:spPr>
          <a:xfrm>
            <a:off x="5060891" y="3901020"/>
            <a:ext cx="488853" cy="1262803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772C2E91-ACD2-0648-15AC-5CE69E5E3EC1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21511" r="557"/>
          <a:stretch/>
        </p:blipFill>
        <p:spPr>
          <a:xfrm>
            <a:off x="6711805" y="3901995"/>
            <a:ext cx="2344852" cy="3163824"/>
          </a:xfrm>
          <a:prstGeom prst="rect">
            <a:avLst/>
          </a:prstGeom>
        </p:spPr>
      </p:pic>
      <p:pic>
        <p:nvPicPr>
          <p:cNvPr id="9" name="Picture 8" descr="\documentclass{article}&#10;\usepackage{amsmath}&#10;\pagestyle{empty}&#10;\begin{document}&#10;e-v coupling&#10;&#10;&#10;&#10;\end{document}" title="IguanaTex Bitmap Display">
            <a:extLst>
              <a:ext uri="{FF2B5EF4-FFF2-40B4-BE49-F238E27FC236}">
                <a16:creationId xmlns:a16="http://schemas.microsoft.com/office/drawing/2014/main" id="{D90CF20B-B266-8CAB-ECD7-E2BD0496933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08" y="1964467"/>
            <a:ext cx="1545195" cy="263426"/>
          </a:xfrm>
          <a:prstGeom prst="rect">
            <a:avLst/>
          </a:prstGeom>
        </p:spPr>
      </p:pic>
      <p:pic>
        <p:nvPicPr>
          <p:cNvPr id="6" name="Picture 5" descr="\documentclass{article}&#10;\usepackage{amsmath}&#10;\pagestyle{empty}&#10;\begin{document}&#10;e-v-x coupling&#10;&#10;&#10;&#10;\end{document}" title="IguanaTex Bitmap Display">
            <a:extLst>
              <a:ext uri="{FF2B5EF4-FFF2-40B4-BE49-F238E27FC236}">
                <a16:creationId xmlns:a16="http://schemas.microsoft.com/office/drawing/2014/main" id="{3F3552DE-8F0C-3F2C-A8C1-91BCC491FA6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54" y="5271519"/>
            <a:ext cx="1545336" cy="226407"/>
          </a:xfrm>
          <a:prstGeom prst="rect">
            <a:avLst/>
          </a:prstGeom>
        </p:spPr>
      </p:pic>
      <p:pic>
        <p:nvPicPr>
          <p:cNvPr id="11" name="Picture 10" descr="\documentclass{article}&#10;\usepackage{amsmath}&#10;\pagestyle{empty}&#10;\begin{document}&#10;$\chi^{(2)}$&#10;&#10;&#10;&#10;\end{document}" title="IguanaTex Bitmap Display">
            <a:extLst>
              <a:ext uri="{FF2B5EF4-FFF2-40B4-BE49-F238E27FC236}">
                <a16:creationId xmlns:a16="http://schemas.microsoft.com/office/drawing/2014/main" id="{B8D5741B-2FD8-E94A-F490-A4062812BAF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679" y="30739"/>
            <a:ext cx="780190" cy="551619"/>
          </a:xfrm>
          <a:prstGeom prst="rect">
            <a:avLst/>
          </a:prstGeom>
        </p:spPr>
      </p:pic>
      <p:pic>
        <p:nvPicPr>
          <p:cNvPr id="13" name="Picture 12" descr="\documentclass{article}&#10;\usepackage{amsmath}&#10;\pagestyle{empty}&#10;\begin{document}&#10;$\chi^{(3)}$&#10;&#10;&#10;&#10;\end{document}" title="IguanaTex Bitmap Display">
            <a:extLst>
              <a:ext uri="{FF2B5EF4-FFF2-40B4-BE49-F238E27FC236}">
                <a16:creationId xmlns:a16="http://schemas.microsoft.com/office/drawing/2014/main" id="{C841B28A-09D3-031E-BBC0-EB7D76DE299F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805" y="27941"/>
            <a:ext cx="780190" cy="551619"/>
          </a:xfrm>
          <a:prstGeom prst="rect">
            <a:avLst/>
          </a:prstGeom>
        </p:spPr>
      </p:pic>
      <p:pic>
        <p:nvPicPr>
          <p:cNvPr id="16" name="Picture 15" descr="\documentclass{article}&#10;\usepackage{amsmath}&#10;\pagestyle{empty}&#10;\begin{document}&#10;$\chi^{(5)}$&#10;&#10;&#10;&#10;\end{document}" title="IguanaTex Bitmap Display">
            <a:extLst>
              <a:ext uri="{FF2B5EF4-FFF2-40B4-BE49-F238E27FC236}">
                <a16:creationId xmlns:a16="http://schemas.microsoft.com/office/drawing/2014/main" id="{C83B6FB2-9428-DEDD-49D1-B1CC3E912670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047" y="27941"/>
            <a:ext cx="780190" cy="55161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D8EBB89-9484-B248-1606-BAD26C6A0B4A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l="8508" r="70189"/>
          <a:stretch/>
        </p:blipFill>
        <p:spPr>
          <a:xfrm>
            <a:off x="9481157" y="3907538"/>
            <a:ext cx="362414" cy="3163824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96A0082-935F-9D1A-75B4-9758B373B2F3}"/>
              </a:ext>
            </a:extLst>
          </p:cNvPr>
          <p:cNvCxnSpPr/>
          <p:nvPr/>
        </p:nvCxnSpPr>
        <p:spPr>
          <a:xfrm>
            <a:off x="762943" y="0"/>
            <a:ext cx="11429057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5DF0E8B-EF27-BCAF-3A33-5955E047202B}"/>
              </a:ext>
            </a:extLst>
          </p:cNvPr>
          <p:cNvCxnSpPr>
            <a:cxnSpLocks/>
          </p:cNvCxnSpPr>
          <p:nvPr/>
        </p:nvCxnSpPr>
        <p:spPr>
          <a:xfrm>
            <a:off x="12226204" y="-17584"/>
            <a:ext cx="0" cy="708894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6" name="Picture 65">
            <a:extLst>
              <a:ext uri="{FF2B5EF4-FFF2-40B4-BE49-F238E27FC236}">
                <a16:creationId xmlns:a16="http://schemas.microsoft.com/office/drawing/2014/main" id="{9047EFF5-2CB2-E6B9-D88C-77AB09C35F02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2531" r="87238"/>
          <a:stretch/>
        </p:blipFill>
        <p:spPr>
          <a:xfrm>
            <a:off x="2455563" y="660660"/>
            <a:ext cx="304961" cy="3163824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08FF1AAC-5BCD-677C-FC4A-D52A212C92E2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21069" r="52946"/>
          <a:stretch/>
        </p:blipFill>
        <p:spPr>
          <a:xfrm>
            <a:off x="2753309" y="663565"/>
            <a:ext cx="774546" cy="3163824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96A28DDF-4386-8D07-0D66-EC4740807651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61464" r="12551"/>
          <a:stretch/>
        </p:blipFill>
        <p:spPr>
          <a:xfrm>
            <a:off x="3612814" y="647743"/>
            <a:ext cx="774546" cy="3163824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64A9151A-E4F1-D756-1980-21164A48E289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5069" t="56483" r="86336" b="7011"/>
          <a:stretch/>
        </p:blipFill>
        <p:spPr>
          <a:xfrm>
            <a:off x="5138105" y="5712737"/>
            <a:ext cx="278004" cy="1154973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4C56CA18-DCEB-2016-BD3C-25D40CC081F8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4421" t="7837" r="86083" b="66596"/>
          <a:stretch/>
        </p:blipFill>
        <p:spPr>
          <a:xfrm>
            <a:off x="5156050" y="4284906"/>
            <a:ext cx="307156" cy="808891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39EEB611-1FA7-FE9D-5B1E-65B2A4897F13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l="29926" r="7082"/>
          <a:stretch/>
        </p:blipFill>
        <p:spPr>
          <a:xfrm>
            <a:off x="9803059" y="3916330"/>
            <a:ext cx="1087474" cy="3163824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9202BB2-0CF9-F26A-2457-C7ED56195D35}"/>
              </a:ext>
            </a:extLst>
          </p:cNvPr>
          <p:cNvCxnSpPr>
            <a:cxnSpLocks/>
          </p:cNvCxnSpPr>
          <p:nvPr/>
        </p:nvCxnSpPr>
        <p:spPr>
          <a:xfrm flipH="1">
            <a:off x="762943" y="7080154"/>
            <a:ext cx="114290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140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diagram of a car&#10;&#10;Description automatically generated with medium confidence">
            <a:extLst>
              <a:ext uri="{FF2B5EF4-FFF2-40B4-BE49-F238E27FC236}">
                <a16:creationId xmlns:a16="http://schemas.microsoft.com/office/drawing/2014/main" id="{BE62D1BC-1B11-FF37-BD8B-301EBE794F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89" y="0"/>
            <a:ext cx="11051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673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666CDA2-3022-EC0E-E727-8867ABEDFF91}"/>
              </a:ext>
            </a:extLst>
          </p:cNvPr>
          <p:cNvSpPr/>
          <p:nvPr/>
        </p:nvSpPr>
        <p:spPr>
          <a:xfrm>
            <a:off x="749857" y="-26377"/>
            <a:ext cx="11442143" cy="70977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AD74419-5D78-224C-4266-B531AE9EF3AE}"/>
              </a:ext>
            </a:extLst>
          </p:cNvPr>
          <p:cNvCxnSpPr>
            <a:cxnSpLocks/>
          </p:cNvCxnSpPr>
          <p:nvPr/>
        </p:nvCxnSpPr>
        <p:spPr>
          <a:xfrm>
            <a:off x="5038523" y="0"/>
            <a:ext cx="0" cy="708015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86ECEC7-B345-DE56-1D1B-9CD773FD91D9}"/>
              </a:ext>
            </a:extLst>
          </p:cNvPr>
          <p:cNvCxnSpPr>
            <a:cxnSpLocks/>
          </p:cNvCxnSpPr>
          <p:nvPr/>
        </p:nvCxnSpPr>
        <p:spPr>
          <a:xfrm>
            <a:off x="9165297" y="0"/>
            <a:ext cx="0" cy="707136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3C490C27-FB8D-54B8-294A-D176B6F2F9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61195" y="696603"/>
            <a:ext cx="3008804" cy="316382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902E57A-9260-4624-74FE-2432595689C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5696"/>
          <a:stretch/>
        </p:blipFill>
        <p:spPr>
          <a:xfrm>
            <a:off x="9893635" y="645981"/>
            <a:ext cx="1731014" cy="3163824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943A6C7-A957-4805-8548-81190A9C7E1A}"/>
              </a:ext>
            </a:extLst>
          </p:cNvPr>
          <p:cNvCxnSpPr>
            <a:cxnSpLocks/>
          </p:cNvCxnSpPr>
          <p:nvPr/>
        </p:nvCxnSpPr>
        <p:spPr>
          <a:xfrm>
            <a:off x="762943" y="3875190"/>
            <a:ext cx="11395853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24A166E-F645-BA4C-892D-373AE572595E}"/>
              </a:ext>
            </a:extLst>
          </p:cNvPr>
          <p:cNvCxnSpPr>
            <a:cxnSpLocks/>
          </p:cNvCxnSpPr>
          <p:nvPr/>
        </p:nvCxnSpPr>
        <p:spPr>
          <a:xfrm>
            <a:off x="762943" y="627875"/>
            <a:ext cx="11395853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263DBA2-B82D-7E66-19F5-784ECD7CC177}"/>
              </a:ext>
            </a:extLst>
          </p:cNvPr>
          <p:cNvCxnSpPr>
            <a:cxnSpLocks/>
          </p:cNvCxnSpPr>
          <p:nvPr/>
        </p:nvCxnSpPr>
        <p:spPr>
          <a:xfrm>
            <a:off x="2408210" y="0"/>
            <a:ext cx="9052" cy="706484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8804AB4-1D71-3C1D-E794-30A2514B4F54}"/>
              </a:ext>
            </a:extLst>
          </p:cNvPr>
          <p:cNvCxnSpPr>
            <a:cxnSpLocks/>
          </p:cNvCxnSpPr>
          <p:nvPr/>
        </p:nvCxnSpPr>
        <p:spPr>
          <a:xfrm>
            <a:off x="762943" y="0"/>
            <a:ext cx="0" cy="708015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F48ED94-2F7F-ACC5-5B97-FA7BB834006F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57158" r="83763"/>
          <a:stretch/>
        </p:blipFill>
        <p:spPr>
          <a:xfrm>
            <a:off x="5061195" y="5712737"/>
            <a:ext cx="488549" cy="135544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C0ADBD7-E380-84FC-7EAF-1E34400260B7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9894" r="43347"/>
          <a:stretch/>
        </p:blipFill>
        <p:spPr>
          <a:xfrm>
            <a:off x="5507517" y="3901021"/>
            <a:ext cx="1104707" cy="316382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583B6DD-FCC8-42C2-BBBE-EA0A50FCF8A1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305" r="83428" b="60086"/>
          <a:stretch/>
        </p:blipFill>
        <p:spPr>
          <a:xfrm>
            <a:off x="5060891" y="3901020"/>
            <a:ext cx="488853" cy="126280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502F849-1A18-67D5-1CBC-68B154F9289D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1511" r="557"/>
          <a:stretch/>
        </p:blipFill>
        <p:spPr>
          <a:xfrm>
            <a:off x="6711805" y="3901995"/>
            <a:ext cx="2344852" cy="3163824"/>
          </a:xfrm>
          <a:prstGeom prst="rect">
            <a:avLst/>
          </a:prstGeom>
        </p:spPr>
      </p:pic>
      <p:pic>
        <p:nvPicPr>
          <p:cNvPr id="29" name="Picture 28" descr="\documentclass{article}&#10;\usepackage{amsmath}&#10;\pagestyle{empty}&#10;\begin{document}&#10;e-v coupling&#10;&#10;&#10;&#10;\end{document}" title="IguanaTex Bitmap Display">
            <a:extLst>
              <a:ext uri="{FF2B5EF4-FFF2-40B4-BE49-F238E27FC236}">
                <a16:creationId xmlns:a16="http://schemas.microsoft.com/office/drawing/2014/main" id="{76D096BC-8E5E-C002-A641-5608BDC5D9C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08" y="1964467"/>
            <a:ext cx="1545195" cy="263426"/>
          </a:xfrm>
          <a:prstGeom prst="rect">
            <a:avLst/>
          </a:prstGeom>
        </p:spPr>
      </p:pic>
      <p:pic>
        <p:nvPicPr>
          <p:cNvPr id="30" name="Picture 29" descr="\documentclass{article}&#10;\usepackage{amsmath}&#10;\pagestyle{empty}&#10;\begin{document}&#10;e-v-x coupling&#10;&#10;&#10;&#10;\end{document}" title="IguanaTex Bitmap Display">
            <a:extLst>
              <a:ext uri="{FF2B5EF4-FFF2-40B4-BE49-F238E27FC236}">
                <a16:creationId xmlns:a16="http://schemas.microsoft.com/office/drawing/2014/main" id="{71BB69CF-8451-EE4D-7A98-F74A2452D02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54" y="5271519"/>
            <a:ext cx="1545336" cy="226407"/>
          </a:xfrm>
          <a:prstGeom prst="rect">
            <a:avLst/>
          </a:prstGeom>
        </p:spPr>
      </p:pic>
      <p:pic>
        <p:nvPicPr>
          <p:cNvPr id="31" name="Picture 30" descr="\documentclass{article}&#10;\usepackage{amsmath}&#10;\pagestyle{empty}&#10;\begin{document}&#10;$\chi^{(2)}$&#10;&#10;&#10;&#10;\end{document}" title="IguanaTex Bitmap Display">
            <a:extLst>
              <a:ext uri="{FF2B5EF4-FFF2-40B4-BE49-F238E27FC236}">
                <a16:creationId xmlns:a16="http://schemas.microsoft.com/office/drawing/2014/main" id="{D65BFFB7-BB83-1C4C-CCA1-3065B6C6C39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679" y="30739"/>
            <a:ext cx="780190" cy="551619"/>
          </a:xfrm>
          <a:prstGeom prst="rect">
            <a:avLst/>
          </a:prstGeom>
        </p:spPr>
      </p:pic>
      <p:pic>
        <p:nvPicPr>
          <p:cNvPr id="32" name="Picture 31" descr="\documentclass{article}&#10;\usepackage{amsmath}&#10;\pagestyle{empty}&#10;\begin{document}&#10;$\chi^{(3)}$&#10;&#10;&#10;&#10;\end{document}" title="IguanaTex Bitmap Display">
            <a:extLst>
              <a:ext uri="{FF2B5EF4-FFF2-40B4-BE49-F238E27FC236}">
                <a16:creationId xmlns:a16="http://schemas.microsoft.com/office/drawing/2014/main" id="{89A9F822-98DE-62D6-2352-13EF762F001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805" y="27941"/>
            <a:ext cx="780190" cy="551619"/>
          </a:xfrm>
          <a:prstGeom prst="rect">
            <a:avLst/>
          </a:prstGeom>
        </p:spPr>
      </p:pic>
      <p:pic>
        <p:nvPicPr>
          <p:cNvPr id="33" name="Picture 32" descr="\documentclass{article}&#10;\usepackage{amsmath}&#10;\pagestyle{empty}&#10;\begin{document}&#10;$\chi^{(5)}$&#10;&#10;&#10;&#10;\end{document}" title="IguanaTex Bitmap Display">
            <a:extLst>
              <a:ext uri="{FF2B5EF4-FFF2-40B4-BE49-F238E27FC236}">
                <a16:creationId xmlns:a16="http://schemas.microsoft.com/office/drawing/2014/main" id="{9059FEC9-07E1-EE2E-457C-067AC75BB37D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047" y="27941"/>
            <a:ext cx="780190" cy="55161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7F8F2FA-DE62-7428-521A-A74EA4101737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5044" t="12265" r="70189"/>
          <a:stretch/>
        </p:blipFill>
        <p:spPr>
          <a:xfrm>
            <a:off x="9422224" y="4284906"/>
            <a:ext cx="421347" cy="2775782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AFC931F-99A1-1753-01B4-699D78AAEAF6}"/>
              </a:ext>
            </a:extLst>
          </p:cNvPr>
          <p:cNvCxnSpPr/>
          <p:nvPr/>
        </p:nvCxnSpPr>
        <p:spPr>
          <a:xfrm>
            <a:off x="762943" y="0"/>
            <a:ext cx="11429057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E696B8D-246E-9C67-894D-76CD58FD281C}"/>
              </a:ext>
            </a:extLst>
          </p:cNvPr>
          <p:cNvCxnSpPr>
            <a:cxnSpLocks/>
          </p:cNvCxnSpPr>
          <p:nvPr/>
        </p:nvCxnSpPr>
        <p:spPr>
          <a:xfrm>
            <a:off x="12192000" y="-8792"/>
            <a:ext cx="0" cy="708894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C9190273-B60A-4634-DE65-8FFAAF54685E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5069" t="56483" r="86336" b="7011"/>
          <a:stretch/>
        </p:blipFill>
        <p:spPr>
          <a:xfrm>
            <a:off x="5138105" y="5712737"/>
            <a:ext cx="278004" cy="1154973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BB64ACE1-51A8-6626-2DE3-1AFD8670EA1E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4421" t="7837" r="86083" b="66596"/>
          <a:stretch/>
        </p:blipFill>
        <p:spPr>
          <a:xfrm>
            <a:off x="5156050" y="4284906"/>
            <a:ext cx="307156" cy="808891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78504EF0-C84B-BF49-E165-BE824CA768ED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l="22888" r="9197"/>
          <a:stretch/>
        </p:blipFill>
        <p:spPr>
          <a:xfrm>
            <a:off x="7941344" y="688357"/>
            <a:ext cx="1188784" cy="3163824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562436AD-EB83-9EE7-A856-54089F7E037F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l="3634" r="88568"/>
          <a:stretch/>
        </p:blipFill>
        <p:spPr>
          <a:xfrm>
            <a:off x="2711314" y="679019"/>
            <a:ext cx="233324" cy="3163824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E1065491-121E-A853-7B22-23A834AA5AC9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l="20691" r="52609"/>
          <a:stretch/>
        </p:blipFill>
        <p:spPr>
          <a:xfrm>
            <a:off x="2986069" y="674009"/>
            <a:ext cx="798886" cy="3163824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193EFCD2-5272-BC79-061F-4C57D7D29FA9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l="60434" r="12866"/>
          <a:stretch/>
        </p:blipFill>
        <p:spPr>
          <a:xfrm>
            <a:off x="3896775" y="669621"/>
            <a:ext cx="798886" cy="3163824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5F167C12-EC4B-2EF8-87DC-CCE4314EE6CE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l="20691" r="52609" b="87236"/>
          <a:stretch/>
        </p:blipFill>
        <p:spPr>
          <a:xfrm>
            <a:off x="2872356" y="676191"/>
            <a:ext cx="798886" cy="40383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AB887B33-4405-6970-FCD7-BA549E3BFC09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l="60434" r="12866" b="87730"/>
          <a:stretch/>
        </p:blipFill>
        <p:spPr>
          <a:xfrm>
            <a:off x="3792111" y="676744"/>
            <a:ext cx="798886" cy="388209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A8953EE2-0EBB-1292-5148-88400F93DE84}"/>
              </a:ext>
            </a:extLst>
          </p:cNvPr>
          <p:cNvSpPr/>
          <p:nvPr/>
        </p:nvSpPr>
        <p:spPr>
          <a:xfrm>
            <a:off x="3671242" y="782515"/>
            <a:ext cx="87050" cy="1934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B24F31D-50D1-01C9-851D-49FAC54BC24E}"/>
              </a:ext>
            </a:extLst>
          </p:cNvPr>
          <p:cNvSpPr/>
          <p:nvPr/>
        </p:nvSpPr>
        <p:spPr>
          <a:xfrm>
            <a:off x="4579374" y="741484"/>
            <a:ext cx="87050" cy="1934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26B3E7D2-90A2-4503-6B34-58844056B442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29926" r="7082"/>
          <a:stretch/>
        </p:blipFill>
        <p:spPr>
          <a:xfrm>
            <a:off x="9803059" y="3902098"/>
            <a:ext cx="1087474" cy="3163824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4EE991C-6879-FBDE-1306-E03D08C738F4}"/>
              </a:ext>
            </a:extLst>
          </p:cNvPr>
          <p:cNvCxnSpPr>
            <a:cxnSpLocks/>
          </p:cNvCxnSpPr>
          <p:nvPr/>
        </p:nvCxnSpPr>
        <p:spPr>
          <a:xfrm flipH="1">
            <a:off x="762943" y="7080154"/>
            <a:ext cx="114290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5109762-4DDA-D43D-01FF-47B9F56EBC83}"/>
              </a:ext>
            </a:extLst>
          </p:cNvPr>
          <p:cNvCxnSpPr>
            <a:cxnSpLocks/>
          </p:cNvCxnSpPr>
          <p:nvPr/>
        </p:nvCxnSpPr>
        <p:spPr>
          <a:xfrm>
            <a:off x="5036722" y="604296"/>
            <a:ext cx="0" cy="32918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31B65FF-72BF-A127-F92B-64BE1AA3C4ED}"/>
              </a:ext>
            </a:extLst>
          </p:cNvPr>
          <p:cNvCxnSpPr/>
          <p:nvPr/>
        </p:nvCxnSpPr>
        <p:spPr>
          <a:xfrm>
            <a:off x="9174089" y="611358"/>
            <a:ext cx="0" cy="32918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0A30FD0-CA0A-0469-CB3F-E4F732B307D3}"/>
              </a:ext>
            </a:extLst>
          </p:cNvPr>
          <p:cNvCxnSpPr>
            <a:cxnSpLocks/>
          </p:cNvCxnSpPr>
          <p:nvPr/>
        </p:nvCxnSpPr>
        <p:spPr>
          <a:xfrm flipH="1">
            <a:off x="5038523" y="630784"/>
            <a:ext cx="413556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0BDA44C-6624-3C3A-6DFD-14C9046DB2A3}"/>
              </a:ext>
            </a:extLst>
          </p:cNvPr>
          <p:cNvCxnSpPr>
            <a:cxnSpLocks/>
          </p:cNvCxnSpPr>
          <p:nvPr/>
        </p:nvCxnSpPr>
        <p:spPr>
          <a:xfrm>
            <a:off x="5038523" y="3874644"/>
            <a:ext cx="413556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EA501B8-8121-7A6B-4518-9704E8317B9F}"/>
              </a:ext>
            </a:extLst>
          </p:cNvPr>
          <p:cNvSpPr/>
          <p:nvPr/>
        </p:nvSpPr>
        <p:spPr>
          <a:xfrm>
            <a:off x="5156050" y="1964467"/>
            <a:ext cx="341661" cy="3107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AE3A40A-4F4D-6411-63CF-69B1804CCF0E}"/>
              </a:ext>
            </a:extLst>
          </p:cNvPr>
          <p:cNvSpPr/>
          <p:nvPr/>
        </p:nvSpPr>
        <p:spPr>
          <a:xfrm>
            <a:off x="9993617" y="1917187"/>
            <a:ext cx="341661" cy="3107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0DBE1A7-3AD5-67D8-564C-E0318065CD50}"/>
              </a:ext>
            </a:extLst>
          </p:cNvPr>
          <p:cNvSpPr/>
          <p:nvPr/>
        </p:nvSpPr>
        <p:spPr>
          <a:xfrm>
            <a:off x="9422225" y="5213791"/>
            <a:ext cx="341661" cy="3107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7CA435-16D2-C10C-FBC0-E745BEA2BA47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36812" r="11810"/>
          <a:stretch/>
        </p:blipFill>
        <p:spPr>
          <a:xfrm>
            <a:off x="10920676" y="3901021"/>
            <a:ext cx="827840" cy="316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74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3EBC111-6D6E-76E9-2D5E-46A2EB581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81" y="868912"/>
            <a:ext cx="3182641" cy="32622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A242035-5B84-14A4-57EF-35D0C52E7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9532" y="868912"/>
            <a:ext cx="4249658" cy="3262266"/>
          </a:xfrm>
          <a:prstGeom prst="rect">
            <a:avLst/>
          </a:prstGeom>
        </p:spPr>
      </p:pic>
      <p:pic>
        <p:nvPicPr>
          <p:cNvPr id="3" name="Picture 2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F81A097A-9F92-7ECF-89EC-DAC4C220B1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7913" y="2149491"/>
            <a:ext cx="2020828" cy="205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88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3EBC111-6D6E-76E9-2D5E-46A2EB581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81" y="868912"/>
            <a:ext cx="3182641" cy="32622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A242035-5B84-14A4-57EF-35D0C52E7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9532" y="868912"/>
            <a:ext cx="4249658" cy="3262266"/>
          </a:xfrm>
          <a:prstGeom prst="rect">
            <a:avLst/>
          </a:prstGeom>
        </p:spPr>
      </p:pic>
      <p:pic>
        <p:nvPicPr>
          <p:cNvPr id="4" name="Picture 3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BF0E3701-6A1D-6C1A-4ACA-A638F10CBB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4" t="13899" r="81312" b="78098"/>
          <a:stretch/>
        </p:blipFill>
        <p:spPr>
          <a:xfrm>
            <a:off x="3402621" y="1330778"/>
            <a:ext cx="524399" cy="261255"/>
          </a:xfrm>
          <a:prstGeom prst="rect">
            <a:avLst/>
          </a:prstGeom>
        </p:spPr>
      </p:pic>
      <p:pic>
        <p:nvPicPr>
          <p:cNvPr id="5" name="Picture 4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4CEF1E40-9C59-5C67-0AE3-BFE25DA494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4" t="13899" r="81312" b="78098"/>
          <a:stretch/>
        </p:blipFill>
        <p:spPr>
          <a:xfrm>
            <a:off x="305635" y="1330778"/>
            <a:ext cx="524399" cy="26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121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7B32776B-57E2-03D4-5F8D-65046A8BC7D9}"/>
              </a:ext>
            </a:extLst>
          </p:cNvPr>
          <p:cNvSpPr/>
          <p:nvPr/>
        </p:nvSpPr>
        <p:spPr>
          <a:xfrm>
            <a:off x="1438102" y="881149"/>
            <a:ext cx="8249568" cy="3749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09839A-1ADF-3A19-0BEF-7864019D88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590"/>
          <a:stretch/>
        </p:blipFill>
        <p:spPr>
          <a:xfrm>
            <a:off x="1438104" y="855662"/>
            <a:ext cx="2136370" cy="37490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1AEAAD-50FA-61B4-FC17-38302EEFA5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910"/>
          <a:stretch/>
        </p:blipFill>
        <p:spPr>
          <a:xfrm>
            <a:off x="3665914" y="860368"/>
            <a:ext cx="1429721" cy="37490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04190B-E15F-DAFE-2427-C9FF035CC8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195" r="80000" b="50266"/>
          <a:stretch/>
        </p:blipFill>
        <p:spPr>
          <a:xfrm>
            <a:off x="1438102" y="2447000"/>
            <a:ext cx="731522" cy="28263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A596A03-97D1-2AC9-9663-B0BE5C2DDAA4}"/>
              </a:ext>
            </a:extLst>
          </p:cNvPr>
          <p:cNvSpPr/>
          <p:nvPr/>
        </p:nvSpPr>
        <p:spPr>
          <a:xfrm>
            <a:off x="1562285" y="2447000"/>
            <a:ext cx="531845" cy="766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DFA512B-C864-3D6A-D0BA-CA31D6369D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02"/>
          <a:stretch/>
        </p:blipFill>
        <p:spPr>
          <a:xfrm>
            <a:off x="4959221" y="865074"/>
            <a:ext cx="4728449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783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144544A-6188-CD4B-0EA1-A3FB262D1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734"/>
            <a:ext cx="4249658" cy="326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794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890FBE6-1928-F89F-AD19-4092CDFEEBCA}"/>
              </a:ext>
            </a:extLst>
          </p:cNvPr>
          <p:cNvSpPr/>
          <p:nvPr/>
        </p:nvSpPr>
        <p:spPr>
          <a:xfrm>
            <a:off x="1035085" y="866771"/>
            <a:ext cx="6494105" cy="3264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A242035-5B84-14A4-57EF-35D0C52E7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532" y="868912"/>
            <a:ext cx="4249658" cy="32622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A4134BD-B6D3-3A1F-15A4-7D3EAC3603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483"/>
          <a:stretch/>
        </p:blipFill>
        <p:spPr>
          <a:xfrm>
            <a:off x="1035085" y="866770"/>
            <a:ext cx="2323937" cy="326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579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98635-4301-D959-01F4-3AD39CC71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1B616-4B15-7D50-3A07-EA07443BF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718A9F-806F-4E6A-09F3-5DED50164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600" y="375469"/>
            <a:ext cx="10796799" cy="610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9328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655.418"/>
  <p:tag name="OUTPUTTYPE" val="PNG"/>
  <p:tag name="IGUANATEXVERSION" val="160"/>
  <p:tag name="LATEXADDIN" val="\documentclass{article}&#10;\usepackage{amsmath}&#10;\pagestyle{empty}&#10;\begin{document}&#10;e-v coupling&#10;&#10;&#10;&#10;\end{document}"/>
  <p:tag name="IGUANATEXSIZE" val="20"/>
  <p:tag name="IGUANATEXCURSOR" val="82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.7331"/>
  <p:tag name="ORIGINALWIDTH" val="191.976"/>
  <p:tag name="OUTPUTTYPE" val="PNG"/>
  <p:tag name="IGUANATEXVERSION" val="160"/>
  <p:tag name="LATEXADDIN" val="\documentclass{article}&#10;\usepackage{amsmath}&#10;\pagestyle{empty}&#10;\begin{document}&#10;$\chi^{(5)}$&#10;&#10;&#10;&#10;\end{document}"/>
  <p:tag name="IGUANATEXSIZE" val="40"/>
  <p:tag name="IGUANATEXCURSOR" val="89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762.6547"/>
  <p:tag name="OUTPUTTYPE" val="PNG"/>
  <p:tag name="IGUANATEXVERSION" val="160"/>
  <p:tag name="LATEXADDIN" val="\documentclass{article}&#10;\usepackage{amsmath}&#10;\pagestyle{empty}&#10;\begin{document}&#10;e-v-x coupling&#10;&#10;&#10;&#10;\end{document}"/>
  <p:tag name="IGUANATEXSIZE" val="20"/>
  <p:tag name="IGUANATEXCURSOR" val="84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.7331"/>
  <p:tag name="ORIGINALWIDTH" val="191.976"/>
  <p:tag name="OUTPUTTYPE" val="PNG"/>
  <p:tag name="IGUANATEXVERSION" val="160"/>
  <p:tag name="LATEXADDIN" val="\documentclass{article}&#10;\usepackage{amsmath}&#10;\pagestyle{empty}&#10;\begin{document}&#10;$\chi^{(2)}$&#10;&#10;&#10;&#10;\end{document}"/>
  <p:tag name="IGUANATEXSIZE" val="40"/>
  <p:tag name="IGUANATEXCURSOR" val="92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.7331"/>
  <p:tag name="ORIGINALWIDTH" val="191.976"/>
  <p:tag name="OUTPUTTYPE" val="PNG"/>
  <p:tag name="IGUANATEXVERSION" val="160"/>
  <p:tag name="LATEXADDIN" val="\documentclass{article}&#10;\usepackage{amsmath}&#10;\pagestyle{empty}&#10;\begin{document}&#10;$\chi^{(3)}$&#10;&#10;&#10;&#10;\end{document}"/>
  <p:tag name="IGUANATEXSIZE" val="40"/>
  <p:tag name="IGUANATEXCURSOR" val="89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.7331"/>
  <p:tag name="ORIGINALWIDTH" val="191.976"/>
  <p:tag name="OUTPUTTYPE" val="PNG"/>
  <p:tag name="IGUANATEXVERSION" val="160"/>
  <p:tag name="LATEXADDIN" val="\documentclass{article}&#10;\usepackage{amsmath}&#10;\pagestyle{empty}&#10;\begin{document}&#10;$\chi^{(5)}$&#10;&#10;&#10;&#10;\end{document}"/>
  <p:tag name="IGUANATEXSIZE" val="40"/>
  <p:tag name="IGUANATEXCURSOR" val="89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655.418"/>
  <p:tag name="OUTPUTTYPE" val="PNG"/>
  <p:tag name="IGUANATEXVERSION" val="160"/>
  <p:tag name="LATEXADDIN" val="\documentclass{article}&#10;\usepackage{amsmath}&#10;\pagestyle{empty}&#10;\begin{document}&#10;e-v coupling&#10;&#10;&#10;&#10;\end{document}"/>
  <p:tag name="IGUANATEXSIZE" val="20"/>
  <p:tag name="IGUANATEXCURSOR" val="82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762.6547"/>
  <p:tag name="OUTPUTTYPE" val="PNG"/>
  <p:tag name="IGUANATEXVERSION" val="160"/>
  <p:tag name="LATEXADDIN" val="\documentclass{article}&#10;\usepackage{amsmath}&#10;\pagestyle{empty}&#10;\begin{document}&#10;e-v-x coupling&#10;&#10;&#10;&#10;\end{document}"/>
  <p:tag name="IGUANATEXSIZE" val="20"/>
  <p:tag name="IGUANATEXCURSOR" val="84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.7331"/>
  <p:tag name="ORIGINALWIDTH" val="191.976"/>
  <p:tag name="OUTPUTTYPE" val="PNG"/>
  <p:tag name="IGUANATEXVERSION" val="160"/>
  <p:tag name="LATEXADDIN" val="\documentclass{article}&#10;\usepackage{amsmath}&#10;\pagestyle{empty}&#10;\begin{document}&#10;$\chi^{(2)}$&#10;&#10;&#10;&#10;\end{document}"/>
  <p:tag name="IGUANATEXSIZE" val="40"/>
  <p:tag name="IGUANATEXCURSOR" val="92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.7331"/>
  <p:tag name="ORIGINALWIDTH" val="191.976"/>
  <p:tag name="OUTPUTTYPE" val="PNG"/>
  <p:tag name="IGUANATEXVERSION" val="160"/>
  <p:tag name="LATEXADDIN" val="\documentclass{article}&#10;\usepackage{amsmath}&#10;\pagestyle{empty}&#10;\begin{document}&#10;$\chi^{(3)}$&#10;&#10;&#10;&#10;\end{document}"/>
  <p:tag name="IGUANATEXSIZE" val="40"/>
  <p:tag name="IGUANATEXCURSOR" val="89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3231</TotalTime>
  <Words>1</Words>
  <Application>Microsoft Office PowerPoint</Application>
  <PresentationFormat>Widescreen</PresentationFormat>
  <Paragraphs>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rpm</dc:creator>
  <cp:lastModifiedBy>rpm</cp:lastModifiedBy>
  <cp:revision>14</cp:revision>
  <dcterms:created xsi:type="dcterms:W3CDTF">2024-07-25T15:23:16Z</dcterms:created>
  <dcterms:modified xsi:type="dcterms:W3CDTF">2024-10-08T23:34:46Z</dcterms:modified>
</cp:coreProperties>
</file>