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62BD-4933-4F6B-959D-B89BFB4EE1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7F1D-03C5-41BF-8C65-3404673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7F1D-03C5-41BF-8C65-34046731CE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BC5-ABF8-8ECE-EE37-B4B1BFCE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A3E91-79E4-DE3F-9029-5FD80BFE8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DC90-2722-C3F5-613A-674688C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1D8B-00E7-F539-1AC7-9F083E18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8E0E-0CBD-0D25-EE0F-478E6C86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7E7-90CA-C794-429D-9AC1EB9D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F896-C7D6-7A43-2A7C-13FB4D25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92F9-3BF8-2AA7-AD12-3B238B0D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AF91-4D9C-4C2A-3440-A0DC1FB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63CE-C3C4-423B-22A2-76F4DB6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30DAB-059F-AB13-797D-29DF599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7FC6-CEA2-DA45-4123-44E3518C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8A7-BBF1-F30F-E34D-D627823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0893-A193-0D7F-AD58-BBEDB5F4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E2BB-0DF9-AFFE-AF34-96828B0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1821-D8B8-F221-8A7F-521E527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0EE9-B4DC-8A02-88C0-95DF1010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C935-A9FF-B5B9-C19F-BBDE5C15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FC6B-DCCB-EE8A-085E-764967E8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AB51-E22D-9B47-6A83-C6070AA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9528-B673-6644-6C2A-7EBCCF39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AFBE-E751-7F55-D494-F94C2719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2BA9-6033-314B-7EC2-395EE14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7883-7400-2C15-388C-A746641B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7B2A-C69D-CA7A-A2CF-725123D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4D2-6B12-842C-99F5-4FC4EDD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7450-682D-8840-6AA6-422BDB52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8A9C-11EA-9B63-9ACD-0893644D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F122-6563-2757-CBBB-BB368954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D5E9-C852-18A3-EFD5-A7970F7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0646-D602-30B7-75BB-421D01C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5A0-650E-828E-E42A-8DDC14E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4376-010B-99F4-223B-5FD61F05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A677-1668-0C3B-C453-6B407C11A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10F2-4111-6311-2781-D84D8116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7D7A2-AAFD-F0F2-EC83-1696F43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CD983-17F5-F5C4-8FF7-72AD1AE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2000-B4FA-59A4-1A84-AB0A37D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B8B3C-B586-857B-FA58-22840D8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28E-C798-0384-8D49-3006FC65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3D333-8664-43FE-2503-CB1BFB3D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D63E-691F-366D-3A62-D45AD48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5CF3-124F-470D-E2D0-AA78B7E4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0E6C1-825D-0E87-7E0D-D8125EBC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0EF9-58CB-3AB6-1A5E-A9305DB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1033-523B-A875-8635-C146F0B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50EC-48CA-9902-DB59-863CCC9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FAA8-231C-D2DD-6196-856F01F6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0BDE-5DF6-A6E8-672A-B7A4B5F9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1808-E4FA-7F08-A563-50E58641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C7E6-D7DA-E276-499E-CC632272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3DBF-085A-C652-FDA5-F7BFB838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1D1-E82B-0360-BC96-A9CCDB7D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6C320-DF3D-91C2-B0B1-A9BC2CDA8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98B3-FA39-D6E2-720E-0C5953F8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11D5A-D302-7821-49E4-2BD43133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FD5A-2C93-7412-7EDC-F7B3E05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885E-8909-EC66-BA4E-82F9101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60B7-799D-E546-B6A5-40A9BF7D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0424-9732-02FC-20A3-11003F4C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6337-40C3-73AF-F8A4-B8856674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85EB9-E676-4C25-92BE-BE2B99F733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6FDF-7092-64C4-4C94-E742427A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9BD5-A01B-7D5F-A156-F5FE6E4C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15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5.png"/><Relationship Id="rId3" Type="http://schemas.openxmlformats.org/officeDocument/2006/relationships/tags" Target="../tags/tag8.xml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7.xml"/><Relationship Id="rId16" Type="http://schemas.openxmlformats.org/officeDocument/2006/relationships/image" Target="../media/image12.png"/><Relationship Id="rId20" Type="http://schemas.openxmlformats.org/officeDocument/2006/relationships/image" Target="../media/image19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A8CE-850A-BF2F-9677-1CD9CD387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111BF-CDF6-7AA0-C9E7-E2A0612B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A6C05-43BF-D6D4-65FA-B958D797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0" y="781806"/>
            <a:ext cx="10751079" cy="52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DF5BE-7D22-77F2-8354-FFD2360AE8A3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0FC08E6-93C6-78A0-2585-5953EF169D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21"/>
          <a:stretch/>
        </p:blipFill>
        <p:spPr>
          <a:xfrm>
            <a:off x="8006271" y="696603"/>
            <a:ext cx="1104707" cy="31638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871A8-6C66-AD53-F0EF-AAA66BE59AFD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75E06A-6C44-D041-982E-A354DC8820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F1BCF-BA1C-CEA6-6099-D8AECCE6F7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C10199-A01D-FAD2-FCEB-AB674D4E43A6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E1B69-8C8B-196E-C15F-DCC98E607007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A6189-B3F2-09F9-AAE9-8373A7BD4F1E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DC70563-7FF1-CABE-60B2-A8667C8A9A1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A43585-1347-7F4B-43D4-106E0C100350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8312A92-F930-93DC-8EA6-886EB51F8BA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CC601F-6A55-5CDE-5C9E-6C84B145C1B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12F19A-0F24-B11C-A2D5-595989F5FE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2C2E91-ACD2-0648-15AC-5CE69E5E3EC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D90CF20B-B266-8CAB-ECD7-E2BD049693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3F3552DE-8F0C-3F2C-A8C1-91BCC491FA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B8D5741B-2FD8-E94A-F490-A4062812BA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C841B28A-09D3-031E-BBC0-EB7D76DE29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C83B6FB2-9428-DEDD-49D1-B1CC3E9126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8EBB89-9484-B248-1606-BAD26C6A0B4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A0082-935F-9D1A-75B4-9758B373B2F3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DF0E8B-EF27-BCAF-3A33-5955E047202B}"/>
              </a:ext>
            </a:extLst>
          </p:cNvPr>
          <p:cNvCxnSpPr>
            <a:cxnSpLocks/>
          </p:cNvCxnSpPr>
          <p:nvPr/>
        </p:nvCxnSpPr>
        <p:spPr>
          <a:xfrm>
            <a:off x="12226204" y="-17584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047EFF5-2CB2-E6B9-D88C-77AB09C35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31" r="87238"/>
          <a:stretch/>
        </p:blipFill>
        <p:spPr>
          <a:xfrm>
            <a:off x="2455563" y="660660"/>
            <a:ext cx="304961" cy="316382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8FF1AAC-5BCD-677C-FC4A-D52A212C92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1069" r="52946"/>
          <a:stretch/>
        </p:blipFill>
        <p:spPr>
          <a:xfrm>
            <a:off x="2753309" y="663565"/>
            <a:ext cx="774546" cy="31638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6A28DDF-4386-8D07-0D66-EC474080765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1464" r="12551"/>
          <a:stretch/>
        </p:blipFill>
        <p:spPr>
          <a:xfrm>
            <a:off x="3612814" y="647743"/>
            <a:ext cx="774546" cy="316382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4A9151A-E4F1-D756-1980-21164A48E28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C56CA18-DCEB-2016-BD3C-25D40CC081F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EEB611-1FA7-FE9D-5B1E-65B2A4897F1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202BB2-0CF9-F26A-2457-C7ED56195D35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ar&#10;&#10;Description automatically generated with medium confidence">
            <a:extLst>
              <a:ext uri="{FF2B5EF4-FFF2-40B4-BE49-F238E27FC236}">
                <a16:creationId xmlns:a16="http://schemas.microsoft.com/office/drawing/2014/main" id="{BE62D1BC-1B11-FF37-BD8B-301EBE79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9" y="0"/>
            <a:ext cx="11051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66CDA2-3022-EC0E-E727-8867ABEDFF91}"/>
              </a:ext>
            </a:extLst>
          </p:cNvPr>
          <p:cNvSpPr/>
          <p:nvPr/>
        </p:nvSpPr>
        <p:spPr>
          <a:xfrm>
            <a:off x="749857" y="-26377"/>
            <a:ext cx="11442143" cy="7097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D74419-5D78-224C-4266-B531AE9EF3AE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6ECEC7-B345-DE56-1D1B-9CD773FD91D9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490C27-FB8D-54B8-294A-D176B6F2F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02E57A-9260-4624-74FE-2432595689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3A6C7-A957-4805-8548-81190A9C7E1A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4A166E-F645-BA4C-892D-373AE572595E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63DBA2-B82D-7E66-19F5-784ECD7CC177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FCD9F7B-3417-08F1-69C8-E6A06B79E8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804AB4-1D71-3C1D-E794-30A2514B4F54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F48ED94-2F7F-ACC5-5B97-FA7BB83400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0ADBD7-E380-84FC-7EAF-1E34400260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83B6DD-FCC8-42C2-BBBE-EA0A50FCF8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02F849-1A18-67D5-1CBC-68B154F9289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76D096BC-8E5E-C002-A641-5608BDC5D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71BB69CF-8451-EE4D-7A98-F74A2452D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D65BFFB7-BB83-1C4C-CCA1-3065B6C6C3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89A9F822-98DE-62D6-2352-13EF762F00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9059FEC9-07E1-EE2E-457C-067AC75BB3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F8F2FA-DE62-7428-521A-A74EA410173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C931F-99A1-1753-01B4-699D78AAEAF6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696B8D-246E-9C67-894D-76CD58FD281C}"/>
              </a:ext>
            </a:extLst>
          </p:cNvPr>
          <p:cNvCxnSpPr>
            <a:cxnSpLocks/>
          </p:cNvCxnSpPr>
          <p:nvPr/>
        </p:nvCxnSpPr>
        <p:spPr>
          <a:xfrm>
            <a:off x="12192000" y="-8792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9190273-B60A-4634-DE65-8FFAAF54685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64ACE1-51A8-6626-2DE3-1AFD8670EA1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504EF0-C84B-BF49-E165-BE824CA768E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2888" r="9197"/>
          <a:stretch/>
        </p:blipFill>
        <p:spPr>
          <a:xfrm>
            <a:off x="7941344" y="688357"/>
            <a:ext cx="1188784" cy="31638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2436AD-EB83-9EE7-A856-54089F7E037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634" r="88568"/>
          <a:stretch/>
        </p:blipFill>
        <p:spPr>
          <a:xfrm>
            <a:off x="2711314" y="679019"/>
            <a:ext cx="233324" cy="316382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065491-121E-A853-7B22-23A834AA5AC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/>
          <a:stretch/>
        </p:blipFill>
        <p:spPr>
          <a:xfrm>
            <a:off x="2986069" y="674009"/>
            <a:ext cx="798886" cy="31638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93EFCD2-5272-BC79-061F-4C57D7D29FA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/>
          <a:stretch/>
        </p:blipFill>
        <p:spPr>
          <a:xfrm>
            <a:off x="3896775" y="669621"/>
            <a:ext cx="798886" cy="316382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F167C12-EC4B-2EF8-87DC-CCE4314EE6C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 b="87236"/>
          <a:stretch/>
        </p:blipFill>
        <p:spPr>
          <a:xfrm>
            <a:off x="2872356" y="676191"/>
            <a:ext cx="798886" cy="40383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887B33-4405-6970-FCD7-BA549E3BFC0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 b="87730"/>
          <a:stretch/>
        </p:blipFill>
        <p:spPr>
          <a:xfrm>
            <a:off x="3792111" y="676744"/>
            <a:ext cx="798886" cy="38820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8953EE2-0EBB-1292-5148-88400F93DE84}"/>
              </a:ext>
            </a:extLst>
          </p:cNvPr>
          <p:cNvSpPr/>
          <p:nvPr/>
        </p:nvSpPr>
        <p:spPr>
          <a:xfrm>
            <a:off x="3671242" y="782515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24F31D-50D1-01C9-851D-49FAC54BC24E}"/>
              </a:ext>
            </a:extLst>
          </p:cNvPr>
          <p:cNvSpPr/>
          <p:nvPr/>
        </p:nvSpPr>
        <p:spPr>
          <a:xfrm>
            <a:off x="4579374" y="741484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B3E7D2-90A2-4503-6B34-58844056B4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EE991C-6879-FBDE-1306-E03D08C738F4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09762-4DDA-D43D-01FF-47B9F56EBC83}"/>
              </a:ext>
            </a:extLst>
          </p:cNvPr>
          <p:cNvCxnSpPr>
            <a:cxnSpLocks/>
          </p:cNvCxnSpPr>
          <p:nvPr/>
        </p:nvCxnSpPr>
        <p:spPr>
          <a:xfrm>
            <a:off x="5036722" y="604296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1B65FF-72BF-A127-F92B-64BE1AA3C4ED}"/>
              </a:ext>
            </a:extLst>
          </p:cNvPr>
          <p:cNvCxnSpPr/>
          <p:nvPr/>
        </p:nvCxnSpPr>
        <p:spPr>
          <a:xfrm>
            <a:off x="9174089" y="611358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A30FD0-CA0A-0469-CB3F-E4F732B307D3}"/>
              </a:ext>
            </a:extLst>
          </p:cNvPr>
          <p:cNvCxnSpPr>
            <a:cxnSpLocks/>
          </p:cNvCxnSpPr>
          <p:nvPr/>
        </p:nvCxnSpPr>
        <p:spPr>
          <a:xfrm flipH="1">
            <a:off x="5038523" y="63078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BDA44C-6624-3C3A-6DFD-14C9046DB2A3}"/>
              </a:ext>
            </a:extLst>
          </p:cNvPr>
          <p:cNvCxnSpPr>
            <a:cxnSpLocks/>
          </p:cNvCxnSpPr>
          <p:nvPr/>
        </p:nvCxnSpPr>
        <p:spPr>
          <a:xfrm>
            <a:off x="5038523" y="387464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A501B8-8121-7A6B-4518-9704E8317B9F}"/>
              </a:ext>
            </a:extLst>
          </p:cNvPr>
          <p:cNvSpPr/>
          <p:nvPr/>
        </p:nvSpPr>
        <p:spPr>
          <a:xfrm>
            <a:off x="5156050" y="196446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E3A40A-4F4D-6411-63CF-69B1804CCF0E}"/>
              </a:ext>
            </a:extLst>
          </p:cNvPr>
          <p:cNvSpPr/>
          <p:nvPr/>
        </p:nvSpPr>
        <p:spPr>
          <a:xfrm>
            <a:off x="9993617" y="191718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DBE1A7-3AD5-67D8-564C-E0318065CD50}"/>
              </a:ext>
            </a:extLst>
          </p:cNvPr>
          <p:cNvSpPr/>
          <p:nvPr/>
        </p:nvSpPr>
        <p:spPr>
          <a:xfrm>
            <a:off x="9422225" y="5213791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0FBE6-1928-F89F-AD19-4092CDFEEBCA}"/>
              </a:ext>
            </a:extLst>
          </p:cNvPr>
          <p:cNvSpPr/>
          <p:nvPr/>
        </p:nvSpPr>
        <p:spPr>
          <a:xfrm>
            <a:off x="1035085" y="866771"/>
            <a:ext cx="6494105" cy="3264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134BD-B6D3-3A1F-15A4-7D3EAC360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83"/>
          <a:stretch/>
        </p:blipFill>
        <p:spPr>
          <a:xfrm>
            <a:off x="1035085" y="866770"/>
            <a:ext cx="2323937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635-4301-D959-01F4-3AD39CC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B616-4B15-7D50-3A07-EA07443B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8A9F-806F-4E6A-09F3-5DED5016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0" y="375469"/>
            <a:ext cx="10796799" cy="61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2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rpm</dc:creator>
  <cp:lastModifiedBy>rpm</cp:lastModifiedBy>
  <cp:revision>9</cp:revision>
  <dcterms:created xsi:type="dcterms:W3CDTF">2024-07-25T15:23:16Z</dcterms:created>
  <dcterms:modified xsi:type="dcterms:W3CDTF">2024-07-31T03:25:59Z</dcterms:modified>
</cp:coreProperties>
</file>