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EAB9A-F394-411B-96ED-E0FE0468CF5A}">
          <p14:sldIdLst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463" autoAdjust="0"/>
  </p:normalViewPr>
  <p:slideViewPr>
    <p:cSldViewPr snapToGrid="0">
      <p:cViewPr varScale="1">
        <p:scale>
          <a:sx n="74" d="100"/>
          <a:sy n="74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144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9" Type="http://schemas.openxmlformats.org/officeDocument/2006/relationships/viewProps" Target="viewProps.xml" /><Relationship Id="rId9" Type="http://schemas.openxmlformats.org/officeDocument/2006/relationships/customXml" Target="../customXml/item3.xml" /><Relationship Id="rId18" Type="http://schemas.openxmlformats.org/officeDocument/2006/relationships/presProps" Target="presProps.xml" /><Relationship Id="rId8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17" Type="http://schemas.openxmlformats.org/officeDocument/2006/relationships/commentAuthors" Target="commentAuthors.xml" /><Relationship Id="rId21" Type="http://schemas.openxmlformats.org/officeDocument/2006/relationships/tableStyles" Target="tableStyles.xml" /><Relationship Id="rId10" Type="http://schemas.openxmlformats.org/officeDocument/2006/relationships/slideMaster" Target="slideMasters/slideMaster1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DFB-9730-464A-AF43-C6D69E5BA4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3333"/>
            <a:ext cx="9144000" cy="181663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CA" sz="2400" b="1" dirty="0">
                <a:solidFill>
                  <a:srgbClr val="FABE29"/>
                </a:solidFill>
              </a:rPr>
              <a:t>● ● ● ● ● ● ● ● ● ● ● ● ● ● ● ●</a:t>
            </a:r>
            <a:r>
              <a:rPr lang="en-CA" sz="2400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1414-1AC4-9244-A299-2305EFE27C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62254" y="4916054"/>
            <a:ext cx="5541817" cy="127230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91E3-2A10-414D-83D7-B507E91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7C06-F439-8D49-AA33-97AE779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5070-0E9D-D641-A4DD-C43CFA04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4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7CF6-6243-4E4A-AAD3-4CE92690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35F4-02C9-BB4C-A01D-A0A81F36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F67E-1F54-2A40-B254-BAD8338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DD83-568F-B84C-8871-5350F21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3151-073D-A24A-BAB8-65E1D354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16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C4D6F-18DD-BF43-A11F-E61010BC9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FE23-3ACA-0546-8563-475A8FE9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2E71-7E88-6C45-9F8C-A5DDA80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C5F3-70FD-BE45-9A49-A7C8D19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7D91-4D94-4D43-A763-09C03B4E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0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A22-6EE1-1F4E-A2EB-67A62AB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AD8A-CACB-1D47-A587-28113D4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439A-AB30-7B48-AC74-F2351890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C1D0-BB39-8E41-92E8-70DF825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CF75-C433-9149-98BE-86D927D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7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50AF-013A-C249-90D3-DB849C51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062-52A7-534B-94E1-428198C8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2C8F-34B1-EB42-B774-3C8CB31F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784E-2C6B-9D4D-95FE-64B65802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FDC6-B26B-7B45-887F-F05D8DF3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1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7BA7-6D8A-9249-A39F-FF5FA380F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243D-A084-3B48-8B9E-0D020132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4F9-734C-9C45-9866-BDA72378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3986-338B-4E4A-B3DE-6F18BF63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9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F1E8-7AEE-224F-822F-21E20CD1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70A6-55E7-EF4D-80B8-3D3E8DA3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6C90-F2B0-9A4F-91FC-FF51EE82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8EF4-D67F-7E4E-A603-BFFADDA12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3AC6-2FBA-AF41-A020-1E5DCC3C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C96A5-96B6-AB48-8364-17B5C619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0DE4B-DA93-8C46-BF71-0F3E006C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B05D8-FE34-B142-9DC4-91760C79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30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5F4-5C95-314F-988E-6C35DA03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0FE7-0538-B54E-8C1B-CE52E225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B59E-7D24-DC4B-9BF7-792022C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8FA2C-3DD3-9B41-A2FA-3BC96E4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3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29832-748C-EA44-93B7-1F0B3E4C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F5E7C-B312-2A46-9076-DCDC64CD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8A6F-A90D-7249-BB70-6CDD717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F28-0E20-C949-8F08-519DE78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C209-9014-9A41-A72E-07179B69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613A-14CB-AA4E-9F70-C5182CDC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D8BD-18B3-9C4F-A900-31EB4613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3A0B-5E17-0D4D-AC59-CA435BDA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9FED-C7CC-1947-979D-601AF59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8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3C8-89FD-0D4B-A5FB-FCD7222E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B3B24-9789-404E-91D6-6FC31C94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064FF-0CCA-5743-8322-5726C7D1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394B-39DA-0743-9820-2B15EF95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8E72E-8DC5-0B48-A67B-B7BD779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B3D0-1597-294A-9979-9E9F9BDC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9AD92-852C-A24B-ACBB-58795F0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E5E-1A73-E34F-8687-15396A7A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CE92-E63B-6345-A601-2E3B2AB1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F274-F317-764B-9EAC-00BD9627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6B86-0904-5E47-8DB1-729BCBCF4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9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DFB-9730-464A-AF43-C6D69E5BA4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3333"/>
            <a:ext cx="9144000" cy="18166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1414-1AC4-9244-A299-2305EFE27C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62254" y="4916054"/>
            <a:ext cx="5541817" cy="127230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Martin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91E3-2A10-414D-83D7-B507E91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02/02/2022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A22-6EE1-1F4E-A2EB-67A62AB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Reproducible</a:t>
            </a:r>
            <a:r>
              <a:rPr/>
              <a:t> </a:t>
            </a:r>
            <a:r>
              <a:rPr/>
              <a:t>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AD8A-CACB-1D47-A587-28113D4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Entire chain from raw data to output is documented/coded… no “by hand” modifications that are impossible to re-create.</a:t>
            </a:r>
          </a:p>
          <a:p>
            <a:pPr lvl="1"/>
            <a:r>
              <a:rPr/>
              <a:t>Ensures that changes to either data or methodology get automatically reflected in the output.</a:t>
            </a:r>
          </a:p>
          <a:p>
            <a:pPr lvl="1"/>
            <a:r>
              <a:rPr/>
              <a:t>The priority is on accuracy rather than aesthetics.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Motortrend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1974:</a:t>
            </a:r>
          </a:p>
        </p:txBody>
      </p:sp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The fastest car is the Ford Pantera L which gets 15.8 Miles per gallon, and has 264 horsepower.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Pantera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7BA7-6D8A-9249-A39F-FF5FA380F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car_data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anti_join</a:t>
            </a:r>
            <a:r>
              <a:rPr>
                <a:latin typeface="Courier"/>
              </a:rPr>
              <a:t>(car_data,fastest)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(qsec)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49500"/>
            <a:ext cx="5181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again.</a:t>
            </a:r>
          </a:p>
        </p:txBody>
      </p:sp>
      <p:pic>
        <p:nvPicPr>
          <p:cNvPr descr="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Now there is a new fastest car, and the plot </a:t>
            </a:r>
            <a:r>
              <a:rPr b="1"/>
              <a:t>and</a:t>
            </a:r>
            <a:r>
              <a:rPr/>
              <a:t> the prose automatically reflect this.</a:t>
            </a:r>
          </a:p>
          <a:p>
            <a:pPr lvl="1"/>
            <a:r>
              <a:rPr/>
              <a:t>The fastest car is the Maserati Bora which gets 15 Miles per gallon, and has 335 horsepower.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A22-6EE1-1F4E-A2EB-67A62AB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Drawbacks: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AD8A-CACB-1D47-A587-28113D4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modifications to .ppt would be lost if the analysis had to be rerun.</a:t>
            </a:r>
          </a:p>
          <a:p>
            <a:pPr lvl="1"/>
            <a:r>
              <a:rPr/>
              <a:t>So no aesthetic modifications to ppt should be made until numbers finalized.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arel manufacturing - labour market information.pptx" id="{570E8739-1FCB-420B-98F8-80F4723233BB}" vid="{74313A5D-B6AB-4925-9918-E5EB5C1FD3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29468</TotalTime>
  <Words>357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from Rmarkdown</dc:title>
  <dc:creator>Richard Martin</dc:creator>
  <cp:keywords/>
  <dcterms:created xsi:type="dcterms:W3CDTF">2022-02-02T23:52:59Z</dcterms:created>
  <dcterms:modified xsi:type="dcterms:W3CDTF">2022-02-02T23:52:59Z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02/02/2022</vt:lpwstr>
  </property>
  <property fmtid="{D5CDD505-2E9C-101B-9397-08002B2CF9AE}" pid="3" name="output">
    <vt:lpwstr/>
  </property>
</Properties>
</file>