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EBE7-85B5-434D-9512-A8757DEE7E9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C734-F719-4B29-A7ED-069ADCF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3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EBE7-85B5-434D-9512-A8757DEE7E9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C734-F719-4B29-A7ED-069ADCF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5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EBE7-85B5-434D-9512-A8757DEE7E9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C734-F719-4B29-A7ED-069ADCF0570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5296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EBE7-85B5-434D-9512-A8757DEE7E9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C734-F719-4B29-A7ED-069ADCF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47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EBE7-85B5-434D-9512-A8757DEE7E9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C734-F719-4B29-A7ED-069ADCF0570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4894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EBE7-85B5-434D-9512-A8757DEE7E9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C734-F719-4B29-A7ED-069ADCF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82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EBE7-85B5-434D-9512-A8757DEE7E9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C734-F719-4B29-A7ED-069ADCF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05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EBE7-85B5-434D-9512-A8757DEE7E9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C734-F719-4B29-A7ED-069ADCF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1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EBE7-85B5-434D-9512-A8757DEE7E9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C734-F719-4B29-A7ED-069ADCF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0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EBE7-85B5-434D-9512-A8757DEE7E9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C734-F719-4B29-A7ED-069ADCF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EBE7-85B5-434D-9512-A8757DEE7E9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C734-F719-4B29-A7ED-069ADCF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8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EBE7-85B5-434D-9512-A8757DEE7E9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C734-F719-4B29-A7ED-069ADCF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1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EBE7-85B5-434D-9512-A8757DEE7E9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C734-F719-4B29-A7ED-069ADCF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5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EBE7-85B5-434D-9512-A8757DEE7E9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C734-F719-4B29-A7ED-069ADCF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2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EBE7-85B5-434D-9512-A8757DEE7E9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C734-F719-4B29-A7ED-069ADCF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EBE7-85B5-434D-9512-A8757DEE7E9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C734-F719-4B29-A7ED-069ADCF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1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EEBE7-85B5-434D-9512-A8757DEE7E9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CFC734-F719-4B29-A7ED-069ADCF05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022" y="0"/>
            <a:ext cx="9144000" cy="2387600"/>
          </a:xfrm>
        </p:spPr>
        <p:txBody>
          <a:bodyPr anchor="ctr"/>
          <a:lstStyle/>
          <a:p>
            <a:r>
              <a:rPr lang="en-US" dirty="0" smtClean="0"/>
              <a:t>IU Outdoor Adventures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618185" y="4893146"/>
            <a:ext cx="10315977" cy="1655762"/>
          </a:xfrm>
        </p:spPr>
        <p:txBody>
          <a:bodyPr/>
          <a:lstStyle/>
          <a:p>
            <a:r>
              <a:rPr lang="en-US" dirty="0"/>
              <a:t>Robert Mulligan | Jeff Zhao | Blake Kohn | Philip </a:t>
            </a:r>
            <a:r>
              <a:rPr lang="en-US" dirty="0" err="1"/>
              <a:t>Lapid</a:t>
            </a:r>
            <a:r>
              <a:rPr lang="en-US" dirty="0"/>
              <a:t> | Alexandra </a:t>
            </a:r>
            <a:r>
              <a:rPr lang="en-US" dirty="0" err="1" smtClean="0"/>
              <a:t>Niebrugge</a:t>
            </a:r>
            <a:endParaRPr lang="en-US" dirty="0" smtClean="0"/>
          </a:p>
          <a:p>
            <a:r>
              <a:rPr lang="en-US" dirty="0" smtClean="0"/>
              <a:t>S307 Spring 2016 6876</a:t>
            </a:r>
          </a:p>
          <a:p>
            <a:r>
              <a:rPr lang="en-US" dirty="0" smtClean="0"/>
              <a:t>Referential Corruption</a:t>
            </a:r>
            <a:endParaRPr lang="en-US" dirty="0"/>
          </a:p>
          <a:p>
            <a:endParaRPr lang="en-US" dirty="0"/>
          </a:p>
        </p:txBody>
      </p:sp>
      <p:pic>
        <p:nvPicPr>
          <p:cNvPr id="4" name="image01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395470" y="1609860"/>
            <a:ext cx="7212169" cy="329657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990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IU Outdoor Adventures?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An outdoor recreation program serving Bloomington</a:t>
            </a:r>
          </a:p>
          <a:p>
            <a:pPr lvl="1"/>
            <a:r>
              <a:rPr lang="en-US" sz="2200" dirty="0" smtClean="0"/>
              <a:t>For students and Bloomington residents</a:t>
            </a:r>
          </a:p>
          <a:p>
            <a:r>
              <a:rPr lang="en-US" sz="2400" dirty="0" smtClean="0"/>
              <a:t>Offers gear, trips, and experiences</a:t>
            </a:r>
          </a:p>
          <a:p>
            <a:pPr lvl="1"/>
            <a:r>
              <a:rPr lang="en-US" sz="2200" dirty="0" smtClean="0"/>
              <a:t>Rock climbing, backpacking, canoeing, etc.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0172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 for IU Outdoor Adventures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database to automate and streamline processes</a:t>
            </a:r>
          </a:p>
          <a:p>
            <a:pPr lvl="1"/>
            <a:r>
              <a:rPr lang="en-US" sz="2400" dirty="0" smtClean="0"/>
              <a:t>Store sales, vendors, equipment, classes, trips, and employee payroll</a:t>
            </a:r>
          </a:p>
          <a:p>
            <a:r>
              <a:rPr lang="en-US" sz="2400" dirty="0" smtClean="0"/>
              <a:t>Link all aspects of the company operations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971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what this database can do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016174"/>
            <a:ext cx="4183062" cy="375356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1930400"/>
            <a:ext cx="4184650" cy="3907967"/>
          </a:xfrm>
        </p:spPr>
      </p:pic>
    </p:spTree>
    <p:extLst>
      <p:ext uri="{BB962C8B-B14F-4D97-AF65-F5344CB8AC3E}">
        <p14:creationId xmlns:p14="http://schemas.microsoft.com/office/powerpoint/2010/main" val="323064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</TotalTime>
  <Words>97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IU Outdoor Adventures</vt:lpstr>
      <vt:lpstr>What is IU Outdoor Adventures?</vt:lpstr>
      <vt:lpstr>Our goal for IU Outdoor Adventures</vt:lpstr>
      <vt:lpstr>Examples of what this database can do</vt:lpstr>
    </vt:vector>
  </TitlesOfParts>
  <Company>Windows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IU Outdoor Adventure</dc:title>
  <dc:creator>blake kohn</dc:creator>
  <cp:lastModifiedBy>blake kohn</cp:lastModifiedBy>
  <cp:revision>10</cp:revision>
  <dcterms:created xsi:type="dcterms:W3CDTF">2016-04-18T22:08:22Z</dcterms:created>
  <dcterms:modified xsi:type="dcterms:W3CDTF">2016-04-19T00:10:08Z</dcterms:modified>
</cp:coreProperties>
</file>