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5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296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47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4894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82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5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1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5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2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1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EBE7-85B5-434D-9512-A8757DEE7E9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022" y="0"/>
            <a:ext cx="9144000" cy="2387600"/>
          </a:xfrm>
        </p:spPr>
        <p:txBody>
          <a:bodyPr anchor="ctr"/>
          <a:lstStyle/>
          <a:p>
            <a:r>
              <a:rPr lang="en-US" dirty="0"/>
              <a:t>IU Outdoor Adventures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18185" y="4893146"/>
            <a:ext cx="10315977" cy="1655762"/>
          </a:xfrm>
        </p:spPr>
        <p:txBody>
          <a:bodyPr/>
          <a:lstStyle/>
          <a:p>
            <a:r>
              <a:rPr lang="en-US" dirty="0"/>
              <a:t>Robert Mulligan | Jeff Zhao | Blake Kohn | Philip </a:t>
            </a:r>
            <a:r>
              <a:rPr lang="en-US" dirty="0" err="1"/>
              <a:t>Lapid</a:t>
            </a:r>
            <a:r>
              <a:rPr lang="en-US" dirty="0"/>
              <a:t> | Alexandra </a:t>
            </a:r>
            <a:r>
              <a:rPr lang="en-US" dirty="0" err="1"/>
              <a:t>Niebrugge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0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95470" y="1609860"/>
            <a:ext cx="7212169" cy="329657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990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IU Outdoor Adventures?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outdoor recreation program serving Bloomington</a:t>
            </a:r>
          </a:p>
          <a:p>
            <a:pPr lvl="1"/>
            <a:r>
              <a:rPr lang="en-US" sz="2200" dirty="0"/>
              <a:t>For students and Bloomington residents</a:t>
            </a:r>
          </a:p>
          <a:p>
            <a:r>
              <a:rPr lang="en-US" sz="2400" dirty="0"/>
              <a:t>Offers gear, trips, and experiences</a:t>
            </a:r>
          </a:p>
          <a:p>
            <a:pPr lvl="1"/>
            <a:r>
              <a:rPr lang="en-US" sz="2200" dirty="0"/>
              <a:t>Rock climbing, backpacking, canoeing, etc.</a:t>
            </a:r>
          </a:p>
        </p:txBody>
      </p:sp>
    </p:spTree>
    <p:extLst>
      <p:ext uri="{BB962C8B-B14F-4D97-AF65-F5344CB8AC3E}">
        <p14:creationId xmlns:p14="http://schemas.microsoft.com/office/powerpoint/2010/main" val="420172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 for IU Outdoor Adventures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database to automate and streamline processes</a:t>
            </a:r>
          </a:p>
          <a:p>
            <a:pPr lvl="1"/>
            <a:r>
              <a:rPr lang="en-US" sz="2400" dirty="0"/>
              <a:t>Store sales, vendors, equipment, classes, trips, and employee payroll</a:t>
            </a:r>
          </a:p>
          <a:p>
            <a:r>
              <a:rPr lang="en-US" sz="2400" dirty="0"/>
              <a:t>Link all aspects of the company operations</a:t>
            </a:r>
          </a:p>
        </p:txBody>
      </p:sp>
    </p:spTree>
    <p:extLst>
      <p:ext uri="{BB962C8B-B14F-4D97-AF65-F5344CB8AC3E}">
        <p14:creationId xmlns:p14="http://schemas.microsoft.com/office/powerpoint/2010/main" val="93971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what this database can do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016174"/>
            <a:ext cx="4183062" cy="375356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1930400"/>
            <a:ext cx="4184650" cy="3907967"/>
          </a:xfrm>
        </p:spPr>
      </p:pic>
    </p:spTree>
    <p:extLst>
      <p:ext uri="{BB962C8B-B14F-4D97-AF65-F5344CB8AC3E}">
        <p14:creationId xmlns:p14="http://schemas.microsoft.com/office/powerpoint/2010/main" val="32306499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91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IU Outdoor Adventures</vt:lpstr>
      <vt:lpstr>What is IU Outdoor Adventures?</vt:lpstr>
      <vt:lpstr>Our goal for IU Outdoor Adventures</vt:lpstr>
      <vt:lpstr>Examples of what this database can do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IU Outdoor Adventure</dc:title>
  <dc:creator>blake kohn</dc:creator>
  <cp:lastModifiedBy>Bobby Mulligan</cp:lastModifiedBy>
  <cp:revision>11</cp:revision>
  <dcterms:created xsi:type="dcterms:W3CDTF">2016-04-18T22:08:22Z</dcterms:created>
  <dcterms:modified xsi:type="dcterms:W3CDTF">2017-10-08T18:53:33Z</dcterms:modified>
</cp:coreProperties>
</file>