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5"/>
  </p:normalViewPr>
  <p:slideViewPr>
    <p:cSldViewPr snapToGrid="0" snapToObjects="1">
      <p:cViewPr varScale="1">
        <p:scale>
          <a:sx n="101" d="100"/>
          <a:sy n="101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412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83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169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92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05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36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62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0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0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810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3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B19B-8867-CB46-BF5F-D74C62999E70}" type="datetimeFigureOut">
              <a:rPr lang="es-ES_tradnl" smtClean="0"/>
              <a:t>17/1/17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22D7-6267-5B48-B5FA-9D5F67E7DC2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7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1" y="30480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Centro de Estudios</a:t>
            </a:r>
            <a:endParaRPr lang="es-CL" sz="3600" dirty="0"/>
          </a:p>
        </p:txBody>
      </p:sp>
      <p:pic>
        <p:nvPicPr>
          <p:cNvPr id="10" name="4 Imagen" descr="LOGO-ANIP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28602"/>
            <a:ext cx="990600" cy="104200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conformó a mediados del 2016. Sus integrantes son Roberto Muñoz y Karla Henríquez.</a:t>
            </a:r>
          </a:p>
          <a:p>
            <a:pPr algn="just"/>
            <a:r>
              <a:rPr lang="es-ES_tradnl" dirty="0" smtClean="0"/>
              <a:t>Sus objetivos son</a:t>
            </a:r>
          </a:p>
          <a:p>
            <a:pPr lvl="1"/>
            <a:r>
              <a:rPr lang="es-ES_tradnl" dirty="0" smtClean="0"/>
              <a:t>Estudiar las </a:t>
            </a:r>
            <a:r>
              <a:rPr lang="es-ES_tradnl" dirty="0" err="1" smtClean="0"/>
              <a:t>pol</a:t>
            </a:r>
            <a:r>
              <a:rPr lang="es-ES" dirty="0" err="1" smtClean="0"/>
              <a:t>íticas</a:t>
            </a:r>
            <a:r>
              <a:rPr lang="es-ES" dirty="0" smtClean="0"/>
              <a:t> que promueven el I+D</a:t>
            </a:r>
          </a:p>
          <a:p>
            <a:pPr lvl="1"/>
            <a:r>
              <a:rPr lang="es-ES_tradnl" dirty="0" smtClean="0"/>
              <a:t>Analizar la </a:t>
            </a:r>
            <a:r>
              <a:rPr lang="es-ES_tradnl" dirty="0" err="1" smtClean="0"/>
              <a:t>evoluci</a:t>
            </a:r>
            <a:r>
              <a:rPr lang="es-ES" dirty="0" err="1" smtClean="0"/>
              <a:t>ón</a:t>
            </a:r>
            <a:r>
              <a:rPr lang="es-ES" dirty="0" smtClean="0"/>
              <a:t> del financiamiento del CIT</a:t>
            </a:r>
          </a:p>
          <a:p>
            <a:pPr lvl="1"/>
            <a:r>
              <a:rPr lang="es-ES" dirty="0" smtClean="0"/>
              <a:t>Analizar la inserción laboral de científicos jóvenes</a:t>
            </a:r>
          </a:p>
          <a:p>
            <a:pPr lvl="1"/>
            <a:r>
              <a:rPr lang="es-ES" dirty="0"/>
              <a:t>Generar información actualizada para el mejoramiento de políticas públicas en </a:t>
            </a:r>
            <a:r>
              <a:rPr lang="es-ES" dirty="0" smtClean="0"/>
              <a:t>CIT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1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1" y="30480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Encuesta de inserci</a:t>
            </a:r>
            <a:r>
              <a:rPr lang="es-ES" sz="3600" dirty="0" err="1" smtClean="0"/>
              <a:t>ón</a:t>
            </a:r>
            <a:r>
              <a:rPr lang="es-ES" sz="3600" dirty="0" smtClean="0"/>
              <a:t> laboral</a:t>
            </a:r>
            <a:endParaRPr lang="es-CL" sz="3600" dirty="0"/>
          </a:p>
        </p:txBody>
      </p:sp>
      <p:pic>
        <p:nvPicPr>
          <p:cNvPr id="10" name="4 Imagen" descr="LOGO-ANIP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28602"/>
            <a:ext cx="990600" cy="104200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centro de estudios diseño la 1era encuesta de </a:t>
            </a:r>
            <a:r>
              <a:rPr lang="es-ES_tradnl" dirty="0" err="1" smtClean="0"/>
              <a:t>inserci</a:t>
            </a:r>
            <a:r>
              <a:rPr lang="es-ES" dirty="0" err="1" smtClean="0"/>
              <a:t>ón</a:t>
            </a:r>
            <a:r>
              <a:rPr lang="es-ES" dirty="0" smtClean="0"/>
              <a:t> laboral de investigadores científicos.</a:t>
            </a:r>
          </a:p>
          <a:p>
            <a:pPr algn="just"/>
            <a:r>
              <a:rPr lang="es-ES" dirty="0" smtClean="0"/>
              <a:t>Fue lanzada el 11 de noviembre y terminó el 2 de enero. Plataforma web.</a:t>
            </a:r>
          </a:p>
          <a:p>
            <a:pPr algn="just"/>
            <a:r>
              <a:rPr lang="es-ES_tradnl" dirty="0" smtClean="0"/>
              <a:t>Participaron </a:t>
            </a:r>
            <a:r>
              <a:rPr lang="es-ES_tradnl" b="1" dirty="0" smtClean="0"/>
              <a:t>1400 personas</a:t>
            </a:r>
            <a:r>
              <a:rPr lang="es-ES_tradnl" dirty="0" smtClean="0"/>
              <a:t>, de las cuales </a:t>
            </a:r>
            <a:r>
              <a:rPr lang="es-ES_tradnl" b="1" dirty="0" smtClean="0"/>
              <a:t>791</a:t>
            </a:r>
            <a:r>
              <a:rPr lang="es-ES_tradnl" dirty="0" smtClean="0"/>
              <a:t> completaron la encuesta.</a:t>
            </a:r>
          </a:p>
          <a:p>
            <a:pPr algn="just"/>
            <a:r>
              <a:rPr lang="es-ES_tradnl" dirty="0" smtClean="0"/>
              <a:t>Los objetivos son analizar la </a:t>
            </a:r>
            <a:r>
              <a:rPr lang="es-ES_tradnl" dirty="0" err="1" smtClean="0"/>
              <a:t>evoluci</a:t>
            </a:r>
            <a:r>
              <a:rPr lang="es-ES" dirty="0" err="1" smtClean="0"/>
              <a:t>ón</a:t>
            </a:r>
            <a:r>
              <a:rPr lang="es-ES" dirty="0" smtClean="0"/>
              <a:t> en la carrera científica, los tipos de contrato, </a:t>
            </a:r>
            <a:r>
              <a:rPr lang="es-ES_tradnl" dirty="0" smtClean="0"/>
              <a:t>el nivel de desempleo.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72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1" y="30480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Encuesta de inserci</a:t>
            </a:r>
            <a:r>
              <a:rPr lang="es-ES" sz="3600" dirty="0" err="1" smtClean="0"/>
              <a:t>ón</a:t>
            </a:r>
            <a:r>
              <a:rPr lang="es-ES" sz="3600" dirty="0" smtClean="0"/>
              <a:t> laboral</a:t>
            </a:r>
            <a:endParaRPr lang="es-CL" sz="3600" dirty="0"/>
          </a:p>
        </p:txBody>
      </p:sp>
      <p:pic>
        <p:nvPicPr>
          <p:cNvPr id="10" name="4 Imagen" descr="LOGO-ANIP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28602"/>
            <a:ext cx="990600" cy="1042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651000"/>
            <a:ext cx="2984500" cy="2630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2" y="1650999"/>
            <a:ext cx="3217886" cy="2630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191000"/>
            <a:ext cx="2990470" cy="2298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4191000"/>
            <a:ext cx="2861225" cy="25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1" y="30480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Encuesta de inserci</a:t>
            </a:r>
            <a:r>
              <a:rPr lang="es-ES" sz="3600" dirty="0" err="1" smtClean="0"/>
              <a:t>ón</a:t>
            </a:r>
            <a:r>
              <a:rPr lang="es-ES" sz="3600" dirty="0" smtClean="0"/>
              <a:t> laboral</a:t>
            </a:r>
            <a:endParaRPr lang="es-CL" sz="3600" dirty="0"/>
          </a:p>
        </p:txBody>
      </p:sp>
      <p:pic>
        <p:nvPicPr>
          <p:cNvPr id="10" name="4 Imagen" descr="LOGO-ANIP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28602"/>
            <a:ext cx="990600" cy="1042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1" y="1042007"/>
            <a:ext cx="4796854" cy="2363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496447"/>
            <a:ext cx="4013200" cy="1977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04" y="3502704"/>
            <a:ext cx="4000501" cy="19711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80361" y="5564755"/>
            <a:ext cx="6707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400" dirty="0" smtClean="0"/>
              <a:t>Investigadores con grado de magister y doctorado</a:t>
            </a:r>
          </a:p>
          <a:p>
            <a:pPr algn="ctr"/>
            <a:r>
              <a:rPr lang="es-CL" sz="2400" b="1" dirty="0" smtClean="0"/>
              <a:t>5</a:t>
            </a:r>
            <a:r>
              <a:rPr lang="es-CL" sz="2400" b="1" dirty="0" smtClean="0"/>
              <a:t>,4% </a:t>
            </a:r>
            <a:r>
              <a:rPr lang="es-CL" sz="2400" b="1" dirty="0" smtClean="0"/>
              <a:t>se declara </a:t>
            </a:r>
            <a:r>
              <a:rPr lang="es-CL" sz="2400" b="1" dirty="0" smtClean="0"/>
              <a:t>desempleado</a:t>
            </a:r>
          </a:p>
          <a:p>
            <a:pPr algn="ctr"/>
            <a:r>
              <a:rPr lang="es-CL" sz="2400" b="1" dirty="0" smtClean="0"/>
              <a:t>Mujeres 6,9%</a:t>
            </a:r>
            <a:endParaRPr lang="es-C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15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152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Munoz</dc:creator>
  <cp:lastModifiedBy>Roberto Munoz</cp:lastModifiedBy>
  <cp:revision>14</cp:revision>
  <dcterms:created xsi:type="dcterms:W3CDTF">2017-01-17T12:54:44Z</dcterms:created>
  <dcterms:modified xsi:type="dcterms:W3CDTF">2017-01-17T19:42:01Z</dcterms:modified>
</cp:coreProperties>
</file>