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0" r:id="rId6"/>
    <p:sldId id="267" r:id="rId7"/>
    <p:sldId id="268" r:id="rId8"/>
    <p:sldId id="266" r:id="rId9"/>
    <p:sldId id="270" r:id="rId10"/>
    <p:sldId id="269" r:id="rId11"/>
    <p:sldId id="262" r:id="rId12"/>
    <p:sldId id="263" r:id="rId13"/>
    <p:sldId id="264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A922-D8AD-44A1-ACE7-D2F1B4D0A1B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4F75-BA84-4860-9CED-3C8E0AA5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4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1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0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8650A3-EF4B-4832-BAF8-45D79387DD7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D53FED-0ECD-4638-9D7F-08BAF483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6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Samples/issues" TargetMode="External"/><Relationship Id="rId2" Type="http://schemas.openxmlformats.org/officeDocument/2006/relationships/hyperlink" Target="https://github.com/microsoft/botframework-cli/iss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botframework-sdk/issues" TargetMode="External"/><Relationship Id="rId4" Type="http://schemas.openxmlformats.org/officeDocument/2006/relationships/hyperlink" Target="https://github.com/microsoft/BotFramework-Composer/issue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BotBuilder-Samples/tree/main/experimental/orchestrator/javascript_nodejs" TargetMode="External"/><Relationship Id="rId3" Type="http://schemas.openxmlformats.org/officeDocument/2006/relationships/hyperlink" Target="https://github.com/microsoft/botframework-sdk/blob/main/Orchestrator/docs/Overview.md" TargetMode="External"/><Relationship Id="rId7" Type="http://schemas.openxmlformats.org/officeDocument/2006/relationships/hyperlink" Target="https://github.com/microsoft/BotBuilder-Samples/tree/main/experimental/orchestrator/csharp_dotnetcore" TargetMode="External"/><Relationship Id="rId2" Type="http://schemas.openxmlformats.org/officeDocument/2006/relationships/hyperlink" Target="https://aka.ms/bf-orchest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botframework-cli/tree/beta/packages/orchestrator" TargetMode="External"/><Relationship Id="rId5" Type="http://schemas.openxmlformats.org/officeDocument/2006/relationships/hyperlink" Target="https://github.com/microsoft/botframework-sdk/blob/main/Orchestrator/docs/Overview.md#Roadmap" TargetMode="External"/><Relationship Id="rId4" Type="http://schemas.openxmlformats.org/officeDocument/2006/relationships/hyperlink" Target="https://aka.ms/bforchestratorapi" TargetMode="External"/><Relationship Id="rId9" Type="http://schemas.openxmlformats.org/officeDocument/2006/relationships/hyperlink" Target="https://github.com/microsoft/botframework-sdk/blob/main/Orchestrator/docs/BFOrchestratorUsage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icrosoft/botframework-sdk/blob/main/Orchestrator/docs/BFOrchestratorUsag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bf-orchestra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nlrmodels" TargetMode="External"/><Relationship Id="rId2" Type="http://schemas.openxmlformats.org/officeDocument/2006/relationships/hyperlink" Target="https://github.com/microsoft/botframework-sdk/blob/main/Orchestrator/docs/Overview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Builder-Samples/tree/main/experimental/orchestrator/csharp_dotnet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8F4AE-CDF7-49B9-AA27-AC8CD7368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04" b="94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5EA3A-890A-4A6B-B2E4-D3812B9D3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Orchestrator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49DEA-1E4C-42A0-8378-0DFB5427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543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CBA11-CFE3-4BB9-B51A-473D808F94DB}"/>
              </a:ext>
            </a:extLst>
          </p:cNvPr>
          <p:cNvSpPr txBox="1"/>
          <p:nvPr/>
        </p:nvSpPr>
        <p:spPr>
          <a:xfrm>
            <a:off x="195943" y="5794195"/>
            <a:ext cx="1947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Eyal Schwartz, PM</a:t>
            </a:r>
          </a:p>
          <a:p>
            <a:r>
              <a:rPr lang="en-US" dirty="0">
                <a:solidFill>
                  <a:srgbClr val="FFFFFF"/>
                </a:solidFill>
              </a:rPr>
              <a:t>Bot Framework</a:t>
            </a:r>
          </a:p>
          <a:p>
            <a:r>
              <a:rPr lang="en-US" dirty="0">
                <a:solidFill>
                  <a:srgbClr val="FFFFFF"/>
                </a:solidFill>
              </a:rPr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4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230575-1783-4264-83BC-9E104E26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4AC79A-9384-4905-ADC0-3F9B8A94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3044" y="4777381"/>
            <a:ext cx="1369981" cy="8604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CLI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Composer Bot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Code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3A8E-63CF-4BC7-BFC6-C723E3B2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send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CFD4-A8BF-42B8-AAC7-2E596CBE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0629"/>
            <a:ext cx="10018713" cy="3550571"/>
          </a:xfrm>
        </p:spPr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File </a:t>
            </a:r>
            <a:r>
              <a:rPr lang="en-US" sz="1800" dirty="0" err="1">
                <a:latin typeface="Calibri" panose="020F0502020204030204" pitchFamily="34" charset="0"/>
              </a:rPr>
              <a:t>Github</a:t>
            </a:r>
            <a:r>
              <a:rPr lang="en-US" sz="1800" dirty="0">
                <a:latin typeface="Calibri" panose="020F0502020204030204" pitchFamily="34" charset="0"/>
              </a:rPr>
              <a:t> Issues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800100" lvl="1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CLI: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https://github.com/microsoft/botframework-cli/issues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800100" lvl="1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Samples: </a:t>
            </a:r>
            <a:r>
              <a:rPr lang="en-US" sz="1400" dirty="0">
                <a:effectLst/>
                <a:latin typeface="Calibri" panose="020F0502020204030204" pitchFamily="34" charset="0"/>
                <a:hlinkClick r:id="rId3"/>
              </a:rPr>
              <a:t>https://github.com/microsoft/BotBuilder-Samples/issues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800100" lvl="1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Composer: </a:t>
            </a:r>
            <a:r>
              <a:rPr lang="en-US" sz="1400" dirty="0">
                <a:latin typeface="Calibri" panose="020F0502020204030204" pitchFamily="34" charset="0"/>
                <a:hlinkClick r:id="rId4"/>
              </a:rPr>
              <a:t>https://github.com/microsoft/BotFramework-Composer/issues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800100" lvl="1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SDK: </a:t>
            </a:r>
            <a:r>
              <a:rPr lang="en-US" sz="1400" dirty="0">
                <a:solidFill>
                  <a:srgbClr val="3399FF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https://github.com/microsoft/botframework-sdk/issues</a:t>
            </a:r>
            <a:r>
              <a:rPr lang="en-US" sz="1400" dirty="0">
                <a:solidFill>
                  <a:srgbClr val="3399FF"/>
                </a:solidFill>
                <a:latin typeface="Calibri" panose="020F0502020204030204" pitchFamily="34" charset="0"/>
              </a:rPr>
              <a:t> </a:t>
            </a:r>
          </a:p>
          <a:p>
            <a:pPr marL="5715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2F49-8654-4813-BD9A-B78D97C1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E9F4-DC64-48E9-A231-1BF700E8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4401"/>
            <a:ext cx="10018713" cy="4250266"/>
          </a:xfrm>
        </p:spPr>
        <p:txBody>
          <a:bodyPr>
            <a:norm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High level introduction: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https://aka.ms/bf-orchestrator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Tech overview</a:t>
            </a: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API reference</a:t>
            </a: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Roadmap</a:t>
            </a: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BF CLI Orchestrator plugin</a:t>
            </a: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C# samples</a:t>
            </a: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NodeJS samples</a:t>
            </a: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 tooltip="BF Orchestrator command usage"/>
              </a:rPr>
              <a:t>BF Orchestrator Command Usage</a:t>
            </a: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568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36FE4-F6C5-4877-A28A-1243A4A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811C9-CDB7-436A-9D95-4C951BF0E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8107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E3C9-43CC-4C18-9DFC-CD2D133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60AC-D269-401E-B4D0-629DA1892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66B9-CD2D-4F61-A7E0-7B97E01C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F6-EDF1-4D5D-A79B-02699801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9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Retrieve LUIS/</a:t>
            </a:r>
            <a:r>
              <a:rPr lang="en-US" dirty="0" err="1"/>
              <a:t>QnA</a:t>
            </a:r>
            <a:r>
              <a:rPr lang="en-US" dirty="0"/>
              <a:t> Maker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Retrieve Orchestrator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into a snapshot (.</a:t>
            </a:r>
            <a:r>
              <a:rPr lang="en-US" dirty="0" err="1"/>
              <a:t>blu</a:t>
            </a:r>
            <a:r>
              <a:rPr lang="en-US" dirty="0"/>
              <a:t>)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&amp; adjust with test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also </a:t>
            </a:r>
            <a:r>
              <a:rPr lang="en-US" dirty="0">
                <a:hlinkClick r:id="rId2"/>
              </a:rPr>
              <a:t>bf </a:t>
            </a:r>
            <a:r>
              <a:rPr lang="en-US" dirty="0" err="1">
                <a:hlinkClick r:id="rId2"/>
              </a:rPr>
              <a:t>orchestrator:add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for simpler path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A9A6A-B79D-4CA3-87A2-62B1173F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53" y="1939925"/>
            <a:ext cx="3122347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D71C8-8746-44B5-90F8-E6BB33895505}"/>
              </a:ext>
            </a:extLst>
          </p:cNvPr>
          <p:cNvSpPr txBox="1"/>
          <p:nvPr/>
        </p:nvSpPr>
        <p:spPr>
          <a:xfrm>
            <a:off x="838200" y="6311900"/>
            <a:ext cx="415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Also: </a:t>
            </a:r>
            <a:r>
              <a:rPr lang="en-US" dirty="0">
                <a:hlinkClick r:id="rId4"/>
              </a:rPr>
              <a:t>https://aka.ms/bf-orchestrator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6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79C8-9F6E-40DE-AF4F-D8EE4ECE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0FF7-8374-4135-9805-475841F0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Orchestrator</a:t>
            </a:r>
          </a:p>
          <a:p>
            <a:r>
              <a:rPr lang="en-US" dirty="0"/>
              <a:t>What are the advantages of Orchestrator</a:t>
            </a:r>
          </a:p>
          <a:p>
            <a:r>
              <a:rPr lang="en-US" dirty="0"/>
              <a:t>How to use Orchestrator</a:t>
            </a:r>
          </a:p>
          <a:p>
            <a:r>
              <a:rPr lang="en-US" dirty="0"/>
              <a:t>How to send feedback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467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B8B2-B373-4CDE-B50F-48E3FED0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Orchestrator?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B344-2EA6-4B8D-AD40-73B749B1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Natural Language Processing for Microsoft Bot Framework</a:t>
            </a:r>
          </a:p>
          <a:p>
            <a:r>
              <a:rPr lang="en-US" dirty="0"/>
              <a:t>Machine Learning Technology: Transformers </a:t>
            </a:r>
          </a:p>
          <a:p>
            <a:r>
              <a:rPr lang="en-US" dirty="0"/>
              <a:t>Used for intent recognition</a:t>
            </a:r>
          </a:p>
          <a:p>
            <a:r>
              <a:rPr lang="en-US" dirty="0"/>
              <a:t>Route utterances to subsequent bot skills or cognitive services</a:t>
            </a:r>
          </a:p>
          <a:p>
            <a:r>
              <a:rPr lang="en-US" dirty="0"/>
              <a:t>References:</a:t>
            </a:r>
          </a:p>
          <a:p>
            <a:pPr lvl="1"/>
            <a:r>
              <a:rPr lang="en-US" dirty="0">
                <a:hlinkClick r:id="rId2"/>
              </a:rPr>
              <a:t>Overview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Natural Language Representation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25EF-7BA1-4FF6-8F72-66D4E9C8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advantages of Orchestrator?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E28B-109D-4755-B046-460E3596AE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No ML or NLP expertise required.</a:t>
            </a:r>
          </a:p>
          <a:p>
            <a:r>
              <a:rPr lang="en-US"/>
              <a:t>No model training is required.</a:t>
            </a:r>
          </a:p>
          <a:p>
            <a:r>
              <a:rPr lang="en-US"/>
              <a:t>Local Cognition. Not a remote service.</a:t>
            </a:r>
          </a:p>
          <a:p>
            <a:r>
              <a:rPr lang="en-US"/>
              <a:t>Improved classification with fewer training examples.</a:t>
            </a:r>
          </a:p>
          <a:p>
            <a:r>
              <a:rPr lang="en-US"/>
              <a:t>Multilingual models: (E)FIGSPC+ with auto-recognition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6B6DFB-680D-4033-A4ED-4B32E1F32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Regional affinity (it’s local - part of the bot)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Privacy/compliance advantages</a:t>
            </a:r>
          </a:p>
          <a:p>
            <a:r>
              <a:rPr lang="en-US" dirty="0"/>
              <a:t>COGS savings: Light CPU usage, no network transactions (though more memory)</a:t>
            </a:r>
          </a:p>
          <a:p>
            <a:r>
              <a:rPr lang="en-US" dirty="0">
                <a:latin typeface="Segoe UI" panose="020B0502040204020203" pitchFamily="34" charset="0"/>
              </a:rPr>
              <a:t>Better imbalance resiliency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1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A9BB-158A-414C-A1ED-680ADBA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Orchestrator?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A47D-1C59-41EB-B1FF-A329C274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in Code-First or Composer development environments</a:t>
            </a:r>
          </a:p>
          <a:p>
            <a:r>
              <a:rPr lang="en-US" dirty="0"/>
              <a:t>Manage and tune using BF CLI</a:t>
            </a:r>
          </a:p>
          <a:p>
            <a:r>
              <a:rPr lang="en-US" dirty="0"/>
              <a:t>Detect intent from user utterance</a:t>
            </a:r>
          </a:p>
          <a:p>
            <a:r>
              <a:rPr lang="en-US" dirty="0"/>
              <a:t>Trigger subsequent expert skill</a:t>
            </a:r>
          </a:p>
          <a:p>
            <a:r>
              <a:rPr lang="en-US" dirty="0"/>
              <a:t>Route (“dispatch”) to LUIS or </a:t>
            </a:r>
            <a:r>
              <a:rPr lang="en-US" dirty="0" err="1"/>
              <a:t>QnAMaker</a:t>
            </a:r>
            <a:r>
              <a:rPr lang="en-US" dirty="0"/>
              <a:t> for further language processing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9BAF-0D67-43AE-B35F-3F79AE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8282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CLI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2185-158F-4CF0-A036-77C9B5CF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26757"/>
            <a:ext cx="10018713" cy="5622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 BLU=generated\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schoolnavigatorbot.en-us.blu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 LUFILE=schoolnavigatorbot.en-us.lu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 TESTFILE=schoolnavigatorbot.test.lu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@echo Create orchestrator snapshot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@rem Only need to retrieve model once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call bf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orchestrator:basemodel:get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 --out ./model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call bf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orchestrator:create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--model ./model --out ./generated --in %LUFILE%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@echo sample orchestrator query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bf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orchestrator:query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--in %BLU% --model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model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--query "need admissions info"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@echo running orchestrator test...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call bf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orchestrator:test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--in %BLU% --model ./model --test %TESTFILE% --out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6FD35-EFDE-49FD-AD1C-4277C51849BA}"/>
              </a:ext>
            </a:extLst>
          </p:cNvPr>
          <p:cNvSpPr txBox="1"/>
          <p:nvPr/>
        </p:nvSpPr>
        <p:spPr>
          <a:xfrm>
            <a:off x="9452405" y="1409518"/>
            <a:ext cx="2352418" cy="10618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&gt;&gt; %LUFILE%</a:t>
            </a:r>
          </a:p>
          <a:p>
            <a:r>
              <a:rPr lang="en-US" sz="900" dirty="0"/>
              <a:t># Sports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tell me about the Athletics program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Info about sports- where can </a:t>
            </a:r>
            <a:r>
              <a:rPr lang="en-US" sz="900" dirty="0" err="1"/>
              <a:t>i</a:t>
            </a:r>
            <a:r>
              <a:rPr lang="en-US" sz="900" dirty="0"/>
              <a:t> find the gym?</a:t>
            </a:r>
          </a:p>
          <a:p>
            <a:pPr marL="171450" indent="-171450">
              <a:buFontTx/>
              <a:buChar char="-"/>
            </a:pPr>
            <a:r>
              <a:rPr lang="en-US" sz="900" dirty="0" err="1"/>
              <a:t>i</a:t>
            </a:r>
            <a:r>
              <a:rPr lang="en-US" sz="900" dirty="0"/>
              <a:t> want to play basketball</a:t>
            </a:r>
          </a:p>
          <a:p>
            <a:r>
              <a:rPr lang="en-US" sz="9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32D49-1B2B-44AC-A95F-8C13C68D25D5}"/>
              </a:ext>
            </a:extLst>
          </p:cNvPr>
          <p:cNvSpPr txBox="1"/>
          <p:nvPr/>
        </p:nvSpPr>
        <p:spPr>
          <a:xfrm>
            <a:off x="9452405" y="2565570"/>
            <a:ext cx="2352418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&gt;&gt; %TESTFILE%</a:t>
            </a:r>
          </a:p>
          <a:p>
            <a:r>
              <a:rPr lang="en-US" sz="900" dirty="0"/>
              <a:t># Sports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what is available in sports?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do you have an athletic program?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where's the gym?</a:t>
            </a:r>
          </a:p>
          <a:p>
            <a:r>
              <a:rPr lang="en-US" sz="9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F9FF7-4158-4BCA-83E0-423FD8163DD7}"/>
              </a:ext>
            </a:extLst>
          </p:cNvPr>
          <p:cNvSpPr txBox="1"/>
          <p:nvPr/>
        </p:nvSpPr>
        <p:spPr>
          <a:xfrm>
            <a:off x="9452405" y="3737919"/>
            <a:ext cx="2352418" cy="189282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&gt;bf </a:t>
            </a:r>
            <a:r>
              <a:rPr lang="en-US" sz="900" dirty="0" err="1"/>
              <a:t>orchestrator:query</a:t>
            </a:r>
            <a:r>
              <a:rPr lang="en-US" sz="900" dirty="0"/>
              <a:t> --in %BLU% --model </a:t>
            </a:r>
            <a:r>
              <a:rPr lang="en-US" sz="900" dirty="0" err="1"/>
              <a:t>model</a:t>
            </a:r>
            <a:r>
              <a:rPr lang="en-US" sz="900" dirty="0"/>
              <a:t> --query %QUERY%</a:t>
            </a:r>
          </a:p>
          <a:p>
            <a:r>
              <a:rPr lang="en-US" sz="900" dirty="0"/>
              <a:t>[</a:t>
            </a:r>
          </a:p>
          <a:p>
            <a:r>
              <a:rPr lang="en-US" sz="900" dirty="0"/>
              <a:t>  {</a:t>
            </a:r>
          </a:p>
          <a:p>
            <a:r>
              <a:rPr lang="en-US" sz="900" dirty="0"/>
              <a:t>    "</a:t>
            </a:r>
            <a:r>
              <a:rPr lang="en-US" sz="900" dirty="0" err="1"/>
              <a:t>closest_text</a:t>
            </a:r>
            <a:r>
              <a:rPr lang="en-US" sz="900" dirty="0"/>
              <a:t>": "join sports team",</a:t>
            </a:r>
          </a:p>
          <a:p>
            <a:r>
              <a:rPr lang="en-US" sz="900" dirty="0"/>
              <a:t>    "score": 0.9370985194710499,</a:t>
            </a:r>
          </a:p>
          <a:p>
            <a:r>
              <a:rPr lang="en-US" sz="900" dirty="0"/>
              <a:t>    "label": {</a:t>
            </a:r>
          </a:p>
          <a:p>
            <a:r>
              <a:rPr lang="en-US" sz="900" dirty="0"/>
              <a:t>      "name": "Sports",</a:t>
            </a:r>
          </a:p>
          <a:p>
            <a:r>
              <a:rPr lang="en-US" sz="900" dirty="0"/>
              <a:t>      "</a:t>
            </a:r>
            <a:r>
              <a:rPr lang="en-US" sz="900" dirty="0" err="1"/>
              <a:t>label_type</a:t>
            </a:r>
            <a:r>
              <a:rPr lang="en-US" sz="900" dirty="0"/>
              <a:t>": 1,</a:t>
            </a:r>
          </a:p>
          <a:p>
            <a:r>
              <a:rPr lang="en-US" sz="900" dirty="0"/>
              <a:t>      "span": {</a:t>
            </a:r>
          </a:p>
          <a:p>
            <a:r>
              <a:rPr lang="en-US" sz="900" dirty="0"/>
              <a:t>        "length": 30,</a:t>
            </a:r>
          </a:p>
          <a:p>
            <a:r>
              <a:rPr lang="en-US" sz="900" dirty="0"/>
              <a:t>        "offset": 0</a:t>
            </a:r>
          </a:p>
          <a:p>
            <a:r>
              <a:rPr lang="en-US" sz="900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245325-33C0-444C-9306-8DCD1791B603}"/>
              </a:ext>
            </a:extLst>
          </p:cNvPr>
          <p:cNvCxnSpPr>
            <a:cxnSpLocks/>
          </p:cNvCxnSpPr>
          <p:nvPr/>
        </p:nvCxnSpPr>
        <p:spPr>
          <a:xfrm flipV="1">
            <a:off x="8205313" y="4684332"/>
            <a:ext cx="945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0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54B6-9149-4B0F-B0C1-BF610D44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2422"/>
            <a:ext cx="10018713" cy="599303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F9EFC-403B-41D8-A68A-614EA9692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1044538"/>
            <a:ext cx="5320964" cy="2569844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27A78-B5C2-417A-A41A-4C953559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15" y="1954442"/>
            <a:ext cx="5320964" cy="21965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72109-7096-4F7C-B8F4-40F1EDAAD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28" y="2717207"/>
            <a:ext cx="4707351" cy="189399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CE7938-3FF1-4D63-A4AE-BF80865F1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819" y="3443461"/>
            <a:ext cx="4456613" cy="134506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640CE-6B12-42E1-9288-88F3647FF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205" y="3982836"/>
            <a:ext cx="5449841" cy="215616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98BA59-73BC-400C-8787-487DE016DAC9}"/>
              </a:ext>
            </a:extLst>
          </p:cNvPr>
          <p:cNvSpPr txBox="1"/>
          <p:nvPr/>
        </p:nvSpPr>
        <p:spPr>
          <a:xfrm>
            <a:off x="8242432" y="1299310"/>
            <a:ext cx="3807453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Extensive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&amp; add samples to optimize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Data Scientist views</a:t>
            </a:r>
          </a:p>
        </p:txBody>
      </p:sp>
    </p:spTree>
    <p:extLst>
      <p:ext uri="{BB962C8B-B14F-4D97-AF65-F5344CB8AC3E}">
        <p14:creationId xmlns:p14="http://schemas.microsoft.com/office/powerpoint/2010/main" val="91288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457A6-24F0-46A2-A67F-9764F33E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66" y="48717"/>
            <a:ext cx="2706089" cy="27669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EEFE6-859F-40A7-9194-B2CB7A9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E464E9-26CA-4BE5-A334-38FF960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2221211"/>
            <a:ext cx="4607188" cy="576262"/>
          </a:xfrm>
        </p:spPr>
        <p:txBody>
          <a:bodyPr/>
          <a:lstStyle/>
          <a:p>
            <a:r>
              <a:rPr lang="en-US" dirty="0"/>
              <a:t>SDK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7D3314-7A7D-4D20-9486-8D307616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898015"/>
            <a:ext cx="4895056" cy="2455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CLI: Retrieve base model</a:t>
            </a:r>
          </a:p>
          <a:p>
            <a:r>
              <a:rPr lang="en-US" dirty="0"/>
              <a:t>CLI: Author LU label file</a:t>
            </a:r>
          </a:p>
          <a:p>
            <a:r>
              <a:rPr lang="en-US" dirty="0"/>
              <a:t>CLI: Create snapshot file</a:t>
            </a:r>
          </a:p>
          <a:p>
            <a:r>
              <a:rPr lang="en-US" dirty="0"/>
              <a:t>CLI: Evaluate</a:t>
            </a:r>
          </a:p>
          <a:p>
            <a:r>
              <a:rPr lang="en-US" dirty="0"/>
              <a:t>C#/JS: </a:t>
            </a:r>
          </a:p>
          <a:p>
            <a:pPr lvl="1"/>
            <a:r>
              <a:rPr lang="en-US" dirty="0"/>
              <a:t>Use Recognizer for Intent-only (e.g. dispatch/routing scenarios)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64DDD2-80C5-4007-9D2F-529AFAA20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95836" y="2229678"/>
            <a:ext cx="4622537" cy="576262"/>
          </a:xfrm>
        </p:spPr>
        <p:txBody>
          <a:bodyPr/>
          <a:lstStyle/>
          <a:p>
            <a:r>
              <a:rPr lang="en-US" dirty="0"/>
              <a:t>Composer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1D39EF-3955-4C62-B84D-D88A8F39E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898015"/>
            <a:ext cx="5389402" cy="2455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 Orchestrator package</a:t>
            </a:r>
          </a:p>
          <a:p>
            <a:r>
              <a:rPr lang="en-US" dirty="0"/>
              <a:t>Select Orchestrator in LU Recognizer drop down</a:t>
            </a:r>
          </a:p>
          <a:p>
            <a:r>
              <a:rPr lang="en-US" dirty="0"/>
              <a:t>Adjust LU examples, Run</a:t>
            </a:r>
          </a:p>
          <a:p>
            <a:r>
              <a:rPr lang="en-US" dirty="0"/>
              <a:t>Deployment contains Orchestrator assets</a:t>
            </a:r>
          </a:p>
          <a:p>
            <a:r>
              <a:rPr lang="en-US" dirty="0"/>
              <a:t>Tune/Evaluate – use CLI</a:t>
            </a:r>
          </a:p>
          <a:p>
            <a:r>
              <a:rPr lang="en-US" dirty="0"/>
              <a:t>(Preferred development path)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ECCBDD-E03A-479E-ABAE-58D375F35EB8}"/>
              </a:ext>
            </a:extLst>
          </p:cNvPr>
          <p:cNvSpPr/>
          <p:nvPr/>
        </p:nvSpPr>
        <p:spPr>
          <a:xfrm>
            <a:off x="10287000" y="2424439"/>
            <a:ext cx="821724" cy="156520"/>
          </a:xfrm>
          <a:prstGeom prst="rect">
            <a:avLst/>
          </a:prstGeom>
          <a:noFill/>
          <a:ln w="3175"/>
          <a:effectLst>
            <a:glow rad="38100">
              <a:schemeClr val="accent1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51CFF-BBB8-44F1-B883-B4898E34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" y="5287292"/>
            <a:ext cx="5340624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FB1F-FB18-410E-A2F2-5822F8E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9A0B-12CA-43D0-A278-291BB2B0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now: some limitations</a:t>
            </a:r>
          </a:p>
          <a:p>
            <a:pPr lvl="1"/>
            <a:r>
              <a:rPr lang="en-US" dirty="0"/>
              <a:t>Intents; Composer performance</a:t>
            </a:r>
          </a:p>
          <a:p>
            <a:r>
              <a:rPr lang="en-US" dirty="0"/>
              <a:t>GA around ~BUILD timeframe</a:t>
            </a:r>
          </a:p>
          <a:p>
            <a:r>
              <a:rPr lang="en-US" dirty="0"/>
              <a:t>Team support for early adopters’ feedback</a:t>
            </a:r>
          </a:p>
        </p:txBody>
      </p:sp>
    </p:spTree>
    <p:extLst>
      <p:ext uri="{BB962C8B-B14F-4D97-AF65-F5344CB8AC3E}">
        <p14:creationId xmlns:p14="http://schemas.microsoft.com/office/powerpoint/2010/main" val="1176130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2670</TotalTime>
  <Words>692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Consolas</vt:lpstr>
      <vt:lpstr>Corbel</vt:lpstr>
      <vt:lpstr>Segoe UI</vt:lpstr>
      <vt:lpstr>Parallax</vt:lpstr>
      <vt:lpstr>Orchestrator</vt:lpstr>
      <vt:lpstr>Agenda</vt:lpstr>
      <vt:lpstr>What is Orchestrator?</vt:lpstr>
      <vt:lpstr>What are the advantages of Orchestrator?</vt:lpstr>
      <vt:lpstr>How to use Orchestrator?</vt:lpstr>
      <vt:lpstr>Sample CLI Usage</vt:lpstr>
      <vt:lpstr>Report</vt:lpstr>
      <vt:lpstr>User Experience</vt:lpstr>
      <vt:lpstr>Status</vt:lpstr>
      <vt:lpstr>Demo</vt:lpstr>
      <vt:lpstr>How to send feedback?</vt:lpstr>
      <vt:lpstr>Resources</vt:lpstr>
      <vt:lpstr>Thanks</vt:lpstr>
      <vt:lpstr>Backup</vt:lpstr>
      <vt:lpstr>Migration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Orchestrator</dc:title>
  <dc:creator>Eyal Schwartz</dc:creator>
  <cp:lastModifiedBy>Eyal Schwartz</cp:lastModifiedBy>
  <cp:revision>5</cp:revision>
  <dcterms:created xsi:type="dcterms:W3CDTF">2020-11-09T20:05:27Z</dcterms:created>
  <dcterms:modified xsi:type="dcterms:W3CDTF">2021-03-18T21:08:26Z</dcterms:modified>
</cp:coreProperties>
</file>