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98" d="100"/>
          <a:sy n="98" d="100"/>
        </p:scale>
        <p:origin x="69" y="7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D07C-36A7-4F8A-AA35-2C2C025E3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733BF-C1F1-48C2-A4B9-E401E7E15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9D710-4DF0-4BAD-947C-A52D4565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0BAD-C2D1-4E90-B62A-F95823839FD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5ECA3-1273-4ABF-8B03-B7A0B58C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FE58E-0F0B-483A-BAB4-CC449895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4D6D-32DB-4996-8FF9-836B6C629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FF3F-6785-4B28-B20E-72A8BBB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667F1-CA4C-40ED-A0D4-080C9FF72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0D7A3-E9D1-47CA-A05E-591CF962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0BAD-C2D1-4E90-B62A-F95823839FD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0A35B-C6F4-4A97-B9DF-446FA855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1F734-F741-4480-A6DB-0A6EC703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4D6D-32DB-4996-8FF9-836B6C629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9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0CEF2F-F54C-45F9-B61D-2E0D56B75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D80B9-9172-4825-A620-B1C4BAC5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FD953-57BF-45B9-A829-6C4ADBAD0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0BAD-C2D1-4E90-B62A-F95823839FD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92570-3D10-4151-ADC2-5A01423C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1FD57-5DEF-4425-A4F6-0F75AF5B7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4D6D-32DB-4996-8FF9-836B6C629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1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A035-8471-4CE0-A266-210C66B7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B00E-1669-4743-BD15-EEF9DD52D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A7E33-8B0F-4C40-9E9C-223EF15A6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0BAD-C2D1-4E90-B62A-F95823839FD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B7683-A157-4952-9EFA-D3668FA8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E3A1B-65AB-47C0-93BF-6A0F46AA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4D6D-32DB-4996-8FF9-836B6C629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6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E614-C222-4A5B-BA0C-A841CE50A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166BD-8D0F-405C-8A7C-E0DF952C9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007A0-26D2-4BBE-B003-8F5D86C7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0BAD-C2D1-4E90-B62A-F95823839FD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BA623-C154-4341-B91F-BE76F65A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C2325-AF92-4516-B49F-C65DA1E5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4D6D-32DB-4996-8FF9-836B6C629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5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9FC5-5C35-4029-9C05-5CFE3826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1BAB9-D08E-45CF-B1B7-214F1DD9E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F5DB7-18F6-4469-A661-A9126C662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05D61-3BED-4BAB-8B68-52CB4BF0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0BAD-C2D1-4E90-B62A-F95823839FD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C7455-8FF3-42C2-8CE8-B60F3B49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AED30-1688-4841-96BC-C4395BEF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4D6D-32DB-4996-8FF9-836B6C629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8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F1C8-8643-4C8C-A939-07CBFFF2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F2F92-88CE-4716-9C0A-AF241CB3C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0E653-11F2-4399-BDC9-26E4D7916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0583D-E899-4E7A-9286-C5265B50B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5866F-7612-49C1-9DDF-1D2356B79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49CAB-0A2A-4B07-8329-6B384D76F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0BAD-C2D1-4E90-B62A-F95823839FD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531986-2061-46D8-A5F9-EE1F7ACCD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77925C-01AF-4B58-9A3B-3BBFB535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4D6D-32DB-4996-8FF9-836B6C629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4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BD77-7D0C-4630-95DF-5681FFE5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7FEF1-DE86-4AE4-B209-EE636F31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0BAD-C2D1-4E90-B62A-F95823839FD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11A0C-081C-440C-AE06-FF667F3B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98C4E-679C-4A19-BF09-C31F0AC4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4D6D-32DB-4996-8FF9-836B6C629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5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E4DD3-D781-478E-96C6-B0B0C6D7C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0BAD-C2D1-4E90-B62A-F95823839FD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3679D-B6DC-4D67-A334-E032BFDC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8BC85-863A-41AE-A08D-889F9F08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4D6D-32DB-4996-8FF9-836B6C629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5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DE7F-C1C7-46E3-A940-7E783B6B8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E4827-2D4B-46F6-9E0F-F3B265B6F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8D48C-89F8-4730-A0A4-6A70C017C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99A89-E30A-4385-B9DB-A3D5104A6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0BAD-C2D1-4E90-B62A-F95823839FD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80389-059F-4A98-A791-F2A14DAD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A872B-A9B4-4357-9CD2-BBC11543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4D6D-32DB-4996-8FF9-836B6C629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2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5C69-3265-4C08-A19E-68EAEAFFB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B57A7-B840-44FB-8876-153664EB2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82957-C7EE-4BBC-B0F8-6600F6DCE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0B826-3138-438E-9096-6B5730F6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0BAD-C2D1-4E90-B62A-F95823839FD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C78DA-8308-4DDE-A451-9FE249B8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B97A2-5BE7-4264-B4B7-E689DA92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4D6D-32DB-4996-8FF9-836B6C629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71A334-6A76-45A5-9439-03D83356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B1D9D-8BF8-429F-8B8E-39958A82C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F45BF-A3C7-4FBB-BEE3-45F073468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80BAD-C2D1-4E90-B62A-F95823839FD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E1368-2BE7-4C48-A4A1-87A46DD9F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448A3-E316-4D66-8AF4-9490DAA21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44D6D-32DB-4996-8FF9-836B6C629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9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1889-E78E-4A70-9FC1-F942A9AE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D0CEAE-1591-4295-B983-30FECE9C7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002735"/>
              </p:ext>
            </p:extLst>
          </p:nvPr>
        </p:nvGraphicFramePr>
        <p:xfrm>
          <a:off x="2288290" y="2185563"/>
          <a:ext cx="6456648" cy="30082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820">
                  <a:extLst>
                    <a:ext uri="{9D8B030D-6E8A-4147-A177-3AD203B41FA5}">
                      <a16:colId xmlns:a16="http://schemas.microsoft.com/office/drawing/2014/main" val="4030885145"/>
                    </a:ext>
                  </a:extLst>
                </a:gridCol>
                <a:gridCol w="1216479">
                  <a:extLst>
                    <a:ext uri="{9D8B030D-6E8A-4147-A177-3AD203B41FA5}">
                      <a16:colId xmlns:a16="http://schemas.microsoft.com/office/drawing/2014/main" val="3912847905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1574327504"/>
                    </a:ext>
                  </a:extLst>
                </a:gridCol>
                <a:gridCol w="1179740">
                  <a:extLst>
                    <a:ext uri="{9D8B030D-6E8A-4147-A177-3AD203B41FA5}">
                      <a16:colId xmlns:a16="http://schemas.microsoft.com/office/drawing/2014/main" val="3569431237"/>
                    </a:ext>
                  </a:extLst>
                </a:gridCol>
                <a:gridCol w="1191985">
                  <a:extLst>
                    <a:ext uri="{9D8B030D-6E8A-4147-A177-3AD203B41FA5}">
                      <a16:colId xmlns:a16="http://schemas.microsoft.com/office/drawing/2014/main" val="2039680521"/>
                    </a:ext>
                  </a:extLst>
                </a:gridCol>
                <a:gridCol w="1170653">
                  <a:extLst>
                    <a:ext uri="{9D8B030D-6E8A-4147-A177-3AD203B41FA5}">
                      <a16:colId xmlns:a16="http://schemas.microsoft.com/office/drawing/2014/main" val="2851698313"/>
                    </a:ext>
                  </a:extLst>
                </a:gridCol>
              </a:tblGrid>
              <a:tr h="3334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b="1" dirty="0"/>
                        <a:t>Skill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21313117"/>
                  </a:ext>
                </a:extLst>
              </a:tr>
              <a:tr h="6310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Composer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C#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Python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28085914"/>
                  </a:ext>
                </a:extLst>
              </a:tr>
              <a:tr h="405375">
                <a:tc rowSpan="4">
                  <a:txBody>
                    <a:bodyPr/>
                    <a:lstStyle/>
                    <a:p>
                      <a:r>
                        <a:rPr lang="en-US" b="1" dirty="0"/>
                        <a:t>Consumer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Composer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78214502"/>
                  </a:ext>
                </a:extLst>
              </a:tr>
              <a:tr h="569699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 (C#)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24042939"/>
                  </a:ext>
                </a:extLst>
              </a:tr>
              <a:tr h="631019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 (TS)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15930397"/>
                  </a:ext>
                </a:extLst>
              </a:tr>
              <a:tr h="405375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PVA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29486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97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1889-E78E-4A70-9FC1-F942A9AE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chaining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D0CEAE-1591-4295-B983-30FECE9C7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483501"/>
              </p:ext>
            </p:extLst>
          </p:nvPr>
        </p:nvGraphicFramePr>
        <p:xfrm>
          <a:off x="1461440" y="2370389"/>
          <a:ext cx="9988014" cy="30082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001">
                  <a:extLst>
                    <a:ext uri="{9D8B030D-6E8A-4147-A177-3AD203B41FA5}">
                      <a16:colId xmlns:a16="http://schemas.microsoft.com/office/drawing/2014/main" val="4030885145"/>
                    </a:ext>
                  </a:extLst>
                </a:gridCol>
                <a:gridCol w="1203091">
                  <a:extLst>
                    <a:ext uri="{9D8B030D-6E8A-4147-A177-3AD203B41FA5}">
                      <a16:colId xmlns:a16="http://schemas.microsoft.com/office/drawing/2014/main" val="3912847905"/>
                    </a:ext>
                  </a:extLst>
                </a:gridCol>
                <a:gridCol w="1162455">
                  <a:extLst>
                    <a:ext uri="{9D8B030D-6E8A-4147-A177-3AD203B41FA5}">
                      <a16:colId xmlns:a16="http://schemas.microsoft.com/office/drawing/2014/main" val="1574327504"/>
                    </a:ext>
                  </a:extLst>
                </a:gridCol>
                <a:gridCol w="1010353">
                  <a:extLst>
                    <a:ext uri="{9D8B030D-6E8A-4147-A177-3AD203B41FA5}">
                      <a16:colId xmlns:a16="http://schemas.microsoft.com/office/drawing/2014/main" val="3569431237"/>
                    </a:ext>
                  </a:extLst>
                </a:gridCol>
                <a:gridCol w="867086">
                  <a:extLst>
                    <a:ext uri="{9D8B030D-6E8A-4147-A177-3AD203B41FA5}">
                      <a16:colId xmlns:a16="http://schemas.microsoft.com/office/drawing/2014/main" val="2039680521"/>
                    </a:ext>
                  </a:extLst>
                </a:gridCol>
                <a:gridCol w="1113817">
                  <a:extLst>
                    <a:ext uri="{9D8B030D-6E8A-4147-A177-3AD203B41FA5}">
                      <a16:colId xmlns:a16="http://schemas.microsoft.com/office/drawing/2014/main" val="2851698313"/>
                    </a:ext>
                  </a:extLst>
                </a:gridCol>
                <a:gridCol w="1210805">
                  <a:extLst>
                    <a:ext uri="{9D8B030D-6E8A-4147-A177-3AD203B41FA5}">
                      <a16:colId xmlns:a16="http://schemas.microsoft.com/office/drawing/2014/main" val="1232567606"/>
                    </a:ext>
                  </a:extLst>
                </a:gridCol>
                <a:gridCol w="998802">
                  <a:extLst>
                    <a:ext uri="{9D8B030D-6E8A-4147-A177-3AD203B41FA5}">
                      <a16:colId xmlns:a16="http://schemas.microsoft.com/office/drawing/2014/main" val="4059642639"/>
                    </a:ext>
                  </a:extLst>
                </a:gridCol>
                <a:gridCol w="998802">
                  <a:extLst>
                    <a:ext uri="{9D8B030D-6E8A-4147-A177-3AD203B41FA5}">
                      <a16:colId xmlns:a16="http://schemas.microsoft.com/office/drawing/2014/main" val="2432960498"/>
                    </a:ext>
                  </a:extLst>
                </a:gridCol>
                <a:gridCol w="998802">
                  <a:extLst>
                    <a:ext uri="{9D8B030D-6E8A-4147-A177-3AD203B41FA5}">
                      <a16:colId xmlns:a16="http://schemas.microsoft.com/office/drawing/2014/main" val="1139186013"/>
                    </a:ext>
                  </a:extLst>
                </a:gridCol>
              </a:tblGrid>
              <a:tr h="3334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b="1" dirty="0"/>
                        <a:t>Skill/Consumer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 anchorCtr="1"/>
                </a:tc>
                <a:tc gridSpan="4">
                  <a:txBody>
                    <a:bodyPr/>
                    <a:lstStyle/>
                    <a:p>
                      <a:r>
                        <a:rPr lang="en-US" b="1" dirty="0"/>
                        <a:t>Skill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21313117"/>
                  </a:ext>
                </a:extLst>
              </a:tr>
              <a:tr h="6310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Composer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C#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Python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Composer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C#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Python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28085914"/>
                  </a:ext>
                </a:extLst>
              </a:tr>
              <a:tr h="405375">
                <a:tc rowSpan="4">
                  <a:txBody>
                    <a:bodyPr/>
                    <a:lstStyle/>
                    <a:p>
                      <a:r>
                        <a:rPr lang="en-US" b="1" dirty="0"/>
                        <a:t>Consumer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Composer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78214502"/>
                  </a:ext>
                </a:extLst>
              </a:tr>
              <a:tr h="569699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 (C#)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24042939"/>
                  </a:ext>
                </a:extLst>
              </a:tr>
              <a:tr h="631019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 (TS)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15930397"/>
                  </a:ext>
                </a:extLst>
              </a:tr>
              <a:tr h="405375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PVA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29486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09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6383A6D44DB74E9C90A3CC36BFBE23" ma:contentTypeVersion="10" ma:contentTypeDescription="Create a new document." ma:contentTypeScope="" ma:versionID="489bc3982ab63af5945b70d6f9ac6589">
  <xsd:schema xmlns:xsd="http://www.w3.org/2001/XMLSchema" xmlns:xs="http://www.w3.org/2001/XMLSchema" xmlns:p="http://schemas.microsoft.com/office/2006/metadata/properties" xmlns:ns2="c8ea5496-0488-4f2e-8b8b-e688c56db95f" xmlns:ns3="a23c8c6a-0797-4e80-be07-e6addae48564" targetNamespace="http://schemas.microsoft.com/office/2006/metadata/properties" ma:root="true" ma:fieldsID="c595557e22056c1216cb27cd6b729c0b" ns2:_="" ns3:_="">
    <xsd:import namespace="c8ea5496-0488-4f2e-8b8b-e688c56db95f"/>
    <xsd:import namespace="a23c8c6a-0797-4e80-be07-e6addae485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a5496-0488-4f2e-8b8b-e688c56db9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3c8c6a-0797-4e80-be07-e6addae4856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c8ea5496-0488-4f2e-8b8b-e688c56db95f" xsi:nil="true"/>
  </documentManagement>
</p:properties>
</file>

<file path=customXml/itemProps1.xml><?xml version="1.0" encoding="utf-8"?>
<ds:datastoreItem xmlns:ds="http://schemas.openxmlformats.org/officeDocument/2006/customXml" ds:itemID="{633AF49C-AC2E-4586-A629-9F07DF55F0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B668DD-4B0C-4576-8879-258CF7F4CD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ea5496-0488-4f2e-8b8b-e688c56db95f"/>
    <ds:schemaRef ds:uri="a23c8c6a-0797-4e80-be07-e6addae485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81802D-DEEF-472D-A354-839E01D66782}">
  <ds:schemaRefs>
    <ds:schemaRef ds:uri="http://schemas.microsoft.com/office/infopath/2007/PartnerControls"/>
    <ds:schemaRef ds:uri="http://purl.org/dc/elements/1.1/"/>
    <ds:schemaRef ds:uri="c8ea5496-0488-4f2e-8b8b-e688c56db95f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documentManagement/types"/>
    <ds:schemaRef ds:uri="a23c8c6a-0797-4e80-be07-e6addae4856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45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Simple </vt:lpstr>
      <vt:lpstr>Skill chaining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</dc:title>
  <dc:creator>John Taylor</dc:creator>
  <cp:lastModifiedBy>Gabo Gilabert</cp:lastModifiedBy>
  <cp:revision>7</cp:revision>
  <dcterms:created xsi:type="dcterms:W3CDTF">2020-01-07T20:32:10Z</dcterms:created>
  <dcterms:modified xsi:type="dcterms:W3CDTF">2020-09-11T05:08:38Z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2020-01-07T20:32:10Z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ae1bebe2-1f8f-48a2-9ccd-0000e4694167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0x010100656383A6D44DB74E9C90A3CC36BFBE23</vt:lpwstr>
  </property>
</Properties>
</file>