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1" r:id="rId6"/>
    <p:sldId id="262" r:id="rId7"/>
    <p:sldId id="263" r:id="rId8"/>
    <p:sldId id="264" r:id="rId9"/>
    <p:sldId id="265" r:id="rId10"/>
    <p:sldId id="266" r:id="rId11"/>
    <p:sldId id="267"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132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02240" y="2386744"/>
            <a:ext cx="6939520" cy="1645920"/>
          </a:xfrm>
          <a:solidFill>
            <a:srgbClr val="FFFFFF"/>
          </a:solidFill>
          <a:ln w="38100">
            <a:solidFill>
              <a:srgbClr val="404040"/>
            </a:solidFill>
          </a:ln>
        </p:spPr>
        <p:txBody>
          <a:bodyPr lIns="274320" rIns="274320" anchor="ctr" anchorCtr="1">
            <a:normAutofit/>
          </a:bodyPr>
          <a:lstStyle>
            <a:lvl1pPr algn="ctr">
              <a:defRPr sz="35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021396" y="4352544"/>
            <a:ext cx="5101209" cy="1239894"/>
          </a:xfrm>
          <a:noFill/>
        </p:spPr>
        <p:txBody>
          <a:bodyPr>
            <a:normAutofit/>
          </a:bodyPr>
          <a:lstStyle>
            <a:lvl1pPr marL="0" indent="0" algn="ctr">
              <a:buNone/>
              <a:defRPr sz="1900">
                <a:solidFill>
                  <a:schemeClr val="tx1">
                    <a:lumMod val="75000"/>
                    <a:lumOff val="25000"/>
                  </a:schemeClr>
                </a:solidFill>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C74E5F07-EC06-457B-824E-CFE4DBAA6F2E}" type="datetimeFigureOut">
              <a:rPr lang="id-ID" smtClean="0"/>
              <a:t>26/04/2020</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4BC4326F-2EA4-4492-A2B0-B8BF206CEECD}" type="slidenum">
              <a:rPr lang="id-ID" smtClean="0"/>
              <a:t>‹#›</a:t>
            </a:fld>
            <a:endParaRPr lang="id-ID"/>
          </a:p>
        </p:txBody>
      </p:sp>
    </p:spTree>
    <p:extLst>
      <p:ext uri="{BB962C8B-B14F-4D97-AF65-F5344CB8AC3E}">
        <p14:creationId xmlns:p14="http://schemas.microsoft.com/office/powerpoint/2010/main" val="377295154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4E5F07-EC06-457B-824E-CFE4DBAA6F2E}" type="datetimeFigureOut">
              <a:rPr lang="id-ID" smtClean="0"/>
              <a:t>26/04/2020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BC4326F-2EA4-4492-A2B0-B8BF206CEECD}" type="slidenum">
              <a:rPr lang="id-ID" smtClean="0"/>
              <a:t>‹#›</a:t>
            </a:fld>
            <a:endParaRPr lang="id-ID"/>
          </a:p>
        </p:txBody>
      </p:sp>
    </p:spTree>
    <p:extLst>
      <p:ext uri="{BB962C8B-B14F-4D97-AF65-F5344CB8AC3E}">
        <p14:creationId xmlns:p14="http://schemas.microsoft.com/office/powerpoint/2010/main" val="1663973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9834" y="937260"/>
            <a:ext cx="1053966"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06046" y="937260"/>
            <a:ext cx="4716174"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4E5F07-EC06-457B-824E-CFE4DBAA6F2E}" type="datetimeFigureOut">
              <a:rPr lang="id-ID" smtClean="0"/>
              <a:t>26/04/2020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BC4326F-2EA4-4492-A2B0-B8BF206CEECD}" type="slidenum">
              <a:rPr lang="id-ID" smtClean="0"/>
              <a:t>‹#›</a:t>
            </a:fld>
            <a:endParaRPr lang="id-ID"/>
          </a:p>
        </p:txBody>
      </p:sp>
    </p:spTree>
    <p:extLst>
      <p:ext uri="{BB962C8B-B14F-4D97-AF65-F5344CB8AC3E}">
        <p14:creationId xmlns:p14="http://schemas.microsoft.com/office/powerpoint/2010/main" val="1223020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4E5F07-EC06-457B-824E-CFE4DBAA6F2E}" type="datetimeFigureOut">
              <a:rPr lang="id-ID" smtClean="0"/>
              <a:t>26/04/2020</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4BC4326F-2EA4-4492-A2B0-B8BF206CEECD}" type="slidenum">
              <a:rPr lang="id-ID" smtClean="0"/>
              <a:t>‹#›</a:t>
            </a:fld>
            <a:endParaRPr lang="id-ID"/>
          </a:p>
        </p:txBody>
      </p:sp>
    </p:spTree>
    <p:extLst>
      <p:ext uri="{BB962C8B-B14F-4D97-AF65-F5344CB8AC3E}">
        <p14:creationId xmlns:p14="http://schemas.microsoft.com/office/powerpoint/2010/main" val="3200418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2386744"/>
            <a:ext cx="6940296" cy="1645920"/>
          </a:xfrm>
          <a:solidFill>
            <a:srgbClr val="FFFFFF"/>
          </a:solidFill>
          <a:ln w="38100">
            <a:solidFill>
              <a:srgbClr val="404040"/>
            </a:solidFill>
          </a:ln>
        </p:spPr>
        <p:txBody>
          <a:bodyPr lIns="274320" rIns="274320" anchor="ctr" anchorCtr="1">
            <a:normAutofit/>
          </a:bodyPr>
          <a:lstStyle>
            <a:lvl1pPr>
              <a:defRPr sz="35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021396" y="4352465"/>
            <a:ext cx="5101209" cy="1265082"/>
          </a:xfrm>
        </p:spPr>
        <p:txBody>
          <a:bodyPr anchor="t" anchorCtr="1">
            <a:normAutofit/>
          </a:bodyPr>
          <a:lstStyle>
            <a:lvl1pPr marL="0" indent="0">
              <a:buNone/>
              <a:defRPr sz="1900">
                <a:solidFill>
                  <a:schemeClr val="tx1"/>
                </a:solidFill>
              </a:defRPr>
            </a:lvl1pPr>
            <a:lvl2pPr marL="457200" indent="0">
              <a:buNone/>
              <a:defRPr sz="19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C74E5F07-EC06-457B-824E-CFE4DBAA6F2E}" type="datetimeFigureOut">
              <a:rPr lang="id-ID" smtClean="0"/>
              <a:t>26/04/2020</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4BC4326F-2EA4-4492-A2B0-B8BF206CEECD}" type="slidenum">
              <a:rPr lang="id-ID" smtClean="0"/>
              <a:t>‹#›</a:t>
            </a:fld>
            <a:endParaRPr lang="id-ID"/>
          </a:p>
        </p:txBody>
      </p:sp>
    </p:spTree>
    <p:extLst>
      <p:ext uri="{BB962C8B-B14F-4D97-AF65-F5344CB8AC3E}">
        <p14:creationId xmlns:p14="http://schemas.microsoft.com/office/powerpoint/2010/main" val="260409478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2239" y="2638044"/>
            <a:ext cx="3288023"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3737" y="2638044"/>
            <a:ext cx="3290516"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C74E5F07-EC06-457B-824E-CFE4DBAA6F2E}" type="datetimeFigureOut">
              <a:rPr lang="id-ID" smtClean="0"/>
              <a:t>26/04/2020</a:t>
            </a:fld>
            <a:endParaRPr lang="id-ID"/>
          </a:p>
        </p:txBody>
      </p:sp>
      <p:sp>
        <p:nvSpPr>
          <p:cNvPr id="9" name="Footer Placeholder 8"/>
          <p:cNvSpPr>
            <a:spLocks noGrp="1"/>
          </p:cNvSpPr>
          <p:nvPr>
            <p:ph type="ftr" sz="quarter" idx="11"/>
          </p:nvPr>
        </p:nvSpPr>
        <p:spPr/>
        <p:txBody>
          <a:bodyPr/>
          <a:lstStyle/>
          <a:p>
            <a:endParaRPr lang="id-ID"/>
          </a:p>
        </p:txBody>
      </p:sp>
      <p:sp>
        <p:nvSpPr>
          <p:cNvPr id="10" name="Slide Number Placeholder 9"/>
          <p:cNvSpPr>
            <a:spLocks noGrp="1"/>
          </p:cNvSpPr>
          <p:nvPr>
            <p:ph type="sldNum" sz="quarter" idx="12"/>
          </p:nvPr>
        </p:nvSpPr>
        <p:spPr/>
        <p:txBody>
          <a:bodyPr/>
          <a:lstStyle/>
          <a:p>
            <a:fld id="{4BC4326F-2EA4-4492-A2B0-B8BF206CEECD}" type="slidenum">
              <a:rPr lang="id-ID" smtClean="0"/>
              <a:t>‹#›</a:t>
            </a:fld>
            <a:endParaRPr lang="id-ID"/>
          </a:p>
        </p:txBody>
      </p:sp>
    </p:spTree>
    <p:extLst>
      <p:ext uri="{BB962C8B-B14F-4D97-AF65-F5344CB8AC3E}">
        <p14:creationId xmlns:p14="http://schemas.microsoft.com/office/powerpoint/2010/main" val="160910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02239" y="2313434"/>
            <a:ext cx="3288024"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2239" y="3143250"/>
            <a:ext cx="3288024"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4753737" y="3143250"/>
            <a:ext cx="3290516"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4753737" y="2313434"/>
            <a:ext cx="3290516"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C74E5F07-EC06-457B-824E-CFE4DBAA6F2E}" type="datetimeFigureOut">
              <a:rPr lang="id-ID" smtClean="0"/>
              <a:t>26/04/2020</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4BC4326F-2EA4-4492-A2B0-B8BF206CEECD}" type="slidenum">
              <a:rPr lang="id-ID" smtClean="0"/>
              <a:t>‹#›</a:t>
            </a:fld>
            <a:endParaRPr lang="id-ID"/>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86654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4E5F07-EC06-457B-824E-CFE4DBAA6F2E}" type="datetimeFigureOut">
              <a:rPr lang="id-ID" smtClean="0"/>
              <a:t>26/04/2020</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4BC4326F-2EA4-4492-A2B0-B8BF206CEECD}" type="slidenum">
              <a:rPr lang="id-ID" smtClean="0"/>
              <a:t>‹#›</a:t>
            </a:fld>
            <a:endParaRPr lang="id-ID"/>
          </a:p>
        </p:txBody>
      </p:sp>
    </p:spTree>
    <p:extLst>
      <p:ext uri="{BB962C8B-B14F-4D97-AF65-F5344CB8AC3E}">
        <p14:creationId xmlns:p14="http://schemas.microsoft.com/office/powerpoint/2010/main" val="3334828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4E5F07-EC06-457B-824E-CFE4DBAA6F2E}" type="datetimeFigureOut">
              <a:rPr lang="id-ID" smtClean="0"/>
              <a:t>26/04/2020</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4BC4326F-2EA4-4492-A2B0-B8BF206CEECD}" type="slidenum">
              <a:rPr lang="id-ID" smtClean="0"/>
              <a:t>‹#›</a:t>
            </a:fld>
            <a:endParaRPr lang="id-ID"/>
          </a:p>
        </p:txBody>
      </p:sp>
    </p:spTree>
    <p:extLst>
      <p:ext uri="{BB962C8B-B14F-4D97-AF65-F5344CB8AC3E}">
        <p14:creationId xmlns:p14="http://schemas.microsoft.com/office/powerpoint/2010/main" val="2960404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457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0703" y="2243829"/>
            <a:ext cx="3290594" cy="1141497"/>
          </a:xfrm>
          <a:solidFill>
            <a:srgbClr val="FFFFFF"/>
          </a:solidFill>
          <a:ln>
            <a:solidFill>
              <a:srgbClr val="404040"/>
            </a:solidFill>
          </a:ln>
        </p:spPr>
        <p:txBody>
          <a:bodyPr anchor="ctr" anchorCtr="1">
            <a:normAutofit/>
          </a:bodyPr>
          <a:lstStyle>
            <a:lvl1pPr>
              <a:defRPr sz="21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5052060" y="804672"/>
            <a:ext cx="361188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2965" y="3549918"/>
            <a:ext cx="284607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C74E5F07-EC06-457B-824E-CFE4DBAA6F2E}" type="datetimeFigureOut">
              <a:rPr lang="id-ID" smtClean="0"/>
              <a:t>26/04/2020</a:t>
            </a:fld>
            <a:endParaRPr lang="id-ID"/>
          </a:p>
        </p:txBody>
      </p:sp>
      <p:sp>
        <p:nvSpPr>
          <p:cNvPr id="10" name="Footer Placeholder 9"/>
          <p:cNvSpPr>
            <a:spLocks noGrp="1"/>
          </p:cNvSpPr>
          <p:nvPr>
            <p:ph type="ftr" sz="quarter" idx="11"/>
          </p:nvPr>
        </p:nvSpPr>
        <p:spPr>
          <a:xfrm>
            <a:off x="640703" y="6236208"/>
            <a:ext cx="3806398" cy="320040"/>
          </a:xfrm>
        </p:spPr>
        <p:txBody>
          <a:bodyPr>
            <a:normAutofit/>
          </a:bodyPr>
          <a:lstStyle>
            <a:lvl1pPr>
              <a:defRPr>
                <a:solidFill>
                  <a:srgbClr val="FFFFFF">
                    <a:alpha val="70000"/>
                  </a:srgbClr>
                </a:solidFill>
              </a:defRPr>
            </a:lvl1pPr>
          </a:lstStyle>
          <a:p>
            <a:endParaRPr lang="id-ID"/>
          </a:p>
        </p:txBody>
      </p:sp>
      <p:sp>
        <p:nvSpPr>
          <p:cNvPr id="11" name="Slide Number Placeholder 10"/>
          <p:cNvSpPr>
            <a:spLocks noGrp="1"/>
          </p:cNvSpPr>
          <p:nvPr>
            <p:ph type="sldNum" sz="quarter" idx="12"/>
          </p:nvPr>
        </p:nvSpPr>
        <p:spPr/>
        <p:txBody>
          <a:bodyPr/>
          <a:lstStyle/>
          <a:p>
            <a:fld id="{4BC4326F-2EA4-4492-A2B0-B8BF206CEECD}" type="slidenum">
              <a:rPr lang="id-ID" smtClean="0"/>
              <a:t>‹#›</a:t>
            </a:fld>
            <a:endParaRPr lang="id-ID"/>
          </a:p>
        </p:txBody>
      </p:sp>
    </p:spTree>
    <p:extLst>
      <p:ext uri="{BB962C8B-B14F-4D97-AF65-F5344CB8AC3E}">
        <p14:creationId xmlns:p14="http://schemas.microsoft.com/office/powerpoint/2010/main" val="2433902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0" y="0"/>
            <a:ext cx="457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0080" y="2243828"/>
            <a:ext cx="3291840" cy="1143000"/>
          </a:xfrm>
          <a:solidFill>
            <a:srgbClr val="FFFFFF"/>
          </a:solidFill>
          <a:ln>
            <a:solidFill>
              <a:srgbClr val="262626"/>
            </a:solidFill>
          </a:ln>
        </p:spPr>
        <p:txBody>
          <a:bodyPr anchor="ctr" anchorCtr="1">
            <a:noAutofit/>
          </a:bodyPr>
          <a:lstStyle>
            <a:lvl1pPr>
              <a:defRPr sz="21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572000" y="0"/>
            <a:ext cx="4576573" cy="6858000"/>
          </a:xfrm>
          <a:solidFill>
            <a:schemeClr val="bg1"/>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2965" y="3549919"/>
            <a:ext cx="284607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C74E5F07-EC06-457B-824E-CFE4DBAA6F2E}" type="datetimeFigureOut">
              <a:rPr lang="id-ID" smtClean="0"/>
              <a:t>26/04/2020</a:t>
            </a:fld>
            <a:endParaRPr lang="id-ID"/>
          </a:p>
        </p:txBody>
      </p:sp>
      <p:sp>
        <p:nvSpPr>
          <p:cNvPr id="9" name="Footer Placeholder 8"/>
          <p:cNvSpPr>
            <a:spLocks noGrp="1"/>
          </p:cNvSpPr>
          <p:nvPr>
            <p:ph type="ftr" sz="quarter" idx="11"/>
          </p:nvPr>
        </p:nvSpPr>
        <p:spPr>
          <a:xfrm>
            <a:off x="640080" y="6236208"/>
            <a:ext cx="3803904" cy="320040"/>
          </a:xfrm>
        </p:spPr>
        <p:txBody>
          <a:bodyPr>
            <a:normAutofit/>
          </a:bodyPr>
          <a:lstStyle>
            <a:lvl1pPr>
              <a:defRPr>
                <a:solidFill>
                  <a:srgbClr val="FFFFFF">
                    <a:alpha val="70000"/>
                  </a:srgbClr>
                </a:solidFill>
              </a:defRPr>
            </a:lvl1pPr>
          </a:lstStyle>
          <a:p>
            <a:endParaRPr lang="id-ID"/>
          </a:p>
        </p:txBody>
      </p:sp>
      <p:sp>
        <p:nvSpPr>
          <p:cNvPr id="10" name="Slide Number Placeholder 9"/>
          <p:cNvSpPr>
            <a:spLocks noGrp="1"/>
          </p:cNvSpPr>
          <p:nvPr>
            <p:ph type="sldNum" sz="quarter" idx="12"/>
          </p:nvPr>
        </p:nvSpPr>
        <p:spPr/>
        <p:txBody>
          <a:bodyPr/>
          <a:lstStyle/>
          <a:p>
            <a:fld id="{4BC4326F-2EA4-4492-A2B0-B8BF206CEECD}" type="slidenum">
              <a:rPr lang="id-ID" smtClean="0"/>
              <a:t>‹#›</a:t>
            </a:fld>
            <a:endParaRPr lang="id-ID"/>
          </a:p>
        </p:txBody>
      </p:sp>
    </p:spTree>
    <p:extLst>
      <p:ext uri="{BB962C8B-B14F-4D97-AF65-F5344CB8AC3E}">
        <p14:creationId xmlns:p14="http://schemas.microsoft.com/office/powerpoint/2010/main" val="25437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06045" y="964692"/>
            <a:ext cx="5937755"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06045" y="2638045"/>
            <a:ext cx="5937755"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78943" y="6238816"/>
            <a:ext cx="2065310" cy="323968"/>
          </a:xfrm>
          <a:prstGeom prst="rect">
            <a:avLst/>
          </a:prstGeom>
        </p:spPr>
        <p:txBody>
          <a:bodyPr vert="horz" lIns="91440" tIns="45720" rIns="91440" bIns="45720" rtlCol="0" anchor="ctr"/>
          <a:lstStyle>
            <a:lvl1pPr algn="r">
              <a:defRPr sz="1000">
                <a:solidFill>
                  <a:schemeClr val="tx1">
                    <a:alpha val="70000"/>
                  </a:schemeClr>
                </a:solidFill>
              </a:defRPr>
            </a:lvl1pPr>
          </a:lstStyle>
          <a:p>
            <a:fld id="{C74E5F07-EC06-457B-824E-CFE4DBAA6F2E}" type="datetimeFigureOut">
              <a:rPr lang="id-ID" smtClean="0"/>
              <a:t>26/04/2020</a:t>
            </a:fld>
            <a:endParaRPr lang="id-ID"/>
          </a:p>
        </p:txBody>
      </p:sp>
      <p:sp>
        <p:nvSpPr>
          <p:cNvPr id="5" name="Footer Placeholder 4"/>
          <p:cNvSpPr>
            <a:spLocks noGrp="1"/>
          </p:cNvSpPr>
          <p:nvPr>
            <p:ph type="ftr" sz="quarter" idx="3"/>
          </p:nvPr>
        </p:nvSpPr>
        <p:spPr>
          <a:xfrm>
            <a:off x="1102239" y="6236208"/>
            <a:ext cx="4556664" cy="320040"/>
          </a:xfrm>
          <a:prstGeom prst="rect">
            <a:avLst/>
          </a:prstGeom>
        </p:spPr>
        <p:txBody>
          <a:bodyPr vert="horz" lIns="91440" tIns="45720" rIns="91440" bIns="45720" rtlCol="0" anchor="ctr"/>
          <a:lstStyle>
            <a:lvl1pPr algn="l">
              <a:defRPr sz="1000">
                <a:solidFill>
                  <a:schemeClr val="tx1">
                    <a:alpha val="70000"/>
                  </a:schemeClr>
                </a:solidFill>
              </a:defRPr>
            </a:lvl1pPr>
          </a:lstStyle>
          <a:p>
            <a:endParaRPr lang="id-ID"/>
          </a:p>
        </p:txBody>
      </p:sp>
      <p:sp>
        <p:nvSpPr>
          <p:cNvPr id="6" name="Slide Number Placeholder 5"/>
          <p:cNvSpPr>
            <a:spLocks noGrp="1"/>
          </p:cNvSpPr>
          <p:nvPr>
            <p:ph type="sldNum" sz="quarter" idx="4"/>
          </p:nvPr>
        </p:nvSpPr>
        <p:spPr>
          <a:xfrm>
            <a:off x="8240112" y="6217920"/>
            <a:ext cx="365760" cy="365760"/>
          </a:xfrm>
          <a:prstGeom prst="ellipse">
            <a:avLst/>
          </a:prstGeom>
          <a:solidFill>
            <a:srgbClr val="1D1D1D">
              <a:alpha val="69804"/>
            </a:srgbClr>
          </a:solidFill>
        </p:spPr>
        <p:txBody>
          <a:bodyPr vert="horz" lIns="18288" tIns="45720" rIns="18288" bIns="45720" rtlCol="0" anchor="ctr">
            <a:noAutofit/>
          </a:bodyPr>
          <a:lstStyle>
            <a:lvl1pPr algn="ctr">
              <a:defRPr sz="1100" spc="0" baseline="0">
                <a:solidFill>
                  <a:srgbClr val="FFFFFF"/>
                </a:solidFill>
              </a:defRPr>
            </a:lvl1pPr>
          </a:lstStyle>
          <a:p>
            <a:fld id="{4BC4326F-2EA4-4492-A2B0-B8BF206CEECD}" type="slidenum">
              <a:rPr lang="id-ID" smtClean="0"/>
              <a:t>‹#›</a:t>
            </a:fld>
            <a:endParaRPr lang="id-ID"/>
          </a:p>
        </p:txBody>
      </p:sp>
    </p:spTree>
    <p:extLst>
      <p:ext uri="{BB962C8B-B14F-4D97-AF65-F5344CB8AC3E}">
        <p14:creationId xmlns:p14="http://schemas.microsoft.com/office/powerpoint/2010/main" val="220806581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lnSpc>
          <a:spcPct val="90000"/>
        </a:lnSpc>
        <a:spcBef>
          <a:spcPct val="0"/>
        </a:spcBef>
        <a:buNone/>
        <a:defRPr sz="26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460DD-C27A-47B4-815D-7A078984A81A}"/>
              </a:ext>
            </a:extLst>
          </p:cNvPr>
          <p:cNvSpPr>
            <a:spLocks noGrp="1"/>
          </p:cNvSpPr>
          <p:nvPr>
            <p:ph type="ctrTitle"/>
          </p:nvPr>
        </p:nvSpPr>
        <p:spPr/>
        <p:txBody>
          <a:bodyPr>
            <a:normAutofit/>
          </a:bodyPr>
          <a:lstStyle/>
          <a:p>
            <a:r>
              <a:rPr lang="id-ID" b="1" dirty="0"/>
              <a:t>The </a:t>
            </a:r>
            <a:r>
              <a:rPr lang="id-ID" b="1" dirty="0" err="1"/>
              <a:t>Battle</a:t>
            </a:r>
            <a:r>
              <a:rPr lang="id-ID" b="1" dirty="0"/>
              <a:t> </a:t>
            </a:r>
            <a:r>
              <a:rPr lang="id-ID" b="1" dirty="0" err="1"/>
              <a:t>of</a:t>
            </a:r>
            <a:r>
              <a:rPr lang="id-ID" b="1" dirty="0"/>
              <a:t> </a:t>
            </a:r>
            <a:r>
              <a:rPr lang="id-ID" b="1" dirty="0" err="1"/>
              <a:t>Neighborhoods</a:t>
            </a:r>
            <a:endParaRPr lang="id-ID" dirty="0"/>
          </a:p>
        </p:txBody>
      </p:sp>
      <p:sp>
        <p:nvSpPr>
          <p:cNvPr id="3" name="Subtitle 2">
            <a:extLst>
              <a:ext uri="{FF2B5EF4-FFF2-40B4-BE49-F238E27FC236}">
                <a16:creationId xmlns:a16="http://schemas.microsoft.com/office/drawing/2014/main" id="{D3AC4A2C-144E-41B5-83A7-3D29E2DD31B4}"/>
              </a:ext>
            </a:extLst>
          </p:cNvPr>
          <p:cNvSpPr>
            <a:spLocks noGrp="1"/>
          </p:cNvSpPr>
          <p:nvPr>
            <p:ph type="subTitle" idx="1"/>
          </p:nvPr>
        </p:nvSpPr>
        <p:spPr>
          <a:xfrm>
            <a:off x="1183760" y="4032664"/>
            <a:ext cx="6858000" cy="1645919"/>
          </a:xfrm>
        </p:spPr>
        <p:txBody>
          <a:bodyPr>
            <a:normAutofit fontScale="77500" lnSpcReduction="20000"/>
          </a:bodyPr>
          <a:lstStyle/>
          <a:p>
            <a:r>
              <a:rPr lang="id-ID" sz="4100" dirty="0" err="1"/>
              <a:t>Finding</a:t>
            </a:r>
            <a:r>
              <a:rPr lang="id-ID" sz="4100" dirty="0"/>
              <a:t> </a:t>
            </a:r>
            <a:r>
              <a:rPr lang="id-ID" sz="4100" dirty="0" err="1"/>
              <a:t>the</a:t>
            </a:r>
            <a:r>
              <a:rPr lang="id-ID" sz="4100" dirty="0"/>
              <a:t> </a:t>
            </a:r>
            <a:r>
              <a:rPr lang="en-US" sz="4100" dirty="0"/>
              <a:t>B</a:t>
            </a:r>
            <a:r>
              <a:rPr lang="id-ID" sz="4100" dirty="0" err="1"/>
              <a:t>est</a:t>
            </a:r>
            <a:r>
              <a:rPr lang="id-ID" sz="4100" dirty="0"/>
              <a:t> </a:t>
            </a:r>
            <a:r>
              <a:rPr lang="en-US" sz="4100" dirty="0"/>
              <a:t>Place</a:t>
            </a:r>
            <a:r>
              <a:rPr lang="id-ID" sz="4100" dirty="0"/>
              <a:t> </a:t>
            </a:r>
            <a:r>
              <a:rPr lang="id-ID" sz="4100" dirty="0" err="1"/>
              <a:t>to</a:t>
            </a:r>
            <a:r>
              <a:rPr lang="id-ID" sz="4100" dirty="0"/>
              <a:t> </a:t>
            </a:r>
            <a:r>
              <a:rPr lang="en-US" sz="4100" dirty="0"/>
              <a:t>Open a Business in Yogyakarta</a:t>
            </a:r>
            <a:br>
              <a:rPr lang="id-ID" dirty="0"/>
            </a:br>
            <a:endParaRPr lang="en-US" dirty="0"/>
          </a:p>
          <a:p>
            <a:r>
              <a:rPr lang="en-US" dirty="0"/>
              <a:t>Author: Rizky </a:t>
            </a:r>
            <a:r>
              <a:rPr lang="en-US" dirty="0" err="1"/>
              <a:t>Pratama</a:t>
            </a:r>
            <a:r>
              <a:rPr lang="en-US" dirty="0"/>
              <a:t> Nugroho</a:t>
            </a:r>
            <a:br>
              <a:rPr lang="id-ID" dirty="0"/>
            </a:br>
            <a:endParaRPr lang="id-ID" dirty="0"/>
          </a:p>
        </p:txBody>
      </p:sp>
    </p:spTree>
    <p:extLst>
      <p:ext uri="{BB962C8B-B14F-4D97-AF65-F5344CB8AC3E}">
        <p14:creationId xmlns:p14="http://schemas.microsoft.com/office/powerpoint/2010/main" val="2454489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3ECDF-4E75-4B48-BE2E-96D6A43A3387}"/>
              </a:ext>
            </a:extLst>
          </p:cNvPr>
          <p:cNvSpPr>
            <a:spLocks noGrp="1"/>
          </p:cNvSpPr>
          <p:nvPr>
            <p:ph type="title"/>
          </p:nvPr>
        </p:nvSpPr>
        <p:spPr/>
        <p:txBody>
          <a:bodyPr/>
          <a:lstStyle/>
          <a:p>
            <a:r>
              <a:rPr lang="en-US" b="1" dirty="0"/>
              <a:t>Discussion</a:t>
            </a:r>
            <a:endParaRPr lang="id-ID" dirty="0"/>
          </a:p>
        </p:txBody>
      </p:sp>
      <p:sp>
        <p:nvSpPr>
          <p:cNvPr id="3" name="Content Placeholder 2">
            <a:extLst>
              <a:ext uri="{FF2B5EF4-FFF2-40B4-BE49-F238E27FC236}">
                <a16:creationId xmlns:a16="http://schemas.microsoft.com/office/drawing/2014/main" id="{DB0BD109-F81A-4E79-9479-1CE82074BED1}"/>
              </a:ext>
            </a:extLst>
          </p:cNvPr>
          <p:cNvSpPr>
            <a:spLocks noGrp="1"/>
          </p:cNvSpPr>
          <p:nvPr>
            <p:ph idx="1"/>
          </p:nvPr>
        </p:nvSpPr>
        <p:spPr/>
        <p:txBody>
          <a:bodyPr/>
          <a:lstStyle/>
          <a:p>
            <a:pPr marL="0" indent="0" algn="just">
              <a:buNone/>
            </a:pPr>
            <a:r>
              <a:rPr lang="en-US" dirty="0">
                <a:solidFill>
                  <a:schemeClr val="bg1"/>
                </a:solidFill>
              </a:rPr>
              <a:t>The clustering results show that suitable business places are in clusters 1, 2, and 3. Most of the college area is included in cluster 2 (Busy Area) so that if a business is opened targeting students as consumers business such as café, department store or restaurant becomes good choice. If you want to open a restaurant business that makes tourists as main consumers, clusters 1 and 3 can be the best choice.</a:t>
            </a:r>
            <a:endParaRPr lang="id-ID" dirty="0">
              <a:solidFill>
                <a:schemeClr val="bg1"/>
              </a:solidFill>
            </a:endParaRPr>
          </a:p>
          <a:p>
            <a:pPr marL="0" indent="0">
              <a:buNone/>
            </a:pPr>
            <a:endParaRPr lang="id-ID" dirty="0">
              <a:solidFill>
                <a:schemeClr val="bg1"/>
              </a:solidFill>
            </a:endParaRPr>
          </a:p>
        </p:txBody>
      </p:sp>
    </p:spTree>
    <p:extLst>
      <p:ext uri="{BB962C8B-B14F-4D97-AF65-F5344CB8AC3E}">
        <p14:creationId xmlns:p14="http://schemas.microsoft.com/office/powerpoint/2010/main" val="1869047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32447-A25D-4105-8DBD-A4B579B1E7B0}"/>
              </a:ext>
            </a:extLst>
          </p:cNvPr>
          <p:cNvSpPr>
            <a:spLocks noGrp="1"/>
          </p:cNvSpPr>
          <p:nvPr>
            <p:ph type="title"/>
          </p:nvPr>
        </p:nvSpPr>
        <p:spPr/>
        <p:txBody>
          <a:bodyPr/>
          <a:lstStyle/>
          <a:p>
            <a:r>
              <a:rPr lang="en-US" b="1" dirty="0"/>
              <a:t>Conclusion</a:t>
            </a:r>
            <a:endParaRPr lang="id-ID" dirty="0"/>
          </a:p>
        </p:txBody>
      </p:sp>
      <p:sp>
        <p:nvSpPr>
          <p:cNvPr id="3" name="Content Placeholder 2">
            <a:extLst>
              <a:ext uri="{FF2B5EF4-FFF2-40B4-BE49-F238E27FC236}">
                <a16:creationId xmlns:a16="http://schemas.microsoft.com/office/drawing/2014/main" id="{D7110739-81BF-4192-B233-CCCAF5B42A16}"/>
              </a:ext>
            </a:extLst>
          </p:cNvPr>
          <p:cNvSpPr>
            <a:spLocks noGrp="1"/>
          </p:cNvSpPr>
          <p:nvPr>
            <p:ph idx="1"/>
          </p:nvPr>
        </p:nvSpPr>
        <p:spPr/>
        <p:txBody>
          <a:bodyPr/>
          <a:lstStyle/>
          <a:p>
            <a:pPr marL="0" indent="0" algn="just">
              <a:buNone/>
            </a:pPr>
            <a:r>
              <a:rPr lang="id-ID" dirty="0">
                <a:solidFill>
                  <a:schemeClr val="bg1"/>
                </a:solidFill>
              </a:rPr>
              <a:t>To </a:t>
            </a:r>
            <a:r>
              <a:rPr lang="id-ID" dirty="0" err="1">
                <a:solidFill>
                  <a:schemeClr val="bg1"/>
                </a:solidFill>
              </a:rPr>
              <a:t>conclude</a:t>
            </a:r>
            <a:r>
              <a:rPr lang="id-ID" dirty="0">
                <a:solidFill>
                  <a:schemeClr val="bg1"/>
                </a:solidFill>
              </a:rPr>
              <a:t>, </a:t>
            </a:r>
            <a:r>
              <a:rPr lang="id-ID" dirty="0" err="1">
                <a:solidFill>
                  <a:schemeClr val="bg1"/>
                </a:solidFill>
              </a:rPr>
              <a:t>the</a:t>
            </a:r>
            <a:r>
              <a:rPr lang="id-ID" dirty="0">
                <a:solidFill>
                  <a:schemeClr val="bg1"/>
                </a:solidFill>
              </a:rPr>
              <a:t> </a:t>
            </a:r>
            <a:r>
              <a:rPr lang="id-ID" dirty="0" err="1">
                <a:solidFill>
                  <a:schemeClr val="bg1"/>
                </a:solidFill>
              </a:rPr>
              <a:t>basic</a:t>
            </a:r>
            <a:r>
              <a:rPr lang="id-ID" dirty="0">
                <a:solidFill>
                  <a:schemeClr val="bg1"/>
                </a:solidFill>
              </a:rPr>
              <a:t> data </a:t>
            </a:r>
            <a:r>
              <a:rPr lang="id-ID" dirty="0" err="1">
                <a:solidFill>
                  <a:schemeClr val="bg1"/>
                </a:solidFill>
              </a:rPr>
              <a:t>analysis</a:t>
            </a:r>
            <a:r>
              <a:rPr lang="id-ID" dirty="0">
                <a:solidFill>
                  <a:schemeClr val="bg1"/>
                </a:solidFill>
              </a:rPr>
              <a:t> </a:t>
            </a:r>
            <a:r>
              <a:rPr lang="id-ID" dirty="0" err="1">
                <a:solidFill>
                  <a:schemeClr val="bg1"/>
                </a:solidFill>
              </a:rPr>
              <a:t>was</a:t>
            </a:r>
            <a:r>
              <a:rPr lang="id-ID" dirty="0">
                <a:solidFill>
                  <a:schemeClr val="bg1"/>
                </a:solidFill>
              </a:rPr>
              <a:t> </a:t>
            </a:r>
            <a:r>
              <a:rPr lang="id-ID" dirty="0" err="1">
                <a:solidFill>
                  <a:schemeClr val="bg1"/>
                </a:solidFill>
              </a:rPr>
              <a:t>performed</a:t>
            </a:r>
            <a:r>
              <a:rPr lang="id-ID" dirty="0">
                <a:solidFill>
                  <a:schemeClr val="bg1"/>
                </a:solidFill>
              </a:rPr>
              <a:t> </a:t>
            </a:r>
            <a:r>
              <a:rPr lang="id-ID" dirty="0" err="1">
                <a:solidFill>
                  <a:schemeClr val="bg1"/>
                </a:solidFill>
              </a:rPr>
              <a:t>to</a:t>
            </a:r>
            <a:r>
              <a:rPr lang="id-ID" dirty="0">
                <a:solidFill>
                  <a:schemeClr val="bg1"/>
                </a:solidFill>
              </a:rPr>
              <a:t> </a:t>
            </a:r>
            <a:r>
              <a:rPr lang="id-ID" dirty="0" err="1">
                <a:solidFill>
                  <a:schemeClr val="bg1"/>
                </a:solidFill>
              </a:rPr>
              <a:t>identify</a:t>
            </a:r>
            <a:r>
              <a:rPr lang="id-ID" dirty="0">
                <a:solidFill>
                  <a:schemeClr val="bg1"/>
                </a:solidFill>
              </a:rPr>
              <a:t> </a:t>
            </a:r>
            <a:r>
              <a:rPr lang="id-ID" dirty="0" err="1">
                <a:solidFill>
                  <a:schemeClr val="bg1"/>
                </a:solidFill>
              </a:rPr>
              <a:t>the</a:t>
            </a:r>
            <a:r>
              <a:rPr lang="id-ID" dirty="0">
                <a:solidFill>
                  <a:schemeClr val="bg1"/>
                </a:solidFill>
              </a:rPr>
              <a:t> </a:t>
            </a:r>
            <a:r>
              <a:rPr lang="id-ID" dirty="0" err="1">
                <a:solidFill>
                  <a:schemeClr val="bg1"/>
                </a:solidFill>
              </a:rPr>
              <a:t>most</a:t>
            </a:r>
            <a:r>
              <a:rPr lang="id-ID" dirty="0">
                <a:solidFill>
                  <a:schemeClr val="bg1"/>
                </a:solidFill>
              </a:rPr>
              <a:t> optimal </a:t>
            </a:r>
            <a:r>
              <a:rPr lang="en-US" dirty="0">
                <a:solidFill>
                  <a:schemeClr val="bg1"/>
                </a:solidFill>
              </a:rPr>
              <a:t>area</a:t>
            </a:r>
            <a:r>
              <a:rPr lang="id-ID" dirty="0">
                <a:solidFill>
                  <a:schemeClr val="bg1"/>
                </a:solidFill>
              </a:rPr>
              <a:t> </a:t>
            </a:r>
            <a:r>
              <a:rPr lang="id-ID" dirty="0" err="1">
                <a:solidFill>
                  <a:schemeClr val="bg1"/>
                </a:solidFill>
              </a:rPr>
              <a:t>for</a:t>
            </a:r>
            <a:r>
              <a:rPr lang="id-ID" dirty="0">
                <a:solidFill>
                  <a:schemeClr val="bg1"/>
                </a:solidFill>
              </a:rPr>
              <a:t> </a:t>
            </a:r>
            <a:r>
              <a:rPr lang="en-US" dirty="0">
                <a:solidFill>
                  <a:schemeClr val="bg1"/>
                </a:solidFill>
              </a:rPr>
              <a:t>opening </a:t>
            </a:r>
            <a:r>
              <a:rPr lang="en-US" dirty="0" err="1">
                <a:solidFill>
                  <a:schemeClr val="bg1"/>
                </a:solidFill>
              </a:rPr>
              <a:t>busines</a:t>
            </a:r>
            <a:r>
              <a:rPr lang="id-ID" dirty="0">
                <a:solidFill>
                  <a:schemeClr val="bg1"/>
                </a:solidFill>
              </a:rPr>
              <a:t> in </a:t>
            </a:r>
            <a:r>
              <a:rPr lang="id-ID" dirty="0" err="1">
                <a:solidFill>
                  <a:schemeClr val="bg1"/>
                </a:solidFill>
              </a:rPr>
              <a:t>the</a:t>
            </a:r>
            <a:r>
              <a:rPr lang="id-ID" dirty="0">
                <a:solidFill>
                  <a:schemeClr val="bg1"/>
                </a:solidFill>
              </a:rPr>
              <a:t> </a:t>
            </a:r>
            <a:r>
              <a:rPr lang="en-US" dirty="0">
                <a:solidFill>
                  <a:schemeClr val="bg1"/>
                </a:solidFill>
              </a:rPr>
              <a:t>Yogyakarta</a:t>
            </a:r>
            <a:r>
              <a:rPr lang="id-ID" dirty="0">
                <a:solidFill>
                  <a:schemeClr val="bg1"/>
                </a:solidFill>
              </a:rPr>
              <a:t>. </a:t>
            </a:r>
            <a:r>
              <a:rPr lang="id-ID" dirty="0" err="1">
                <a:solidFill>
                  <a:schemeClr val="bg1"/>
                </a:solidFill>
              </a:rPr>
              <a:t>During</a:t>
            </a:r>
            <a:r>
              <a:rPr lang="id-ID" dirty="0">
                <a:solidFill>
                  <a:schemeClr val="bg1"/>
                </a:solidFill>
              </a:rPr>
              <a:t> </a:t>
            </a:r>
            <a:r>
              <a:rPr lang="id-ID" dirty="0" err="1">
                <a:solidFill>
                  <a:schemeClr val="bg1"/>
                </a:solidFill>
              </a:rPr>
              <a:t>the</a:t>
            </a:r>
            <a:r>
              <a:rPr lang="id-ID" dirty="0">
                <a:solidFill>
                  <a:schemeClr val="bg1"/>
                </a:solidFill>
              </a:rPr>
              <a:t> </a:t>
            </a:r>
            <a:r>
              <a:rPr lang="id-ID" dirty="0" err="1">
                <a:solidFill>
                  <a:schemeClr val="bg1"/>
                </a:solidFill>
              </a:rPr>
              <a:t>analysis</a:t>
            </a:r>
            <a:r>
              <a:rPr lang="id-ID" dirty="0">
                <a:solidFill>
                  <a:schemeClr val="bg1"/>
                </a:solidFill>
              </a:rPr>
              <a:t>, </a:t>
            </a:r>
            <a:r>
              <a:rPr lang="id-ID" dirty="0" err="1">
                <a:solidFill>
                  <a:schemeClr val="bg1"/>
                </a:solidFill>
              </a:rPr>
              <a:t>several</a:t>
            </a:r>
            <a:r>
              <a:rPr lang="id-ID" dirty="0">
                <a:solidFill>
                  <a:schemeClr val="bg1"/>
                </a:solidFill>
              </a:rPr>
              <a:t> </a:t>
            </a:r>
            <a:r>
              <a:rPr lang="id-ID" dirty="0" err="1">
                <a:solidFill>
                  <a:schemeClr val="bg1"/>
                </a:solidFill>
              </a:rPr>
              <a:t>important</a:t>
            </a:r>
            <a:r>
              <a:rPr lang="id-ID" dirty="0">
                <a:solidFill>
                  <a:schemeClr val="bg1"/>
                </a:solidFill>
              </a:rPr>
              <a:t> </a:t>
            </a:r>
            <a:r>
              <a:rPr lang="id-ID" dirty="0" err="1">
                <a:solidFill>
                  <a:schemeClr val="bg1"/>
                </a:solidFill>
              </a:rPr>
              <a:t>statistical</a:t>
            </a:r>
            <a:r>
              <a:rPr lang="id-ID" dirty="0">
                <a:solidFill>
                  <a:schemeClr val="bg1"/>
                </a:solidFill>
              </a:rPr>
              <a:t> </a:t>
            </a:r>
            <a:r>
              <a:rPr lang="id-ID" dirty="0" err="1">
                <a:solidFill>
                  <a:schemeClr val="bg1"/>
                </a:solidFill>
              </a:rPr>
              <a:t>features</a:t>
            </a:r>
            <a:r>
              <a:rPr lang="id-ID" dirty="0">
                <a:solidFill>
                  <a:schemeClr val="bg1"/>
                </a:solidFill>
              </a:rPr>
              <a:t> </a:t>
            </a:r>
            <a:r>
              <a:rPr lang="id-ID" dirty="0" err="1">
                <a:solidFill>
                  <a:schemeClr val="bg1"/>
                </a:solidFill>
              </a:rPr>
              <a:t>of</a:t>
            </a:r>
            <a:r>
              <a:rPr lang="id-ID" dirty="0">
                <a:solidFill>
                  <a:schemeClr val="bg1"/>
                </a:solidFill>
              </a:rPr>
              <a:t> </a:t>
            </a:r>
            <a:r>
              <a:rPr lang="id-ID" dirty="0" err="1">
                <a:solidFill>
                  <a:schemeClr val="bg1"/>
                </a:solidFill>
              </a:rPr>
              <a:t>the</a:t>
            </a:r>
            <a:r>
              <a:rPr lang="id-ID" dirty="0">
                <a:solidFill>
                  <a:schemeClr val="bg1"/>
                </a:solidFill>
              </a:rPr>
              <a:t> </a:t>
            </a:r>
            <a:r>
              <a:rPr lang="en-US" dirty="0">
                <a:solidFill>
                  <a:schemeClr val="bg1"/>
                </a:solidFill>
              </a:rPr>
              <a:t>urban and college are</a:t>
            </a:r>
            <a:r>
              <a:rPr lang="id-ID" dirty="0">
                <a:solidFill>
                  <a:schemeClr val="bg1"/>
                </a:solidFill>
              </a:rPr>
              <a:t> were </a:t>
            </a:r>
            <a:r>
              <a:rPr lang="id-ID" dirty="0" err="1">
                <a:solidFill>
                  <a:schemeClr val="bg1"/>
                </a:solidFill>
              </a:rPr>
              <a:t>explored</a:t>
            </a:r>
            <a:r>
              <a:rPr lang="id-ID" dirty="0">
                <a:solidFill>
                  <a:schemeClr val="bg1"/>
                </a:solidFill>
              </a:rPr>
              <a:t> </a:t>
            </a:r>
            <a:r>
              <a:rPr lang="id-ID" dirty="0" err="1">
                <a:solidFill>
                  <a:schemeClr val="bg1"/>
                </a:solidFill>
              </a:rPr>
              <a:t>and</a:t>
            </a:r>
            <a:r>
              <a:rPr lang="id-ID" dirty="0">
                <a:solidFill>
                  <a:schemeClr val="bg1"/>
                </a:solidFill>
              </a:rPr>
              <a:t> </a:t>
            </a:r>
            <a:r>
              <a:rPr lang="id-ID" dirty="0" err="1">
                <a:solidFill>
                  <a:schemeClr val="bg1"/>
                </a:solidFill>
              </a:rPr>
              <a:t>visualized</a:t>
            </a:r>
            <a:r>
              <a:rPr lang="id-ID" dirty="0">
                <a:solidFill>
                  <a:schemeClr val="bg1"/>
                </a:solidFill>
              </a:rPr>
              <a:t>. </a:t>
            </a:r>
            <a:r>
              <a:rPr lang="id-ID" dirty="0" err="1">
                <a:solidFill>
                  <a:schemeClr val="bg1"/>
                </a:solidFill>
              </a:rPr>
              <a:t>Furthermore</a:t>
            </a:r>
            <a:r>
              <a:rPr lang="id-ID" dirty="0">
                <a:solidFill>
                  <a:schemeClr val="bg1"/>
                </a:solidFill>
              </a:rPr>
              <a:t>, </a:t>
            </a:r>
            <a:r>
              <a:rPr lang="id-ID" dirty="0" err="1">
                <a:solidFill>
                  <a:schemeClr val="bg1"/>
                </a:solidFill>
              </a:rPr>
              <a:t>clustering</a:t>
            </a:r>
            <a:r>
              <a:rPr lang="id-ID" dirty="0">
                <a:solidFill>
                  <a:schemeClr val="bg1"/>
                </a:solidFill>
              </a:rPr>
              <a:t> </a:t>
            </a:r>
            <a:r>
              <a:rPr lang="id-ID" dirty="0" err="1">
                <a:solidFill>
                  <a:schemeClr val="bg1"/>
                </a:solidFill>
              </a:rPr>
              <a:t>helped</a:t>
            </a:r>
            <a:r>
              <a:rPr lang="id-ID" dirty="0">
                <a:solidFill>
                  <a:schemeClr val="bg1"/>
                </a:solidFill>
              </a:rPr>
              <a:t> </a:t>
            </a:r>
            <a:r>
              <a:rPr lang="id-ID" dirty="0" err="1">
                <a:solidFill>
                  <a:schemeClr val="bg1"/>
                </a:solidFill>
              </a:rPr>
              <a:t>to</a:t>
            </a:r>
            <a:r>
              <a:rPr lang="id-ID" dirty="0">
                <a:solidFill>
                  <a:schemeClr val="bg1"/>
                </a:solidFill>
              </a:rPr>
              <a:t> </a:t>
            </a:r>
            <a:r>
              <a:rPr lang="id-ID" dirty="0" err="1">
                <a:solidFill>
                  <a:schemeClr val="bg1"/>
                </a:solidFill>
              </a:rPr>
              <a:t>highlight</a:t>
            </a:r>
            <a:r>
              <a:rPr lang="id-ID" dirty="0">
                <a:solidFill>
                  <a:schemeClr val="bg1"/>
                </a:solidFill>
              </a:rPr>
              <a:t> </a:t>
            </a:r>
            <a:r>
              <a:rPr lang="id-ID" dirty="0" err="1">
                <a:solidFill>
                  <a:schemeClr val="bg1"/>
                </a:solidFill>
              </a:rPr>
              <a:t>the</a:t>
            </a:r>
            <a:r>
              <a:rPr lang="id-ID" dirty="0">
                <a:solidFill>
                  <a:schemeClr val="bg1"/>
                </a:solidFill>
              </a:rPr>
              <a:t> </a:t>
            </a:r>
            <a:r>
              <a:rPr lang="id-ID" dirty="0" err="1">
                <a:solidFill>
                  <a:schemeClr val="bg1"/>
                </a:solidFill>
              </a:rPr>
              <a:t>group</a:t>
            </a:r>
            <a:r>
              <a:rPr lang="id-ID" dirty="0">
                <a:solidFill>
                  <a:schemeClr val="bg1"/>
                </a:solidFill>
              </a:rPr>
              <a:t> </a:t>
            </a:r>
            <a:r>
              <a:rPr lang="id-ID" dirty="0" err="1">
                <a:solidFill>
                  <a:schemeClr val="bg1"/>
                </a:solidFill>
              </a:rPr>
              <a:t>of</a:t>
            </a:r>
            <a:r>
              <a:rPr lang="id-ID" dirty="0">
                <a:solidFill>
                  <a:schemeClr val="bg1"/>
                </a:solidFill>
              </a:rPr>
              <a:t> optimal </a:t>
            </a:r>
            <a:r>
              <a:rPr lang="id-ID" dirty="0" err="1">
                <a:solidFill>
                  <a:schemeClr val="bg1"/>
                </a:solidFill>
              </a:rPr>
              <a:t>areas</a:t>
            </a:r>
            <a:r>
              <a:rPr lang="id-ID" dirty="0">
                <a:solidFill>
                  <a:schemeClr val="bg1"/>
                </a:solidFill>
              </a:rPr>
              <a:t>. </a:t>
            </a:r>
            <a:r>
              <a:rPr lang="id-ID" dirty="0" err="1">
                <a:solidFill>
                  <a:schemeClr val="bg1"/>
                </a:solidFill>
              </a:rPr>
              <a:t>Finally</a:t>
            </a:r>
            <a:r>
              <a:rPr lang="id-ID" dirty="0">
                <a:solidFill>
                  <a:schemeClr val="bg1"/>
                </a:solidFill>
              </a:rPr>
              <a:t>, </a:t>
            </a:r>
            <a:r>
              <a:rPr lang="en-US" dirty="0">
                <a:solidFill>
                  <a:schemeClr val="bg1"/>
                </a:solidFill>
              </a:rPr>
              <a:t>cluster 1, 2, and 3</a:t>
            </a:r>
            <a:r>
              <a:rPr lang="id-ID" dirty="0">
                <a:solidFill>
                  <a:schemeClr val="bg1"/>
                </a:solidFill>
              </a:rPr>
              <a:t> were </a:t>
            </a:r>
            <a:r>
              <a:rPr lang="id-ID" dirty="0" err="1">
                <a:solidFill>
                  <a:schemeClr val="bg1"/>
                </a:solidFill>
              </a:rPr>
              <a:t>chosen</a:t>
            </a:r>
            <a:r>
              <a:rPr lang="id-ID" dirty="0">
                <a:solidFill>
                  <a:schemeClr val="bg1"/>
                </a:solidFill>
              </a:rPr>
              <a:t> as </a:t>
            </a:r>
            <a:r>
              <a:rPr lang="id-ID" dirty="0" err="1">
                <a:solidFill>
                  <a:schemeClr val="bg1"/>
                </a:solidFill>
              </a:rPr>
              <a:t>the</a:t>
            </a:r>
            <a:r>
              <a:rPr lang="id-ID" dirty="0">
                <a:solidFill>
                  <a:schemeClr val="bg1"/>
                </a:solidFill>
              </a:rPr>
              <a:t> </a:t>
            </a:r>
            <a:r>
              <a:rPr lang="id-ID" dirty="0" err="1">
                <a:solidFill>
                  <a:schemeClr val="bg1"/>
                </a:solidFill>
              </a:rPr>
              <a:t>most</a:t>
            </a:r>
            <a:r>
              <a:rPr lang="id-ID" dirty="0">
                <a:solidFill>
                  <a:schemeClr val="bg1"/>
                </a:solidFill>
              </a:rPr>
              <a:t> </a:t>
            </a:r>
            <a:r>
              <a:rPr lang="id-ID" dirty="0" err="1">
                <a:solidFill>
                  <a:schemeClr val="bg1"/>
                </a:solidFill>
              </a:rPr>
              <a:t>attractive</a:t>
            </a:r>
            <a:r>
              <a:rPr lang="id-ID" dirty="0">
                <a:solidFill>
                  <a:schemeClr val="bg1"/>
                </a:solidFill>
              </a:rPr>
              <a:t> </a:t>
            </a:r>
            <a:r>
              <a:rPr lang="id-ID" dirty="0" err="1">
                <a:solidFill>
                  <a:schemeClr val="bg1"/>
                </a:solidFill>
              </a:rPr>
              <a:t>options</a:t>
            </a:r>
            <a:r>
              <a:rPr lang="id-ID" dirty="0">
                <a:solidFill>
                  <a:schemeClr val="bg1"/>
                </a:solidFill>
              </a:rPr>
              <a:t> </a:t>
            </a:r>
            <a:r>
              <a:rPr lang="id-ID" dirty="0" err="1">
                <a:solidFill>
                  <a:schemeClr val="bg1"/>
                </a:solidFill>
              </a:rPr>
              <a:t>for</a:t>
            </a:r>
            <a:r>
              <a:rPr lang="id-ID" dirty="0">
                <a:solidFill>
                  <a:schemeClr val="bg1"/>
                </a:solidFill>
              </a:rPr>
              <a:t> </a:t>
            </a:r>
            <a:r>
              <a:rPr lang="id-ID" dirty="0" err="1">
                <a:solidFill>
                  <a:schemeClr val="bg1"/>
                </a:solidFill>
              </a:rPr>
              <a:t>the</a:t>
            </a:r>
            <a:r>
              <a:rPr lang="id-ID" dirty="0">
                <a:solidFill>
                  <a:schemeClr val="bg1"/>
                </a:solidFill>
              </a:rPr>
              <a:t> </a:t>
            </a:r>
            <a:r>
              <a:rPr lang="id-ID" dirty="0" err="1">
                <a:solidFill>
                  <a:schemeClr val="bg1"/>
                </a:solidFill>
              </a:rPr>
              <a:t>further</a:t>
            </a:r>
            <a:r>
              <a:rPr lang="id-ID" dirty="0">
                <a:solidFill>
                  <a:schemeClr val="bg1"/>
                </a:solidFill>
              </a:rPr>
              <a:t> </a:t>
            </a:r>
            <a:r>
              <a:rPr lang="id-ID" dirty="0" err="1">
                <a:solidFill>
                  <a:schemeClr val="bg1"/>
                </a:solidFill>
              </a:rPr>
              <a:t>analysis</a:t>
            </a:r>
            <a:r>
              <a:rPr lang="id-ID" dirty="0">
                <a:solidFill>
                  <a:schemeClr val="bg1"/>
                </a:solidFill>
              </a:rPr>
              <a:t>.</a:t>
            </a:r>
          </a:p>
          <a:p>
            <a:pPr marL="0" indent="0">
              <a:buNone/>
            </a:pPr>
            <a:endParaRPr lang="id-ID" dirty="0">
              <a:solidFill>
                <a:schemeClr val="bg1"/>
              </a:solidFill>
            </a:endParaRPr>
          </a:p>
        </p:txBody>
      </p:sp>
    </p:spTree>
    <p:extLst>
      <p:ext uri="{BB962C8B-B14F-4D97-AF65-F5344CB8AC3E}">
        <p14:creationId xmlns:p14="http://schemas.microsoft.com/office/powerpoint/2010/main" val="2243796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42D0F-60E9-461C-A2A1-60204D8B2BA5}"/>
              </a:ext>
            </a:extLst>
          </p:cNvPr>
          <p:cNvSpPr>
            <a:spLocks noGrp="1"/>
          </p:cNvSpPr>
          <p:nvPr>
            <p:ph type="title"/>
          </p:nvPr>
        </p:nvSpPr>
        <p:spPr/>
        <p:txBody>
          <a:bodyPr/>
          <a:lstStyle/>
          <a:p>
            <a:r>
              <a:rPr lang="id-ID" b="1" dirty="0" err="1"/>
              <a:t>Introduction</a:t>
            </a:r>
            <a:endParaRPr lang="id-ID" dirty="0"/>
          </a:p>
        </p:txBody>
      </p:sp>
      <p:sp>
        <p:nvSpPr>
          <p:cNvPr id="3" name="Content Placeholder 2">
            <a:extLst>
              <a:ext uri="{FF2B5EF4-FFF2-40B4-BE49-F238E27FC236}">
                <a16:creationId xmlns:a16="http://schemas.microsoft.com/office/drawing/2014/main" id="{07957E80-10E4-4AE0-A805-4E3B3F7C0E87}"/>
              </a:ext>
            </a:extLst>
          </p:cNvPr>
          <p:cNvSpPr>
            <a:spLocks noGrp="1"/>
          </p:cNvSpPr>
          <p:nvPr>
            <p:ph idx="1"/>
          </p:nvPr>
        </p:nvSpPr>
        <p:spPr/>
        <p:txBody>
          <a:bodyPr/>
          <a:lstStyle/>
          <a:p>
            <a:pPr algn="just"/>
            <a:r>
              <a:rPr lang="id-ID" dirty="0">
                <a:solidFill>
                  <a:schemeClr val="bg1"/>
                </a:solidFill>
              </a:rPr>
              <a:t>Yogyakarta </a:t>
            </a:r>
            <a:r>
              <a:rPr lang="id-ID" dirty="0" err="1">
                <a:solidFill>
                  <a:schemeClr val="bg1"/>
                </a:solidFill>
              </a:rPr>
              <a:t>is</a:t>
            </a:r>
            <a:r>
              <a:rPr lang="id-ID" dirty="0">
                <a:solidFill>
                  <a:schemeClr val="bg1"/>
                </a:solidFill>
              </a:rPr>
              <a:t> a popular </a:t>
            </a:r>
            <a:r>
              <a:rPr lang="id-ID" dirty="0" err="1">
                <a:solidFill>
                  <a:schemeClr val="bg1"/>
                </a:solidFill>
              </a:rPr>
              <a:t>tourist</a:t>
            </a:r>
            <a:r>
              <a:rPr lang="id-ID" dirty="0">
                <a:solidFill>
                  <a:schemeClr val="bg1"/>
                </a:solidFill>
              </a:rPr>
              <a:t> </a:t>
            </a:r>
            <a:r>
              <a:rPr lang="id-ID" dirty="0" err="1">
                <a:solidFill>
                  <a:schemeClr val="bg1"/>
                </a:solidFill>
              </a:rPr>
              <a:t>destination</a:t>
            </a:r>
            <a:r>
              <a:rPr lang="id-ID" dirty="0">
                <a:solidFill>
                  <a:schemeClr val="bg1"/>
                </a:solidFill>
              </a:rPr>
              <a:t> in Indonesia, </a:t>
            </a:r>
            <a:r>
              <a:rPr lang="id-ID" dirty="0" err="1">
                <a:solidFill>
                  <a:schemeClr val="bg1"/>
                </a:solidFill>
              </a:rPr>
              <a:t>dubbed</a:t>
            </a:r>
            <a:r>
              <a:rPr lang="id-ID" dirty="0">
                <a:solidFill>
                  <a:schemeClr val="bg1"/>
                </a:solidFill>
              </a:rPr>
              <a:t> as a </a:t>
            </a:r>
            <a:r>
              <a:rPr lang="id-ID" dirty="0" err="1">
                <a:solidFill>
                  <a:schemeClr val="bg1"/>
                </a:solidFill>
              </a:rPr>
              <a:t>city</a:t>
            </a:r>
            <a:r>
              <a:rPr lang="id-ID" dirty="0">
                <a:solidFill>
                  <a:schemeClr val="bg1"/>
                </a:solidFill>
              </a:rPr>
              <a:t> </a:t>
            </a:r>
            <a:r>
              <a:rPr lang="id-ID" dirty="0" err="1">
                <a:solidFill>
                  <a:schemeClr val="bg1"/>
                </a:solidFill>
              </a:rPr>
              <a:t>of</a:t>
            </a:r>
            <a:r>
              <a:rPr lang="id-ID" dirty="0">
                <a:solidFill>
                  <a:schemeClr val="bg1"/>
                </a:solidFill>
              </a:rPr>
              <a:t> </a:t>
            </a:r>
            <a:r>
              <a:rPr lang="id-ID" dirty="0" err="1">
                <a:solidFill>
                  <a:schemeClr val="bg1"/>
                </a:solidFill>
              </a:rPr>
              <a:t>students</a:t>
            </a:r>
            <a:r>
              <a:rPr lang="id-ID" dirty="0">
                <a:solidFill>
                  <a:schemeClr val="bg1"/>
                </a:solidFill>
              </a:rPr>
              <a:t> </a:t>
            </a:r>
            <a:r>
              <a:rPr lang="id-ID" dirty="0" err="1">
                <a:solidFill>
                  <a:schemeClr val="bg1"/>
                </a:solidFill>
              </a:rPr>
              <a:t>and</a:t>
            </a:r>
            <a:r>
              <a:rPr lang="id-ID" dirty="0">
                <a:solidFill>
                  <a:schemeClr val="bg1"/>
                </a:solidFill>
              </a:rPr>
              <a:t> </a:t>
            </a:r>
            <a:r>
              <a:rPr lang="id-ID" dirty="0" err="1">
                <a:solidFill>
                  <a:schemeClr val="bg1"/>
                </a:solidFill>
              </a:rPr>
              <a:t>culture</a:t>
            </a:r>
            <a:r>
              <a:rPr lang="id-ID" dirty="0">
                <a:solidFill>
                  <a:schemeClr val="bg1"/>
                </a:solidFill>
              </a:rPr>
              <a:t>. </a:t>
            </a:r>
            <a:r>
              <a:rPr lang="id-ID" dirty="0" err="1">
                <a:solidFill>
                  <a:schemeClr val="bg1"/>
                </a:solidFill>
              </a:rPr>
              <a:t>There</a:t>
            </a:r>
            <a:r>
              <a:rPr lang="id-ID" dirty="0">
                <a:solidFill>
                  <a:schemeClr val="bg1"/>
                </a:solidFill>
              </a:rPr>
              <a:t> are </a:t>
            </a:r>
            <a:r>
              <a:rPr lang="id-ID" dirty="0" err="1">
                <a:solidFill>
                  <a:schemeClr val="bg1"/>
                </a:solidFill>
              </a:rPr>
              <a:t>more</a:t>
            </a:r>
            <a:r>
              <a:rPr lang="id-ID" dirty="0">
                <a:solidFill>
                  <a:schemeClr val="bg1"/>
                </a:solidFill>
              </a:rPr>
              <a:t> </a:t>
            </a:r>
            <a:r>
              <a:rPr lang="id-ID" dirty="0" err="1">
                <a:solidFill>
                  <a:schemeClr val="bg1"/>
                </a:solidFill>
              </a:rPr>
              <a:t>than</a:t>
            </a:r>
            <a:r>
              <a:rPr lang="id-ID" dirty="0">
                <a:solidFill>
                  <a:schemeClr val="bg1"/>
                </a:solidFill>
              </a:rPr>
              <a:t> 50 urban </a:t>
            </a:r>
            <a:r>
              <a:rPr lang="id-ID" dirty="0" err="1">
                <a:solidFill>
                  <a:schemeClr val="bg1"/>
                </a:solidFill>
              </a:rPr>
              <a:t>areas</a:t>
            </a:r>
            <a:r>
              <a:rPr lang="id-ID" dirty="0">
                <a:solidFill>
                  <a:schemeClr val="bg1"/>
                </a:solidFill>
              </a:rPr>
              <a:t> </a:t>
            </a:r>
            <a:r>
              <a:rPr lang="id-ID" dirty="0" err="1">
                <a:solidFill>
                  <a:schemeClr val="bg1"/>
                </a:solidFill>
              </a:rPr>
              <a:t>and</a:t>
            </a:r>
            <a:r>
              <a:rPr lang="id-ID" dirty="0">
                <a:solidFill>
                  <a:schemeClr val="bg1"/>
                </a:solidFill>
              </a:rPr>
              <a:t> 20 </a:t>
            </a:r>
            <a:r>
              <a:rPr lang="id-ID" dirty="0" err="1">
                <a:solidFill>
                  <a:schemeClr val="bg1"/>
                </a:solidFill>
              </a:rPr>
              <a:t>universities</a:t>
            </a:r>
            <a:r>
              <a:rPr lang="id-ID" dirty="0">
                <a:solidFill>
                  <a:schemeClr val="bg1"/>
                </a:solidFill>
              </a:rPr>
              <a:t> </a:t>
            </a:r>
            <a:r>
              <a:rPr lang="id-ID" dirty="0" err="1">
                <a:solidFill>
                  <a:schemeClr val="bg1"/>
                </a:solidFill>
              </a:rPr>
              <a:t>located</a:t>
            </a:r>
            <a:r>
              <a:rPr lang="id-ID" dirty="0">
                <a:solidFill>
                  <a:schemeClr val="bg1"/>
                </a:solidFill>
              </a:rPr>
              <a:t> in </a:t>
            </a:r>
            <a:r>
              <a:rPr lang="id-ID" dirty="0" err="1">
                <a:solidFill>
                  <a:schemeClr val="bg1"/>
                </a:solidFill>
              </a:rPr>
              <a:t>Inner</a:t>
            </a:r>
            <a:r>
              <a:rPr lang="id-ID" dirty="0">
                <a:solidFill>
                  <a:schemeClr val="bg1"/>
                </a:solidFill>
              </a:rPr>
              <a:t> Yogyakarta. </a:t>
            </a:r>
            <a:r>
              <a:rPr lang="id-ID" dirty="0" err="1">
                <a:solidFill>
                  <a:schemeClr val="bg1"/>
                </a:solidFill>
              </a:rPr>
              <a:t>Of</a:t>
            </a:r>
            <a:r>
              <a:rPr lang="id-ID" dirty="0">
                <a:solidFill>
                  <a:schemeClr val="bg1"/>
                </a:solidFill>
              </a:rPr>
              <a:t> </a:t>
            </a:r>
            <a:r>
              <a:rPr lang="id-ID" dirty="0" err="1">
                <a:solidFill>
                  <a:schemeClr val="bg1"/>
                </a:solidFill>
              </a:rPr>
              <a:t>course</a:t>
            </a:r>
            <a:r>
              <a:rPr lang="id-ID" dirty="0">
                <a:solidFill>
                  <a:schemeClr val="bg1"/>
                </a:solidFill>
              </a:rPr>
              <a:t>, </a:t>
            </a:r>
            <a:r>
              <a:rPr lang="id-ID" dirty="0" err="1">
                <a:solidFill>
                  <a:schemeClr val="bg1"/>
                </a:solidFill>
              </a:rPr>
              <a:t>choosing</a:t>
            </a:r>
            <a:r>
              <a:rPr lang="id-ID" dirty="0">
                <a:solidFill>
                  <a:schemeClr val="bg1"/>
                </a:solidFill>
              </a:rPr>
              <a:t> a </a:t>
            </a:r>
            <a:r>
              <a:rPr lang="id-ID" dirty="0" err="1">
                <a:solidFill>
                  <a:schemeClr val="bg1"/>
                </a:solidFill>
              </a:rPr>
              <a:t>location</a:t>
            </a:r>
            <a:r>
              <a:rPr lang="id-ID" dirty="0">
                <a:solidFill>
                  <a:schemeClr val="bg1"/>
                </a:solidFill>
              </a:rPr>
              <a:t> </a:t>
            </a:r>
            <a:r>
              <a:rPr lang="id-ID" dirty="0" err="1">
                <a:solidFill>
                  <a:schemeClr val="bg1"/>
                </a:solidFill>
              </a:rPr>
              <a:t>for</a:t>
            </a:r>
            <a:r>
              <a:rPr lang="id-ID" dirty="0">
                <a:solidFill>
                  <a:schemeClr val="bg1"/>
                </a:solidFill>
              </a:rPr>
              <a:t> </a:t>
            </a:r>
            <a:r>
              <a:rPr lang="id-ID" dirty="0" err="1">
                <a:solidFill>
                  <a:schemeClr val="bg1"/>
                </a:solidFill>
              </a:rPr>
              <a:t>business</a:t>
            </a:r>
            <a:r>
              <a:rPr lang="id-ID" dirty="0">
                <a:solidFill>
                  <a:schemeClr val="bg1"/>
                </a:solidFill>
              </a:rPr>
              <a:t> </a:t>
            </a:r>
            <a:r>
              <a:rPr lang="id-ID" dirty="0" err="1">
                <a:solidFill>
                  <a:schemeClr val="bg1"/>
                </a:solidFill>
              </a:rPr>
              <a:t>is</a:t>
            </a:r>
            <a:r>
              <a:rPr lang="id-ID" dirty="0">
                <a:solidFill>
                  <a:schemeClr val="bg1"/>
                </a:solidFill>
              </a:rPr>
              <a:t> </a:t>
            </a:r>
            <a:r>
              <a:rPr lang="id-ID" dirty="0" err="1">
                <a:solidFill>
                  <a:schemeClr val="bg1"/>
                </a:solidFill>
              </a:rPr>
              <a:t>one</a:t>
            </a:r>
            <a:r>
              <a:rPr lang="id-ID" dirty="0">
                <a:solidFill>
                  <a:schemeClr val="bg1"/>
                </a:solidFill>
              </a:rPr>
              <a:t> </a:t>
            </a:r>
            <a:r>
              <a:rPr lang="id-ID" dirty="0" err="1">
                <a:solidFill>
                  <a:schemeClr val="bg1"/>
                </a:solidFill>
              </a:rPr>
              <a:t>of</a:t>
            </a:r>
            <a:r>
              <a:rPr lang="id-ID" dirty="0">
                <a:solidFill>
                  <a:schemeClr val="bg1"/>
                </a:solidFill>
              </a:rPr>
              <a:t> </a:t>
            </a:r>
            <a:r>
              <a:rPr lang="id-ID" dirty="0" err="1">
                <a:solidFill>
                  <a:schemeClr val="bg1"/>
                </a:solidFill>
              </a:rPr>
              <a:t>the</a:t>
            </a:r>
            <a:r>
              <a:rPr lang="id-ID" dirty="0">
                <a:solidFill>
                  <a:schemeClr val="bg1"/>
                </a:solidFill>
              </a:rPr>
              <a:t> </a:t>
            </a:r>
            <a:r>
              <a:rPr lang="id-ID" dirty="0" err="1">
                <a:solidFill>
                  <a:schemeClr val="bg1"/>
                </a:solidFill>
              </a:rPr>
              <a:t>stressful</a:t>
            </a:r>
            <a:r>
              <a:rPr lang="id-ID" dirty="0">
                <a:solidFill>
                  <a:schemeClr val="bg1"/>
                </a:solidFill>
              </a:rPr>
              <a:t> </a:t>
            </a:r>
            <a:r>
              <a:rPr lang="id-ID" dirty="0" err="1">
                <a:solidFill>
                  <a:schemeClr val="bg1"/>
                </a:solidFill>
              </a:rPr>
              <a:t>and</a:t>
            </a:r>
            <a:r>
              <a:rPr lang="id-ID" dirty="0">
                <a:solidFill>
                  <a:schemeClr val="bg1"/>
                </a:solidFill>
              </a:rPr>
              <a:t> </a:t>
            </a:r>
            <a:r>
              <a:rPr lang="id-ID" dirty="0" err="1">
                <a:solidFill>
                  <a:schemeClr val="bg1"/>
                </a:solidFill>
              </a:rPr>
              <a:t>controversial</a:t>
            </a:r>
            <a:r>
              <a:rPr lang="id-ID" dirty="0">
                <a:solidFill>
                  <a:schemeClr val="bg1"/>
                </a:solidFill>
              </a:rPr>
              <a:t> </a:t>
            </a:r>
            <a:r>
              <a:rPr lang="id-ID" dirty="0" err="1">
                <a:solidFill>
                  <a:schemeClr val="bg1"/>
                </a:solidFill>
              </a:rPr>
              <a:t>tasks</a:t>
            </a:r>
            <a:r>
              <a:rPr lang="id-ID" dirty="0">
                <a:solidFill>
                  <a:schemeClr val="bg1"/>
                </a:solidFill>
              </a:rPr>
              <a:t>, </a:t>
            </a:r>
            <a:r>
              <a:rPr lang="id-ID" dirty="0" err="1">
                <a:solidFill>
                  <a:schemeClr val="bg1"/>
                </a:solidFill>
              </a:rPr>
              <a:t>since</a:t>
            </a:r>
            <a:r>
              <a:rPr lang="id-ID" dirty="0">
                <a:solidFill>
                  <a:schemeClr val="bg1"/>
                </a:solidFill>
              </a:rPr>
              <a:t> </a:t>
            </a:r>
            <a:r>
              <a:rPr lang="id-ID" dirty="0" err="1">
                <a:solidFill>
                  <a:schemeClr val="bg1"/>
                </a:solidFill>
              </a:rPr>
              <a:t>there</a:t>
            </a:r>
            <a:r>
              <a:rPr lang="id-ID" dirty="0">
                <a:solidFill>
                  <a:schemeClr val="bg1"/>
                </a:solidFill>
              </a:rPr>
              <a:t> </a:t>
            </a:r>
            <a:r>
              <a:rPr lang="id-ID" dirty="0" err="1">
                <a:solidFill>
                  <a:schemeClr val="bg1"/>
                </a:solidFill>
              </a:rPr>
              <a:t>is</a:t>
            </a:r>
            <a:r>
              <a:rPr lang="id-ID" dirty="0">
                <a:solidFill>
                  <a:schemeClr val="bg1"/>
                </a:solidFill>
              </a:rPr>
              <a:t> a lot </a:t>
            </a:r>
            <a:r>
              <a:rPr lang="id-ID" dirty="0" err="1">
                <a:solidFill>
                  <a:schemeClr val="bg1"/>
                </a:solidFill>
              </a:rPr>
              <a:t>of</a:t>
            </a:r>
            <a:r>
              <a:rPr lang="id-ID" dirty="0">
                <a:solidFill>
                  <a:schemeClr val="bg1"/>
                </a:solidFill>
              </a:rPr>
              <a:t> </a:t>
            </a:r>
            <a:r>
              <a:rPr lang="id-ID" dirty="0" err="1">
                <a:solidFill>
                  <a:schemeClr val="bg1"/>
                </a:solidFill>
              </a:rPr>
              <a:t>criteria</a:t>
            </a:r>
            <a:r>
              <a:rPr lang="id-ID" dirty="0">
                <a:solidFill>
                  <a:schemeClr val="bg1"/>
                </a:solidFill>
              </a:rPr>
              <a:t> </a:t>
            </a:r>
            <a:r>
              <a:rPr lang="id-ID" dirty="0" err="1">
                <a:solidFill>
                  <a:schemeClr val="bg1"/>
                </a:solidFill>
              </a:rPr>
              <a:t>that</a:t>
            </a:r>
            <a:r>
              <a:rPr lang="id-ID" dirty="0">
                <a:solidFill>
                  <a:schemeClr val="bg1"/>
                </a:solidFill>
              </a:rPr>
              <a:t> </a:t>
            </a:r>
            <a:r>
              <a:rPr lang="id-ID" dirty="0" err="1">
                <a:solidFill>
                  <a:schemeClr val="bg1"/>
                </a:solidFill>
              </a:rPr>
              <a:t>should</a:t>
            </a:r>
            <a:r>
              <a:rPr lang="id-ID" dirty="0">
                <a:solidFill>
                  <a:schemeClr val="bg1"/>
                </a:solidFill>
              </a:rPr>
              <a:t> </a:t>
            </a:r>
            <a:r>
              <a:rPr lang="id-ID" dirty="0" err="1">
                <a:solidFill>
                  <a:schemeClr val="bg1"/>
                </a:solidFill>
              </a:rPr>
              <a:t>be</a:t>
            </a:r>
            <a:r>
              <a:rPr lang="id-ID" dirty="0">
                <a:solidFill>
                  <a:schemeClr val="bg1"/>
                </a:solidFill>
              </a:rPr>
              <a:t> </a:t>
            </a:r>
            <a:r>
              <a:rPr lang="id-ID" dirty="0" err="1">
                <a:solidFill>
                  <a:schemeClr val="bg1"/>
                </a:solidFill>
              </a:rPr>
              <a:t>satisfied</a:t>
            </a:r>
            <a:r>
              <a:rPr lang="id-ID" dirty="0">
                <a:solidFill>
                  <a:schemeClr val="bg1"/>
                </a:solidFill>
              </a:rPr>
              <a:t> in order </a:t>
            </a:r>
            <a:r>
              <a:rPr lang="id-ID" dirty="0" err="1">
                <a:solidFill>
                  <a:schemeClr val="bg1"/>
                </a:solidFill>
              </a:rPr>
              <a:t>to</a:t>
            </a:r>
            <a:r>
              <a:rPr lang="id-ID" dirty="0">
                <a:solidFill>
                  <a:schemeClr val="bg1"/>
                </a:solidFill>
              </a:rPr>
              <a:t> </a:t>
            </a:r>
            <a:r>
              <a:rPr lang="id-ID" dirty="0" err="1">
                <a:solidFill>
                  <a:schemeClr val="bg1"/>
                </a:solidFill>
              </a:rPr>
              <a:t>achieve</a:t>
            </a:r>
            <a:r>
              <a:rPr lang="id-ID" dirty="0">
                <a:solidFill>
                  <a:schemeClr val="bg1"/>
                </a:solidFill>
              </a:rPr>
              <a:t> </a:t>
            </a:r>
            <a:r>
              <a:rPr lang="id-ID" dirty="0" err="1">
                <a:solidFill>
                  <a:schemeClr val="bg1"/>
                </a:solidFill>
              </a:rPr>
              <a:t>the</a:t>
            </a:r>
            <a:r>
              <a:rPr lang="id-ID" dirty="0">
                <a:solidFill>
                  <a:schemeClr val="bg1"/>
                </a:solidFill>
              </a:rPr>
              <a:t> </a:t>
            </a:r>
            <a:r>
              <a:rPr lang="id-ID" dirty="0" err="1">
                <a:solidFill>
                  <a:schemeClr val="bg1"/>
                </a:solidFill>
              </a:rPr>
              <a:t>highest</a:t>
            </a:r>
            <a:r>
              <a:rPr lang="id-ID" dirty="0">
                <a:solidFill>
                  <a:schemeClr val="bg1"/>
                </a:solidFill>
              </a:rPr>
              <a:t> </a:t>
            </a:r>
            <a:r>
              <a:rPr lang="id-ID" dirty="0" err="1">
                <a:solidFill>
                  <a:schemeClr val="bg1"/>
                </a:solidFill>
              </a:rPr>
              <a:t>revenue</a:t>
            </a:r>
            <a:r>
              <a:rPr lang="id-ID" dirty="0">
                <a:solidFill>
                  <a:schemeClr val="bg1"/>
                </a:solidFill>
              </a:rPr>
              <a:t>.</a:t>
            </a:r>
          </a:p>
          <a:p>
            <a:pPr algn="just"/>
            <a:r>
              <a:rPr lang="id-ID" dirty="0">
                <a:solidFill>
                  <a:schemeClr val="bg1"/>
                </a:solidFill>
              </a:rPr>
              <a:t>The target </a:t>
            </a:r>
            <a:r>
              <a:rPr lang="id-ID" dirty="0" err="1">
                <a:solidFill>
                  <a:schemeClr val="bg1"/>
                </a:solidFill>
              </a:rPr>
              <a:t>audience</a:t>
            </a:r>
            <a:r>
              <a:rPr lang="id-ID" dirty="0">
                <a:solidFill>
                  <a:schemeClr val="bg1"/>
                </a:solidFill>
              </a:rPr>
              <a:t> </a:t>
            </a:r>
            <a:r>
              <a:rPr lang="id-ID" dirty="0" err="1">
                <a:solidFill>
                  <a:schemeClr val="bg1"/>
                </a:solidFill>
              </a:rPr>
              <a:t>of</a:t>
            </a:r>
            <a:r>
              <a:rPr lang="id-ID" dirty="0">
                <a:solidFill>
                  <a:schemeClr val="bg1"/>
                </a:solidFill>
              </a:rPr>
              <a:t> </a:t>
            </a:r>
            <a:r>
              <a:rPr lang="id-ID" dirty="0" err="1">
                <a:solidFill>
                  <a:schemeClr val="bg1"/>
                </a:solidFill>
              </a:rPr>
              <a:t>this</a:t>
            </a:r>
            <a:r>
              <a:rPr lang="id-ID" dirty="0">
                <a:solidFill>
                  <a:schemeClr val="bg1"/>
                </a:solidFill>
              </a:rPr>
              <a:t> </a:t>
            </a:r>
            <a:r>
              <a:rPr lang="id-ID" dirty="0" err="1">
                <a:solidFill>
                  <a:schemeClr val="bg1"/>
                </a:solidFill>
              </a:rPr>
              <a:t>report</a:t>
            </a:r>
            <a:r>
              <a:rPr lang="id-ID" dirty="0">
                <a:solidFill>
                  <a:schemeClr val="bg1"/>
                </a:solidFill>
              </a:rPr>
              <a:t> </a:t>
            </a:r>
            <a:r>
              <a:rPr lang="id-ID" dirty="0" err="1">
                <a:solidFill>
                  <a:schemeClr val="bg1"/>
                </a:solidFill>
              </a:rPr>
              <a:t>is</a:t>
            </a:r>
            <a:r>
              <a:rPr lang="id-ID" dirty="0">
                <a:solidFill>
                  <a:schemeClr val="bg1"/>
                </a:solidFill>
              </a:rPr>
              <a:t> </a:t>
            </a:r>
            <a:r>
              <a:rPr lang="id-ID" dirty="0" err="1">
                <a:solidFill>
                  <a:schemeClr val="bg1"/>
                </a:solidFill>
              </a:rPr>
              <a:t>any</a:t>
            </a:r>
            <a:r>
              <a:rPr lang="id-ID" dirty="0">
                <a:solidFill>
                  <a:schemeClr val="bg1"/>
                </a:solidFill>
              </a:rPr>
              <a:t> </a:t>
            </a:r>
            <a:r>
              <a:rPr lang="id-ID" dirty="0" err="1">
                <a:solidFill>
                  <a:schemeClr val="bg1"/>
                </a:solidFill>
              </a:rPr>
              <a:t>one</a:t>
            </a:r>
            <a:r>
              <a:rPr lang="id-ID" dirty="0">
                <a:solidFill>
                  <a:schemeClr val="bg1"/>
                </a:solidFill>
              </a:rPr>
              <a:t> </a:t>
            </a:r>
            <a:r>
              <a:rPr lang="id-ID" dirty="0" err="1">
                <a:solidFill>
                  <a:schemeClr val="bg1"/>
                </a:solidFill>
              </a:rPr>
              <a:t>that</a:t>
            </a:r>
            <a:r>
              <a:rPr lang="id-ID" dirty="0">
                <a:solidFill>
                  <a:schemeClr val="bg1"/>
                </a:solidFill>
              </a:rPr>
              <a:t> </a:t>
            </a:r>
            <a:r>
              <a:rPr lang="id-ID" dirty="0" err="1">
                <a:solidFill>
                  <a:schemeClr val="bg1"/>
                </a:solidFill>
              </a:rPr>
              <a:t>is</a:t>
            </a:r>
            <a:r>
              <a:rPr lang="id-ID" dirty="0">
                <a:solidFill>
                  <a:schemeClr val="bg1"/>
                </a:solidFill>
              </a:rPr>
              <a:t> </a:t>
            </a:r>
            <a:r>
              <a:rPr lang="id-ID" dirty="0" err="1">
                <a:solidFill>
                  <a:schemeClr val="bg1"/>
                </a:solidFill>
              </a:rPr>
              <a:t>interested</a:t>
            </a:r>
            <a:r>
              <a:rPr lang="id-ID" dirty="0">
                <a:solidFill>
                  <a:schemeClr val="bg1"/>
                </a:solidFill>
              </a:rPr>
              <a:t> in </a:t>
            </a:r>
            <a:r>
              <a:rPr lang="id-ID" dirty="0" err="1">
                <a:solidFill>
                  <a:schemeClr val="bg1"/>
                </a:solidFill>
              </a:rPr>
              <a:t>opening</a:t>
            </a:r>
            <a:r>
              <a:rPr lang="id-ID" dirty="0">
                <a:solidFill>
                  <a:schemeClr val="bg1"/>
                </a:solidFill>
              </a:rPr>
              <a:t> a </a:t>
            </a:r>
            <a:r>
              <a:rPr lang="en-US" dirty="0">
                <a:solidFill>
                  <a:schemeClr val="bg1"/>
                </a:solidFill>
              </a:rPr>
              <a:t>business</a:t>
            </a:r>
            <a:r>
              <a:rPr lang="id-ID" dirty="0">
                <a:solidFill>
                  <a:schemeClr val="bg1"/>
                </a:solidFill>
              </a:rPr>
              <a:t> </a:t>
            </a:r>
            <a:r>
              <a:rPr lang="id-ID" dirty="0" err="1">
                <a:solidFill>
                  <a:schemeClr val="bg1"/>
                </a:solidFill>
              </a:rPr>
              <a:t>but</a:t>
            </a:r>
            <a:r>
              <a:rPr lang="id-ID" dirty="0">
                <a:solidFill>
                  <a:schemeClr val="bg1"/>
                </a:solidFill>
              </a:rPr>
              <a:t> </a:t>
            </a:r>
            <a:r>
              <a:rPr lang="id-ID" dirty="0" err="1">
                <a:solidFill>
                  <a:schemeClr val="bg1"/>
                </a:solidFill>
              </a:rPr>
              <a:t>have</a:t>
            </a:r>
            <a:r>
              <a:rPr lang="id-ID" dirty="0">
                <a:solidFill>
                  <a:schemeClr val="bg1"/>
                </a:solidFill>
              </a:rPr>
              <a:t> </a:t>
            </a:r>
            <a:r>
              <a:rPr lang="id-ID" dirty="0" err="1">
                <a:solidFill>
                  <a:schemeClr val="bg1"/>
                </a:solidFill>
              </a:rPr>
              <a:t>no</a:t>
            </a:r>
            <a:r>
              <a:rPr lang="id-ID" dirty="0">
                <a:solidFill>
                  <a:schemeClr val="bg1"/>
                </a:solidFill>
              </a:rPr>
              <a:t> </a:t>
            </a:r>
            <a:r>
              <a:rPr lang="id-ID" dirty="0" err="1">
                <a:solidFill>
                  <a:schemeClr val="bg1"/>
                </a:solidFill>
              </a:rPr>
              <a:t>idea</a:t>
            </a:r>
            <a:r>
              <a:rPr lang="id-ID" dirty="0">
                <a:solidFill>
                  <a:schemeClr val="bg1"/>
                </a:solidFill>
              </a:rPr>
              <a:t> </a:t>
            </a:r>
            <a:r>
              <a:rPr lang="id-ID" dirty="0" err="1">
                <a:solidFill>
                  <a:schemeClr val="bg1"/>
                </a:solidFill>
              </a:rPr>
              <a:t>what</a:t>
            </a:r>
            <a:r>
              <a:rPr lang="id-ID" dirty="0">
                <a:solidFill>
                  <a:schemeClr val="bg1"/>
                </a:solidFill>
              </a:rPr>
              <a:t> </a:t>
            </a:r>
            <a:r>
              <a:rPr lang="id-ID" dirty="0" err="1">
                <a:solidFill>
                  <a:schemeClr val="bg1"/>
                </a:solidFill>
              </a:rPr>
              <a:t>kind</a:t>
            </a:r>
            <a:r>
              <a:rPr lang="id-ID" dirty="0">
                <a:solidFill>
                  <a:schemeClr val="bg1"/>
                </a:solidFill>
              </a:rPr>
              <a:t> </a:t>
            </a:r>
            <a:r>
              <a:rPr lang="id-ID" dirty="0" err="1">
                <a:solidFill>
                  <a:schemeClr val="bg1"/>
                </a:solidFill>
              </a:rPr>
              <a:t>of</a:t>
            </a:r>
            <a:r>
              <a:rPr lang="id-ID" dirty="0">
                <a:solidFill>
                  <a:schemeClr val="bg1"/>
                </a:solidFill>
              </a:rPr>
              <a:t> </a:t>
            </a:r>
            <a:r>
              <a:rPr lang="id-ID" dirty="0" err="1">
                <a:solidFill>
                  <a:schemeClr val="bg1"/>
                </a:solidFill>
              </a:rPr>
              <a:t>and</a:t>
            </a:r>
            <a:r>
              <a:rPr lang="id-ID" dirty="0">
                <a:solidFill>
                  <a:schemeClr val="bg1"/>
                </a:solidFill>
              </a:rPr>
              <a:t> in </a:t>
            </a:r>
            <a:r>
              <a:rPr lang="id-ID" dirty="0" err="1">
                <a:solidFill>
                  <a:schemeClr val="bg1"/>
                </a:solidFill>
              </a:rPr>
              <a:t>which</a:t>
            </a:r>
            <a:r>
              <a:rPr lang="id-ID" dirty="0">
                <a:solidFill>
                  <a:schemeClr val="bg1"/>
                </a:solidFill>
              </a:rPr>
              <a:t> </a:t>
            </a:r>
            <a:r>
              <a:rPr lang="en-US" dirty="0">
                <a:solidFill>
                  <a:schemeClr val="bg1"/>
                </a:solidFill>
              </a:rPr>
              <a:t>area</a:t>
            </a:r>
            <a:r>
              <a:rPr lang="id-ID" dirty="0">
                <a:solidFill>
                  <a:schemeClr val="bg1"/>
                </a:solidFill>
              </a:rPr>
              <a:t>.</a:t>
            </a:r>
          </a:p>
          <a:p>
            <a:pPr marL="0" indent="0" algn="just">
              <a:buNone/>
            </a:pPr>
            <a:endParaRPr lang="id-ID" dirty="0">
              <a:solidFill>
                <a:schemeClr val="bg1"/>
              </a:solidFill>
            </a:endParaRPr>
          </a:p>
        </p:txBody>
      </p:sp>
    </p:spTree>
    <p:extLst>
      <p:ext uri="{BB962C8B-B14F-4D97-AF65-F5344CB8AC3E}">
        <p14:creationId xmlns:p14="http://schemas.microsoft.com/office/powerpoint/2010/main" val="1190181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D754A-0DD1-432E-B12F-E05E9527F7FD}"/>
              </a:ext>
            </a:extLst>
          </p:cNvPr>
          <p:cNvSpPr>
            <a:spLocks noGrp="1"/>
          </p:cNvSpPr>
          <p:nvPr>
            <p:ph type="title"/>
          </p:nvPr>
        </p:nvSpPr>
        <p:spPr/>
        <p:txBody>
          <a:bodyPr/>
          <a:lstStyle/>
          <a:p>
            <a:r>
              <a:rPr lang="en-US" b="1" dirty="0"/>
              <a:t>Data</a:t>
            </a:r>
            <a:endParaRPr lang="id-ID" dirty="0"/>
          </a:p>
        </p:txBody>
      </p:sp>
      <p:sp>
        <p:nvSpPr>
          <p:cNvPr id="3" name="Content Placeholder 2">
            <a:extLst>
              <a:ext uri="{FF2B5EF4-FFF2-40B4-BE49-F238E27FC236}">
                <a16:creationId xmlns:a16="http://schemas.microsoft.com/office/drawing/2014/main" id="{1393048D-C9E1-40DA-BD55-33C3B75A73F3}"/>
              </a:ext>
            </a:extLst>
          </p:cNvPr>
          <p:cNvSpPr>
            <a:spLocks noGrp="1"/>
          </p:cNvSpPr>
          <p:nvPr>
            <p:ph idx="1"/>
          </p:nvPr>
        </p:nvSpPr>
        <p:spPr/>
        <p:txBody>
          <a:bodyPr vert="horz" lIns="91440" tIns="45720" rIns="91440" bIns="45720" rtlCol="0">
            <a:normAutofit/>
          </a:bodyPr>
          <a:lstStyle/>
          <a:p>
            <a:pPr algn="just"/>
            <a:r>
              <a:rPr lang="id-ID" dirty="0">
                <a:solidFill>
                  <a:schemeClr val="bg1"/>
                </a:solidFill>
              </a:rPr>
              <a:t>In </a:t>
            </a:r>
            <a:r>
              <a:rPr lang="id-ID" dirty="0" err="1">
                <a:solidFill>
                  <a:schemeClr val="bg1"/>
                </a:solidFill>
              </a:rPr>
              <a:t>this</a:t>
            </a:r>
            <a:r>
              <a:rPr lang="id-ID" dirty="0">
                <a:solidFill>
                  <a:schemeClr val="bg1"/>
                </a:solidFill>
              </a:rPr>
              <a:t> </a:t>
            </a:r>
            <a:r>
              <a:rPr lang="id-ID" dirty="0" err="1">
                <a:solidFill>
                  <a:schemeClr val="bg1"/>
                </a:solidFill>
              </a:rPr>
              <a:t>project</a:t>
            </a:r>
            <a:r>
              <a:rPr lang="id-ID" dirty="0">
                <a:solidFill>
                  <a:schemeClr val="bg1"/>
                </a:solidFill>
              </a:rPr>
              <a:t>, </a:t>
            </a:r>
            <a:r>
              <a:rPr lang="id-ID" dirty="0" err="1">
                <a:solidFill>
                  <a:schemeClr val="bg1"/>
                </a:solidFill>
              </a:rPr>
              <a:t>three</a:t>
            </a:r>
            <a:r>
              <a:rPr lang="id-ID" dirty="0">
                <a:solidFill>
                  <a:schemeClr val="bg1"/>
                </a:solidFill>
              </a:rPr>
              <a:t> </a:t>
            </a:r>
            <a:r>
              <a:rPr lang="id-ID" dirty="0" err="1">
                <a:solidFill>
                  <a:schemeClr val="bg1"/>
                </a:solidFill>
              </a:rPr>
              <a:t>different</a:t>
            </a:r>
            <a:r>
              <a:rPr lang="id-ID" dirty="0">
                <a:solidFill>
                  <a:schemeClr val="bg1"/>
                </a:solidFill>
              </a:rPr>
              <a:t> </a:t>
            </a:r>
            <a:r>
              <a:rPr lang="id-ID" dirty="0" err="1">
                <a:solidFill>
                  <a:schemeClr val="bg1"/>
                </a:solidFill>
              </a:rPr>
              <a:t>datasets</a:t>
            </a:r>
            <a:r>
              <a:rPr lang="id-ID" dirty="0">
                <a:solidFill>
                  <a:schemeClr val="bg1"/>
                </a:solidFill>
              </a:rPr>
              <a:t> </a:t>
            </a:r>
            <a:r>
              <a:rPr lang="id-ID" dirty="0" err="1">
                <a:solidFill>
                  <a:schemeClr val="bg1"/>
                </a:solidFill>
              </a:rPr>
              <a:t>will</a:t>
            </a:r>
            <a:r>
              <a:rPr lang="id-ID" dirty="0">
                <a:solidFill>
                  <a:schemeClr val="bg1"/>
                </a:solidFill>
              </a:rPr>
              <a:t> </a:t>
            </a:r>
            <a:r>
              <a:rPr lang="id-ID" dirty="0" err="1">
                <a:solidFill>
                  <a:schemeClr val="bg1"/>
                </a:solidFill>
              </a:rPr>
              <a:t>be</a:t>
            </a:r>
            <a:r>
              <a:rPr lang="id-ID" dirty="0">
                <a:solidFill>
                  <a:schemeClr val="bg1"/>
                </a:solidFill>
              </a:rPr>
              <a:t> </a:t>
            </a:r>
            <a:r>
              <a:rPr lang="id-ID" dirty="0" err="1">
                <a:solidFill>
                  <a:schemeClr val="bg1"/>
                </a:solidFill>
              </a:rPr>
              <a:t>used</a:t>
            </a:r>
            <a:r>
              <a:rPr lang="id-ID" dirty="0">
                <a:solidFill>
                  <a:schemeClr val="bg1"/>
                </a:solidFill>
              </a:rPr>
              <a:t> </a:t>
            </a:r>
            <a:r>
              <a:rPr lang="id-ID" dirty="0" err="1">
                <a:solidFill>
                  <a:schemeClr val="bg1"/>
                </a:solidFill>
              </a:rPr>
              <a:t>to</a:t>
            </a:r>
            <a:r>
              <a:rPr lang="id-ID" dirty="0">
                <a:solidFill>
                  <a:schemeClr val="bg1"/>
                </a:solidFill>
              </a:rPr>
              <a:t> </a:t>
            </a:r>
            <a:r>
              <a:rPr lang="id-ID" dirty="0" err="1">
                <a:solidFill>
                  <a:schemeClr val="bg1"/>
                </a:solidFill>
              </a:rPr>
              <a:t>solve</a:t>
            </a:r>
            <a:r>
              <a:rPr lang="id-ID" dirty="0">
                <a:solidFill>
                  <a:schemeClr val="bg1"/>
                </a:solidFill>
              </a:rPr>
              <a:t> </a:t>
            </a:r>
            <a:r>
              <a:rPr lang="id-ID" dirty="0" err="1">
                <a:solidFill>
                  <a:schemeClr val="bg1"/>
                </a:solidFill>
              </a:rPr>
              <a:t>the</a:t>
            </a:r>
            <a:r>
              <a:rPr lang="id-ID" dirty="0">
                <a:solidFill>
                  <a:schemeClr val="bg1"/>
                </a:solidFill>
              </a:rPr>
              <a:t> problem: Urban Area, </a:t>
            </a:r>
            <a:r>
              <a:rPr lang="id-ID" dirty="0" err="1">
                <a:solidFill>
                  <a:schemeClr val="bg1"/>
                </a:solidFill>
              </a:rPr>
              <a:t>College</a:t>
            </a:r>
            <a:r>
              <a:rPr lang="id-ID" dirty="0">
                <a:solidFill>
                  <a:schemeClr val="bg1"/>
                </a:solidFill>
              </a:rPr>
              <a:t> Area, </a:t>
            </a:r>
            <a:r>
              <a:rPr lang="id-ID" dirty="0" err="1">
                <a:solidFill>
                  <a:schemeClr val="bg1"/>
                </a:solidFill>
              </a:rPr>
              <a:t>and</a:t>
            </a:r>
            <a:r>
              <a:rPr lang="id-ID" dirty="0">
                <a:solidFill>
                  <a:schemeClr val="bg1"/>
                </a:solidFill>
              </a:rPr>
              <a:t> Popular </a:t>
            </a:r>
            <a:r>
              <a:rPr lang="id-ID" dirty="0" err="1">
                <a:solidFill>
                  <a:schemeClr val="bg1"/>
                </a:solidFill>
              </a:rPr>
              <a:t>Venue</a:t>
            </a:r>
            <a:r>
              <a:rPr lang="id-ID" dirty="0">
                <a:solidFill>
                  <a:schemeClr val="bg1"/>
                </a:solidFill>
              </a:rPr>
              <a:t>. Urban data were </a:t>
            </a:r>
            <a:r>
              <a:rPr lang="id-ID" dirty="0" err="1">
                <a:solidFill>
                  <a:schemeClr val="bg1"/>
                </a:solidFill>
              </a:rPr>
              <a:t>obtained</a:t>
            </a:r>
            <a:r>
              <a:rPr lang="id-ID" dirty="0">
                <a:solidFill>
                  <a:schemeClr val="bg1"/>
                </a:solidFill>
              </a:rPr>
              <a:t> </a:t>
            </a:r>
            <a:r>
              <a:rPr lang="id-ID" dirty="0" err="1">
                <a:solidFill>
                  <a:schemeClr val="bg1"/>
                </a:solidFill>
              </a:rPr>
              <a:t>from</a:t>
            </a:r>
            <a:r>
              <a:rPr lang="id-ID" dirty="0">
                <a:solidFill>
                  <a:schemeClr val="bg1"/>
                </a:solidFill>
              </a:rPr>
              <a:t> </a:t>
            </a:r>
            <a:r>
              <a:rPr lang="id-ID" dirty="0" err="1">
                <a:solidFill>
                  <a:schemeClr val="bg1"/>
                </a:solidFill>
              </a:rPr>
              <a:t>the</a:t>
            </a:r>
            <a:r>
              <a:rPr lang="id-ID" dirty="0">
                <a:solidFill>
                  <a:schemeClr val="bg1"/>
                </a:solidFill>
              </a:rPr>
              <a:t> Indonesian </a:t>
            </a:r>
            <a:r>
              <a:rPr lang="id-ID" dirty="0" err="1">
                <a:solidFill>
                  <a:schemeClr val="bg1"/>
                </a:solidFill>
              </a:rPr>
              <a:t>Postal</a:t>
            </a:r>
            <a:r>
              <a:rPr lang="id-ID" dirty="0">
                <a:solidFill>
                  <a:schemeClr val="bg1"/>
                </a:solidFill>
              </a:rPr>
              <a:t> Code. A </a:t>
            </a:r>
            <a:r>
              <a:rPr lang="id-ID" dirty="0" err="1">
                <a:solidFill>
                  <a:schemeClr val="bg1"/>
                </a:solidFill>
              </a:rPr>
              <a:t>list</a:t>
            </a:r>
            <a:r>
              <a:rPr lang="id-ID" dirty="0">
                <a:solidFill>
                  <a:schemeClr val="bg1"/>
                </a:solidFill>
              </a:rPr>
              <a:t> </a:t>
            </a:r>
            <a:r>
              <a:rPr lang="id-ID" dirty="0" err="1">
                <a:solidFill>
                  <a:schemeClr val="bg1"/>
                </a:solidFill>
              </a:rPr>
              <a:t>of</a:t>
            </a:r>
            <a:r>
              <a:rPr lang="id-ID" dirty="0">
                <a:solidFill>
                  <a:schemeClr val="bg1"/>
                </a:solidFill>
              </a:rPr>
              <a:t> </a:t>
            </a:r>
            <a:r>
              <a:rPr lang="id-ID" dirty="0" err="1">
                <a:solidFill>
                  <a:schemeClr val="bg1"/>
                </a:solidFill>
              </a:rPr>
              <a:t>colleges</a:t>
            </a:r>
            <a:r>
              <a:rPr lang="id-ID" dirty="0">
                <a:solidFill>
                  <a:schemeClr val="bg1"/>
                </a:solidFill>
              </a:rPr>
              <a:t> </a:t>
            </a:r>
            <a:r>
              <a:rPr lang="id-ID" dirty="0" err="1">
                <a:solidFill>
                  <a:schemeClr val="bg1"/>
                </a:solidFill>
              </a:rPr>
              <a:t>is</a:t>
            </a:r>
            <a:r>
              <a:rPr lang="id-ID" dirty="0">
                <a:solidFill>
                  <a:schemeClr val="bg1"/>
                </a:solidFill>
              </a:rPr>
              <a:t> </a:t>
            </a:r>
            <a:r>
              <a:rPr lang="id-ID" dirty="0" err="1">
                <a:solidFill>
                  <a:schemeClr val="bg1"/>
                </a:solidFill>
              </a:rPr>
              <a:t>obtained</a:t>
            </a:r>
            <a:r>
              <a:rPr lang="id-ID" dirty="0">
                <a:solidFill>
                  <a:schemeClr val="bg1"/>
                </a:solidFill>
              </a:rPr>
              <a:t> </a:t>
            </a:r>
            <a:r>
              <a:rPr lang="id-ID" dirty="0" err="1">
                <a:solidFill>
                  <a:schemeClr val="bg1"/>
                </a:solidFill>
              </a:rPr>
              <a:t>by</a:t>
            </a:r>
            <a:r>
              <a:rPr lang="id-ID" dirty="0">
                <a:solidFill>
                  <a:schemeClr val="bg1"/>
                </a:solidFill>
              </a:rPr>
              <a:t> </a:t>
            </a:r>
            <a:r>
              <a:rPr lang="id-ID" dirty="0" err="1">
                <a:solidFill>
                  <a:schemeClr val="bg1"/>
                </a:solidFill>
              </a:rPr>
              <a:t>scraping</a:t>
            </a:r>
            <a:r>
              <a:rPr lang="id-ID" dirty="0">
                <a:solidFill>
                  <a:schemeClr val="bg1"/>
                </a:solidFill>
              </a:rPr>
              <a:t> </a:t>
            </a:r>
            <a:r>
              <a:rPr lang="id-ID" dirty="0" err="1">
                <a:solidFill>
                  <a:schemeClr val="bg1"/>
                </a:solidFill>
              </a:rPr>
              <a:t>website</a:t>
            </a:r>
            <a:r>
              <a:rPr lang="id-ID" dirty="0">
                <a:solidFill>
                  <a:schemeClr val="bg1"/>
                </a:solidFill>
              </a:rPr>
              <a:t> </a:t>
            </a:r>
            <a:r>
              <a:rPr lang="id-ID" dirty="0" err="1">
                <a:solidFill>
                  <a:schemeClr val="bg1"/>
                </a:solidFill>
              </a:rPr>
              <a:t>of</a:t>
            </a:r>
            <a:r>
              <a:rPr lang="id-ID" dirty="0">
                <a:solidFill>
                  <a:schemeClr val="bg1"/>
                </a:solidFill>
              </a:rPr>
              <a:t> </a:t>
            </a:r>
            <a:r>
              <a:rPr lang="id-ID" dirty="0" err="1">
                <a:solidFill>
                  <a:schemeClr val="bg1"/>
                </a:solidFill>
              </a:rPr>
              <a:t>Ministry</a:t>
            </a:r>
            <a:r>
              <a:rPr lang="id-ID" dirty="0">
                <a:solidFill>
                  <a:schemeClr val="bg1"/>
                </a:solidFill>
              </a:rPr>
              <a:t> </a:t>
            </a:r>
            <a:r>
              <a:rPr lang="id-ID" dirty="0" err="1">
                <a:solidFill>
                  <a:schemeClr val="bg1"/>
                </a:solidFill>
              </a:rPr>
              <a:t>of</a:t>
            </a:r>
            <a:r>
              <a:rPr lang="id-ID" dirty="0">
                <a:solidFill>
                  <a:schemeClr val="bg1"/>
                </a:solidFill>
              </a:rPr>
              <a:t> </a:t>
            </a:r>
            <a:r>
              <a:rPr lang="id-ID" dirty="0" err="1">
                <a:solidFill>
                  <a:schemeClr val="bg1"/>
                </a:solidFill>
              </a:rPr>
              <a:t>Education</a:t>
            </a:r>
            <a:r>
              <a:rPr lang="id-ID" dirty="0">
                <a:solidFill>
                  <a:schemeClr val="bg1"/>
                </a:solidFill>
              </a:rPr>
              <a:t> </a:t>
            </a:r>
            <a:r>
              <a:rPr lang="id-ID" dirty="0" err="1">
                <a:solidFill>
                  <a:schemeClr val="bg1"/>
                </a:solidFill>
              </a:rPr>
              <a:t>and</a:t>
            </a:r>
            <a:r>
              <a:rPr lang="id-ID" dirty="0">
                <a:solidFill>
                  <a:schemeClr val="bg1"/>
                </a:solidFill>
              </a:rPr>
              <a:t> </a:t>
            </a:r>
            <a:r>
              <a:rPr lang="id-ID" dirty="0" err="1">
                <a:solidFill>
                  <a:schemeClr val="bg1"/>
                </a:solidFill>
              </a:rPr>
              <a:t>Culture</a:t>
            </a:r>
            <a:r>
              <a:rPr lang="id-ID" dirty="0">
                <a:solidFill>
                  <a:schemeClr val="bg1"/>
                </a:solidFill>
              </a:rPr>
              <a:t>. After </a:t>
            </a:r>
            <a:r>
              <a:rPr lang="id-ID" dirty="0" err="1">
                <a:solidFill>
                  <a:schemeClr val="bg1"/>
                </a:solidFill>
              </a:rPr>
              <a:t>that</a:t>
            </a:r>
            <a:r>
              <a:rPr lang="id-ID" dirty="0">
                <a:solidFill>
                  <a:schemeClr val="bg1"/>
                </a:solidFill>
              </a:rPr>
              <a:t> </a:t>
            </a:r>
            <a:r>
              <a:rPr lang="id-ID" dirty="0" err="1">
                <a:solidFill>
                  <a:schemeClr val="bg1"/>
                </a:solidFill>
              </a:rPr>
              <a:t>Geocode</a:t>
            </a:r>
            <a:r>
              <a:rPr lang="id-ID" dirty="0">
                <a:solidFill>
                  <a:schemeClr val="bg1"/>
                </a:solidFill>
              </a:rPr>
              <a:t> </a:t>
            </a:r>
            <a:r>
              <a:rPr lang="id-ID" dirty="0" err="1">
                <a:solidFill>
                  <a:schemeClr val="bg1"/>
                </a:solidFill>
              </a:rPr>
              <a:t>each</a:t>
            </a:r>
            <a:r>
              <a:rPr lang="id-ID" dirty="0">
                <a:solidFill>
                  <a:schemeClr val="bg1"/>
                </a:solidFill>
              </a:rPr>
              <a:t> area </a:t>
            </a:r>
            <a:r>
              <a:rPr lang="id-ID" dirty="0" err="1">
                <a:solidFill>
                  <a:schemeClr val="bg1"/>
                </a:solidFill>
              </a:rPr>
              <a:t>using</a:t>
            </a:r>
            <a:r>
              <a:rPr lang="id-ID" dirty="0">
                <a:solidFill>
                  <a:schemeClr val="bg1"/>
                </a:solidFill>
              </a:rPr>
              <a:t> Open </a:t>
            </a:r>
            <a:r>
              <a:rPr lang="id-ID" dirty="0" err="1">
                <a:solidFill>
                  <a:schemeClr val="bg1"/>
                </a:solidFill>
              </a:rPr>
              <a:t>Street</a:t>
            </a:r>
            <a:r>
              <a:rPr lang="id-ID" dirty="0">
                <a:solidFill>
                  <a:schemeClr val="bg1"/>
                </a:solidFill>
              </a:rPr>
              <a:t> Map </a:t>
            </a:r>
            <a:r>
              <a:rPr lang="id-ID" dirty="0" err="1">
                <a:solidFill>
                  <a:schemeClr val="bg1"/>
                </a:solidFill>
              </a:rPr>
              <a:t>to</a:t>
            </a:r>
            <a:r>
              <a:rPr lang="id-ID" dirty="0">
                <a:solidFill>
                  <a:schemeClr val="bg1"/>
                </a:solidFill>
              </a:rPr>
              <a:t> </a:t>
            </a:r>
            <a:r>
              <a:rPr lang="id-ID" dirty="0" err="1">
                <a:solidFill>
                  <a:schemeClr val="bg1"/>
                </a:solidFill>
              </a:rPr>
              <a:t>obtain</a:t>
            </a:r>
            <a:r>
              <a:rPr lang="id-ID" dirty="0">
                <a:solidFill>
                  <a:schemeClr val="bg1"/>
                </a:solidFill>
              </a:rPr>
              <a:t> </a:t>
            </a:r>
            <a:r>
              <a:rPr lang="id-ID" dirty="0" err="1">
                <a:solidFill>
                  <a:schemeClr val="bg1"/>
                </a:solidFill>
              </a:rPr>
              <a:t>coordinates</a:t>
            </a:r>
            <a:r>
              <a:rPr lang="id-ID" dirty="0">
                <a:solidFill>
                  <a:schemeClr val="bg1"/>
                </a:solidFill>
              </a:rPr>
              <a:t> (</a:t>
            </a:r>
            <a:r>
              <a:rPr lang="id-ID" dirty="0" err="1">
                <a:solidFill>
                  <a:schemeClr val="bg1"/>
                </a:solidFill>
              </a:rPr>
              <a:t>latitude</a:t>
            </a:r>
            <a:r>
              <a:rPr lang="id-ID" dirty="0">
                <a:solidFill>
                  <a:schemeClr val="bg1"/>
                </a:solidFill>
              </a:rPr>
              <a:t> </a:t>
            </a:r>
            <a:r>
              <a:rPr lang="id-ID" dirty="0" err="1">
                <a:solidFill>
                  <a:schemeClr val="bg1"/>
                </a:solidFill>
              </a:rPr>
              <a:t>and</a:t>
            </a:r>
            <a:r>
              <a:rPr lang="id-ID" dirty="0">
                <a:solidFill>
                  <a:schemeClr val="bg1"/>
                </a:solidFill>
              </a:rPr>
              <a:t> </a:t>
            </a:r>
            <a:r>
              <a:rPr lang="id-ID" dirty="0" err="1">
                <a:solidFill>
                  <a:schemeClr val="bg1"/>
                </a:solidFill>
              </a:rPr>
              <a:t>longitude</a:t>
            </a:r>
            <a:r>
              <a:rPr lang="id-ID" dirty="0">
                <a:solidFill>
                  <a:schemeClr val="bg1"/>
                </a:solidFill>
              </a:rPr>
              <a:t>). </a:t>
            </a:r>
            <a:r>
              <a:rPr lang="id-ID" dirty="0" err="1">
                <a:solidFill>
                  <a:schemeClr val="bg1"/>
                </a:solidFill>
              </a:rPr>
              <a:t>Finally</a:t>
            </a:r>
            <a:r>
              <a:rPr lang="id-ID" dirty="0">
                <a:solidFill>
                  <a:schemeClr val="bg1"/>
                </a:solidFill>
              </a:rPr>
              <a:t>, </a:t>
            </a:r>
            <a:r>
              <a:rPr lang="id-ID" dirty="0" err="1">
                <a:solidFill>
                  <a:schemeClr val="bg1"/>
                </a:solidFill>
              </a:rPr>
              <a:t>Foursquare</a:t>
            </a:r>
            <a:r>
              <a:rPr lang="id-ID" dirty="0">
                <a:solidFill>
                  <a:schemeClr val="bg1"/>
                </a:solidFill>
              </a:rPr>
              <a:t> API </a:t>
            </a:r>
            <a:r>
              <a:rPr lang="id-ID" dirty="0" err="1">
                <a:solidFill>
                  <a:schemeClr val="bg1"/>
                </a:solidFill>
              </a:rPr>
              <a:t>was</a:t>
            </a:r>
            <a:r>
              <a:rPr lang="id-ID" dirty="0">
                <a:solidFill>
                  <a:schemeClr val="bg1"/>
                </a:solidFill>
              </a:rPr>
              <a:t> </a:t>
            </a:r>
            <a:r>
              <a:rPr lang="id-ID" dirty="0" err="1">
                <a:solidFill>
                  <a:schemeClr val="bg1"/>
                </a:solidFill>
              </a:rPr>
              <a:t>used</a:t>
            </a:r>
            <a:r>
              <a:rPr lang="id-ID" dirty="0">
                <a:solidFill>
                  <a:schemeClr val="bg1"/>
                </a:solidFill>
              </a:rPr>
              <a:t> </a:t>
            </a:r>
            <a:r>
              <a:rPr lang="id-ID" dirty="0" err="1">
                <a:solidFill>
                  <a:schemeClr val="bg1"/>
                </a:solidFill>
              </a:rPr>
              <a:t>to</a:t>
            </a:r>
            <a:r>
              <a:rPr lang="id-ID" dirty="0">
                <a:solidFill>
                  <a:schemeClr val="bg1"/>
                </a:solidFill>
              </a:rPr>
              <a:t> </a:t>
            </a:r>
            <a:r>
              <a:rPr lang="id-ID" dirty="0" err="1">
                <a:solidFill>
                  <a:schemeClr val="bg1"/>
                </a:solidFill>
              </a:rPr>
              <a:t>call</a:t>
            </a:r>
            <a:r>
              <a:rPr lang="id-ID" dirty="0">
                <a:solidFill>
                  <a:schemeClr val="bg1"/>
                </a:solidFill>
              </a:rPr>
              <a:t> </a:t>
            </a:r>
            <a:r>
              <a:rPr lang="id-ID" dirty="0" err="1">
                <a:solidFill>
                  <a:schemeClr val="bg1"/>
                </a:solidFill>
              </a:rPr>
              <a:t>the</a:t>
            </a:r>
            <a:r>
              <a:rPr lang="id-ID" dirty="0">
                <a:solidFill>
                  <a:schemeClr val="bg1"/>
                </a:solidFill>
              </a:rPr>
              <a:t> top 100 popular </a:t>
            </a:r>
            <a:r>
              <a:rPr lang="id-ID" dirty="0" err="1">
                <a:solidFill>
                  <a:schemeClr val="bg1"/>
                </a:solidFill>
              </a:rPr>
              <a:t>venues</a:t>
            </a:r>
            <a:r>
              <a:rPr lang="id-ID" dirty="0">
                <a:solidFill>
                  <a:schemeClr val="bg1"/>
                </a:solidFill>
              </a:rPr>
              <a:t> </a:t>
            </a:r>
            <a:r>
              <a:rPr lang="id-ID" dirty="0" err="1">
                <a:solidFill>
                  <a:schemeClr val="bg1"/>
                </a:solidFill>
              </a:rPr>
              <a:t>based</a:t>
            </a:r>
            <a:r>
              <a:rPr lang="id-ID" dirty="0">
                <a:solidFill>
                  <a:schemeClr val="bg1"/>
                </a:solidFill>
              </a:rPr>
              <a:t> </a:t>
            </a:r>
            <a:r>
              <a:rPr lang="id-ID" dirty="0" err="1">
                <a:solidFill>
                  <a:schemeClr val="bg1"/>
                </a:solidFill>
              </a:rPr>
              <a:t>on</a:t>
            </a:r>
            <a:r>
              <a:rPr lang="id-ID" dirty="0">
                <a:solidFill>
                  <a:schemeClr val="bg1"/>
                </a:solidFill>
              </a:rPr>
              <a:t> </a:t>
            </a:r>
            <a:r>
              <a:rPr lang="id-ID" dirty="0" err="1">
                <a:solidFill>
                  <a:schemeClr val="bg1"/>
                </a:solidFill>
              </a:rPr>
              <a:t>the</a:t>
            </a:r>
            <a:r>
              <a:rPr lang="id-ID" dirty="0">
                <a:solidFill>
                  <a:schemeClr val="bg1"/>
                </a:solidFill>
              </a:rPr>
              <a:t> </a:t>
            </a:r>
            <a:r>
              <a:rPr lang="id-ID" dirty="0" err="1">
                <a:solidFill>
                  <a:schemeClr val="bg1"/>
                </a:solidFill>
              </a:rPr>
              <a:t>coordinates</a:t>
            </a:r>
            <a:r>
              <a:rPr lang="id-ID" dirty="0">
                <a:solidFill>
                  <a:schemeClr val="bg1"/>
                </a:solidFill>
              </a:rPr>
              <a:t> </a:t>
            </a:r>
            <a:r>
              <a:rPr lang="id-ID" dirty="0" err="1">
                <a:solidFill>
                  <a:schemeClr val="bg1"/>
                </a:solidFill>
              </a:rPr>
              <a:t>of</a:t>
            </a:r>
            <a:r>
              <a:rPr lang="id-ID" dirty="0">
                <a:solidFill>
                  <a:schemeClr val="bg1"/>
                </a:solidFill>
              </a:rPr>
              <a:t> </a:t>
            </a:r>
            <a:r>
              <a:rPr lang="id-ID" dirty="0" err="1">
                <a:solidFill>
                  <a:schemeClr val="bg1"/>
                </a:solidFill>
              </a:rPr>
              <a:t>each</a:t>
            </a:r>
            <a:r>
              <a:rPr lang="id-ID" dirty="0">
                <a:solidFill>
                  <a:schemeClr val="bg1"/>
                </a:solidFill>
              </a:rPr>
              <a:t> area.</a:t>
            </a:r>
          </a:p>
        </p:txBody>
      </p:sp>
    </p:spTree>
    <p:extLst>
      <p:ext uri="{BB962C8B-B14F-4D97-AF65-F5344CB8AC3E}">
        <p14:creationId xmlns:p14="http://schemas.microsoft.com/office/powerpoint/2010/main" val="1448051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EED17-51A0-4FF0-94A2-E16929D63D90}"/>
              </a:ext>
            </a:extLst>
          </p:cNvPr>
          <p:cNvSpPr>
            <a:spLocks noGrp="1"/>
          </p:cNvSpPr>
          <p:nvPr>
            <p:ph type="title"/>
          </p:nvPr>
        </p:nvSpPr>
        <p:spPr/>
        <p:txBody>
          <a:bodyPr/>
          <a:lstStyle/>
          <a:p>
            <a:r>
              <a:rPr lang="id-ID" b="1" dirty="0" err="1"/>
              <a:t>Methodology</a:t>
            </a:r>
            <a:endParaRPr lang="id-ID" dirty="0"/>
          </a:p>
        </p:txBody>
      </p:sp>
      <p:sp>
        <p:nvSpPr>
          <p:cNvPr id="3" name="Content Placeholder 2">
            <a:extLst>
              <a:ext uri="{FF2B5EF4-FFF2-40B4-BE49-F238E27FC236}">
                <a16:creationId xmlns:a16="http://schemas.microsoft.com/office/drawing/2014/main" id="{A90013C5-302F-4711-BA87-C400B30E644F}"/>
              </a:ext>
            </a:extLst>
          </p:cNvPr>
          <p:cNvSpPr>
            <a:spLocks noGrp="1"/>
          </p:cNvSpPr>
          <p:nvPr>
            <p:ph idx="1"/>
          </p:nvPr>
        </p:nvSpPr>
        <p:spPr>
          <a:xfrm>
            <a:off x="628650" y="2730406"/>
            <a:ext cx="7886700" cy="3111689"/>
          </a:xfrm>
        </p:spPr>
        <p:txBody>
          <a:bodyPr>
            <a:normAutofit/>
          </a:bodyPr>
          <a:lstStyle/>
          <a:p>
            <a:pPr marL="0" indent="0">
              <a:buNone/>
            </a:pPr>
            <a:r>
              <a:rPr lang="en-US" b="1" dirty="0">
                <a:solidFill>
                  <a:schemeClr val="bg1"/>
                </a:solidFill>
              </a:rPr>
              <a:t>Data Set</a:t>
            </a:r>
          </a:p>
          <a:p>
            <a:pPr lvl="0"/>
            <a:r>
              <a:rPr lang="en-US" dirty="0">
                <a:solidFill>
                  <a:schemeClr val="bg1"/>
                </a:solidFill>
              </a:rPr>
              <a:t>Urban Area Dataset</a:t>
            </a:r>
          </a:p>
          <a:p>
            <a:pPr marL="0" indent="0">
              <a:buNone/>
            </a:pPr>
            <a:r>
              <a:rPr lang="en-US" dirty="0">
                <a:solidFill>
                  <a:schemeClr val="bg1"/>
                </a:solidFill>
              </a:rPr>
              <a:t>The data set contain urban area in Yogyakarta was obtained from the Indonesia Postal Code data. The raw data consists of ID, Urban, Sub District, City, Province Code, and Postal Code.</a:t>
            </a:r>
          </a:p>
          <a:p>
            <a:pPr lvl="0"/>
            <a:r>
              <a:rPr lang="en-US" dirty="0">
                <a:solidFill>
                  <a:schemeClr val="bg1"/>
                </a:solidFill>
              </a:rPr>
              <a:t>College Area Data Set </a:t>
            </a:r>
            <a:endParaRPr lang="id-ID" dirty="0">
              <a:solidFill>
                <a:schemeClr val="bg1"/>
              </a:solidFill>
            </a:endParaRPr>
          </a:p>
          <a:p>
            <a:pPr marL="0" indent="0">
              <a:buNone/>
            </a:pPr>
            <a:r>
              <a:rPr lang="en-US" dirty="0">
                <a:solidFill>
                  <a:schemeClr val="bg1"/>
                </a:solidFill>
              </a:rPr>
              <a:t>The second dataset used was information on boroughs in London, scrapped from </a:t>
            </a:r>
            <a:r>
              <a:rPr lang="id-ID" dirty="0" err="1">
                <a:solidFill>
                  <a:schemeClr val="bg1"/>
                </a:solidFill>
              </a:rPr>
              <a:t>Ministry</a:t>
            </a:r>
            <a:r>
              <a:rPr lang="id-ID" dirty="0">
                <a:solidFill>
                  <a:schemeClr val="bg1"/>
                </a:solidFill>
              </a:rPr>
              <a:t> </a:t>
            </a:r>
            <a:r>
              <a:rPr lang="id-ID" dirty="0" err="1">
                <a:solidFill>
                  <a:schemeClr val="bg1"/>
                </a:solidFill>
              </a:rPr>
              <a:t>of</a:t>
            </a:r>
            <a:r>
              <a:rPr lang="id-ID" dirty="0">
                <a:solidFill>
                  <a:schemeClr val="bg1"/>
                </a:solidFill>
              </a:rPr>
              <a:t> </a:t>
            </a:r>
            <a:r>
              <a:rPr lang="id-ID" dirty="0" err="1">
                <a:solidFill>
                  <a:schemeClr val="bg1"/>
                </a:solidFill>
              </a:rPr>
              <a:t>Education</a:t>
            </a:r>
            <a:r>
              <a:rPr lang="id-ID" dirty="0">
                <a:solidFill>
                  <a:schemeClr val="bg1"/>
                </a:solidFill>
              </a:rPr>
              <a:t> </a:t>
            </a:r>
            <a:r>
              <a:rPr lang="id-ID" dirty="0" err="1">
                <a:solidFill>
                  <a:schemeClr val="bg1"/>
                </a:solidFill>
              </a:rPr>
              <a:t>and</a:t>
            </a:r>
            <a:r>
              <a:rPr lang="id-ID" dirty="0">
                <a:solidFill>
                  <a:schemeClr val="bg1"/>
                </a:solidFill>
              </a:rPr>
              <a:t> </a:t>
            </a:r>
            <a:r>
              <a:rPr lang="id-ID" dirty="0" err="1">
                <a:solidFill>
                  <a:schemeClr val="bg1"/>
                </a:solidFill>
              </a:rPr>
              <a:t>Culture</a:t>
            </a:r>
            <a:r>
              <a:rPr lang="id-ID" dirty="0">
                <a:solidFill>
                  <a:schemeClr val="bg1"/>
                </a:solidFill>
              </a:rPr>
              <a:t> </a:t>
            </a:r>
            <a:r>
              <a:rPr lang="id-ID" dirty="0" err="1">
                <a:solidFill>
                  <a:schemeClr val="bg1"/>
                </a:solidFill>
              </a:rPr>
              <a:t>website</a:t>
            </a:r>
            <a:r>
              <a:rPr lang="en-US" dirty="0">
                <a:solidFill>
                  <a:schemeClr val="bg1"/>
                </a:solidFill>
              </a:rPr>
              <a:t>. Data contain NPSN (ID), Name of College, Address, Urban, Status, City, and Sub District.</a:t>
            </a:r>
            <a:endParaRPr lang="id-ID" dirty="0">
              <a:solidFill>
                <a:schemeClr val="bg1"/>
              </a:solidFill>
            </a:endParaRPr>
          </a:p>
          <a:p>
            <a:pPr marL="0" indent="0">
              <a:buNone/>
            </a:pPr>
            <a:endParaRPr lang="id-ID" dirty="0">
              <a:solidFill>
                <a:schemeClr val="bg1"/>
              </a:solidFill>
            </a:endParaRPr>
          </a:p>
        </p:txBody>
      </p:sp>
    </p:spTree>
    <p:extLst>
      <p:ext uri="{BB962C8B-B14F-4D97-AF65-F5344CB8AC3E}">
        <p14:creationId xmlns:p14="http://schemas.microsoft.com/office/powerpoint/2010/main" val="1224672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9F65F2-B869-4323-90F9-DC6BD796CE87}"/>
              </a:ext>
            </a:extLst>
          </p:cNvPr>
          <p:cNvSpPr>
            <a:spLocks noGrp="1"/>
          </p:cNvSpPr>
          <p:nvPr>
            <p:ph idx="1"/>
          </p:nvPr>
        </p:nvSpPr>
        <p:spPr>
          <a:xfrm>
            <a:off x="225189" y="2167435"/>
            <a:ext cx="3295934" cy="3322538"/>
          </a:xfrm>
        </p:spPr>
        <p:txBody>
          <a:bodyPr/>
          <a:lstStyle/>
          <a:p>
            <a:pPr marL="0" indent="0" algn="just">
              <a:buNone/>
            </a:pPr>
            <a:r>
              <a:rPr lang="id-ID" dirty="0">
                <a:solidFill>
                  <a:schemeClr val="bg1"/>
                </a:solidFill>
              </a:rPr>
              <a:t>The </a:t>
            </a:r>
            <a:r>
              <a:rPr lang="id-ID" dirty="0" err="1">
                <a:solidFill>
                  <a:schemeClr val="bg1"/>
                </a:solidFill>
              </a:rPr>
              <a:t>two</a:t>
            </a:r>
            <a:r>
              <a:rPr lang="id-ID" dirty="0">
                <a:solidFill>
                  <a:schemeClr val="bg1"/>
                </a:solidFill>
              </a:rPr>
              <a:t> </a:t>
            </a:r>
            <a:r>
              <a:rPr lang="id-ID" dirty="0" err="1">
                <a:solidFill>
                  <a:schemeClr val="bg1"/>
                </a:solidFill>
              </a:rPr>
              <a:t>datasets</a:t>
            </a:r>
            <a:r>
              <a:rPr lang="id-ID" dirty="0">
                <a:solidFill>
                  <a:schemeClr val="bg1"/>
                </a:solidFill>
              </a:rPr>
              <a:t> are </a:t>
            </a:r>
            <a:r>
              <a:rPr lang="id-ID" dirty="0" err="1">
                <a:solidFill>
                  <a:schemeClr val="bg1"/>
                </a:solidFill>
              </a:rPr>
              <a:t>merged</a:t>
            </a:r>
            <a:r>
              <a:rPr lang="id-ID" dirty="0">
                <a:solidFill>
                  <a:schemeClr val="bg1"/>
                </a:solidFill>
              </a:rPr>
              <a:t> </a:t>
            </a:r>
            <a:r>
              <a:rPr lang="id-ID" dirty="0" err="1">
                <a:solidFill>
                  <a:schemeClr val="bg1"/>
                </a:solidFill>
              </a:rPr>
              <a:t>to</a:t>
            </a:r>
            <a:r>
              <a:rPr lang="id-ID" dirty="0">
                <a:solidFill>
                  <a:schemeClr val="bg1"/>
                </a:solidFill>
              </a:rPr>
              <a:t> </a:t>
            </a:r>
            <a:r>
              <a:rPr lang="id-ID" dirty="0" err="1">
                <a:solidFill>
                  <a:schemeClr val="bg1"/>
                </a:solidFill>
              </a:rPr>
              <a:t>form</a:t>
            </a:r>
            <a:r>
              <a:rPr lang="id-ID" dirty="0">
                <a:solidFill>
                  <a:schemeClr val="bg1"/>
                </a:solidFill>
              </a:rPr>
              <a:t> a </a:t>
            </a:r>
            <a:r>
              <a:rPr lang="id-ID" dirty="0" err="1">
                <a:solidFill>
                  <a:schemeClr val="bg1"/>
                </a:solidFill>
              </a:rPr>
              <a:t>new</a:t>
            </a:r>
            <a:r>
              <a:rPr lang="id-ID" dirty="0">
                <a:solidFill>
                  <a:schemeClr val="bg1"/>
                </a:solidFill>
              </a:rPr>
              <a:t> </a:t>
            </a:r>
            <a:r>
              <a:rPr lang="id-ID" dirty="0" err="1">
                <a:solidFill>
                  <a:schemeClr val="bg1"/>
                </a:solidFill>
              </a:rPr>
              <a:t>dataset</a:t>
            </a:r>
            <a:r>
              <a:rPr lang="id-ID" dirty="0">
                <a:solidFill>
                  <a:schemeClr val="bg1"/>
                </a:solidFill>
              </a:rPr>
              <a:t> </a:t>
            </a:r>
            <a:r>
              <a:rPr lang="id-ID" dirty="0" err="1">
                <a:solidFill>
                  <a:schemeClr val="bg1"/>
                </a:solidFill>
              </a:rPr>
              <a:t>that</a:t>
            </a:r>
            <a:r>
              <a:rPr lang="id-ID" dirty="0">
                <a:solidFill>
                  <a:schemeClr val="bg1"/>
                </a:solidFill>
              </a:rPr>
              <a:t> </a:t>
            </a:r>
            <a:r>
              <a:rPr lang="id-ID" dirty="0" err="1">
                <a:solidFill>
                  <a:schemeClr val="bg1"/>
                </a:solidFill>
              </a:rPr>
              <a:t>combines</a:t>
            </a:r>
            <a:r>
              <a:rPr lang="id-ID" dirty="0">
                <a:solidFill>
                  <a:schemeClr val="bg1"/>
                </a:solidFill>
              </a:rPr>
              <a:t> </a:t>
            </a:r>
            <a:r>
              <a:rPr lang="id-ID" dirty="0" err="1">
                <a:solidFill>
                  <a:schemeClr val="bg1"/>
                </a:solidFill>
              </a:rPr>
              <a:t>the</a:t>
            </a:r>
            <a:r>
              <a:rPr lang="id-ID" dirty="0">
                <a:solidFill>
                  <a:schemeClr val="bg1"/>
                </a:solidFill>
              </a:rPr>
              <a:t> </a:t>
            </a:r>
            <a:r>
              <a:rPr lang="id-ID" dirty="0" err="1">
                <a:solidFill>
                  <a:schemeClr val="bg1"/>
                </a:solidFill>
              </a:rPr>
              <a:t>necessary</a:t>
            </a:r>
            <a:r>
              <a:rPr lang="id-ID" dirty="0">
                <a:solidFill>
                  <a:schemeClr val="bg1"/>
                </a:solidFill>
              </a:rPr>
              <a:t> </a:t>
            </a:r>
            <a:r>
              <a:rPr lang="id-ID" dirty="0" err="1">
                <a:solidFill>
                  <a:schemeClr val="bg1"/>
                </a:solidFill>
              </a:rPr>
              <a:t>information</a:t>
            </a:r>
            <a:r>
              <a:rPr lang="id-ID" dirty="0">
                <a:solidFill>
                  <a:schemeClr val="bg1"/>
                </a:solidFill>
              </a:rPr>
              <a:t> in </a:t>
            </a:r>
            <a:r>
              <a:rPr lang="id-ID" dirty="0" err="1">
                <a:solidFill>
                  <a:schemeClr val="bg1"/>
                </a:solidFill>
              </a:rPr>
              <a:t>one</a:t>
            </a:r>
            <a:r>
              <a:rPr lang="id-ID" dirty="0">
                <a:solidFill>
                  <a:schemeClr val="bg1"/>
                </a:solidFill>
              </a:rPr>
              <a:t> </a:t>
            </a:r>
            <a:r>
              <a:rPr lang="id-ID" dirty="0" err="1">
                <a:solidFill>
                  <a:schemeClr val="bg1"/>
                </a:solidFill>
              </a:rPr>
              <a:t>dataset</a:t>
            </a:r>
            <a:r>
              <a:rPr lang="id-ID" dirty="0">
                <a:solidFill>
                  <a:schemeClr val="bg1"/>
                </a:solidFill>
              </a:rPr>
              <a:t>. The </a:t>
            </a:r>
            <a:r>
              <a:rPr lang="id-ID" dirty="0" err="1">
                <a:solidFill>
                  <a:schemeClr val="bg1"/>
                </a:solidFill>
              </a:rPr>
              <a:t>coordinates</a:t>
            </a:r>
            <a:r>
              <a:rPr lang="id-ID" dirty="0">
                <a:solidFill>
                  <a:schemeClr val="bg1"/>
                </a:solidFill>
              </a:rPr>
              <a:t> </a:t>
            </a:r>
            <a:r>
              <a:rPr lang="id-ID" dirty="0" err="1">
                <a:solidFill>
                  <a:schemeClr val="bg1"/>
                </a:solidFill>
              </a:rPr>
              <a:t>of</a:t>
            </a:r>
            <a:r>
              <a:rPr lang="id-ID" dirty="0">
                <a:solidFill>
                  <a:schemeClr val="bg1"/>
                </a:solidFill>
              </a:rPr>
              <a:t> </a:t>
            </a:r>
            <a:r>
              <a:rPr lang="id-ID" dirty="0" err="1">
                <a:solidFill>
                  <a:schemeClr val="bg1"/>
                </a:solidFill>
              </a:rPr>
              <a:t>the</a:t>
            </a:r>
            <a:r>
              <a:rPr lang="id-ID" dirty="0">
                <a:solidFill>
                  <a:schemeClr val="bg1"/>
                </a:solidFill>
              </a:rPr>
              <a:t> area are </a:t>
            </a:r>
            <a:r>
              <a:rPr lang="id-ID" dirty="0" err="1">
                <a:solidFill>
                  <a:schemeClr val="bg1"/>
                </a:solidFill>
              </a:rPr>
              <a:t>be</a:t>
            </a:r>
            <a:r>
              <a:rPr lang="id-ID" dirty="0">
                <a:solidFill>
                  <a:schemeClr val="bg1"/>
                </a:solidFill>
              </a:rPr>
              <a:t> </a:t>
            </a:r>
            <a:r>
              <a:rPr lang="id-ID" dirty="0" err="1">
                <a:solidFill>
                  <a:schemeClr val="bg1"/>
                </a:solidFill>
              </a:rPr>
              <a:t>obtained</a:t>
            </a:r>
            <a:r>
              <a:rPr lang="id-ID" dirty="0">
                <a:solidFill>
                  <a:schemeClr val="bg1"/>
                </a:solidFill>
              </a:rPr>
              <a:t> </a:t>
            </a:r>
            <a:r>
              <a:rPr lang="id-ID" dirty="0" err="1">
                <a:solidFill>
                  <a:schemeClr val="bg1"/>
                </a:solidFill>
              </a:rPr>
              <a:t>using</a:t>
            </a:r>
            <a:r>
              <a:rPr lang="id-ID" dirty="0">
                <a:solidFill>
                  <a:schemeClr val="bg1"/>
                </a:solidFill>
              </a:rPr>
              <a:t> Open </a:t>
            </a:r>
            <a:r>
              <a:rPr lang="id-ID" dirty="0" err="1">
                <a:solidFill>
                  <a:schemeClr val="bg1"/>
                </a:solidFill>
              </a:rPr>
              <a:t>Street</a:t>
            </a:r>
            <a:r>
              <a:rPr lang="id-ID" dirty="0">
                <a:solidFill>
                  <a:schemeClr val="bg1"/>
                </a:solidFill>
              </a:rPr>
              <a:t> </a:t>
            </a:r>
            <a:r>
              <a:rPr lang="id-ID" dirty="0" err="1">
                <a:solidFill>
                  <a:schemeClr val="bg1"/>
                </a:solidFill>
              </a:rPr>
              <a:t>Maps</a:t>
            </a:r>
            <a:r>
              <a:rPr lang="id-ID" dirty="0">
                <a:solidFill>
                  <a:schemeClr val="bg1"/>
                </a:solidFill>
              </a:rPr>
              <a:t> </a:t>
            </a:r>
            <a:r>
              <a:rPr lang="id-ID" dirty="0" err="1">
                <a:solidFill>
                  <a:schemeClr val="bg1"/>
                </a:solidFill>
              </a:rPr>
              <a:t>geocoding</a:t>
            </a:r>
            <a:r>
              <a:rPr lang="id-ID" dirty="0">
                <a:solidFill>
                  <a:schemeClr val="bg1"/>
                </a:solidFill>
              </a:rPr>
              <a:t> </a:t>
            </a:r>
            <a:r>
              <a:rPr lang="id-ID" dirty="0" err="1">
                <a:solidFill>
                  <a:schemeClr val="bg1"/>
                </a:solidFill>
              </a:rPr>
              <a:t>to</a:t>
            </a:r>
            <a:r>
              <a:rPr lang="id-ID" dirty="0">
                <a:solidFill>
                  <a:schemeClr val="bg1"/>
                </a:solidFill>
              </a:rPr>
              <a:t> </a:t>
            </a:r>
            <a:r>
              <a:rPr lang="id-ID" dirty="0" err="1">
                <a:solidFill>
                  <a:schemeClr val="bg1"/>
                </a:solidFill>
              </a:rPr>
              <a:t>get</a:t>
            </a:r>
            <a:r>
              <a:rPr lang="id-ID" dirty="0">
                <a:solidFill>
                  <a:schemeClr val="bg1"/>
                </a:solidFill>
              </a:rPr>
              <a:t> </a:t>
            </a:r>
            <a:r>
              <a:rPr lang="id-ID" dirty="0" err="1">
                <a:solidFill>
                  <a:schemeClr val="bg1"/>
                </a:solidFill>
              </a:rPr>
              <a:t>the</a:t>
            </a:r>
            <a:r>
              <a:rPr lang="id-ID" dirty="0">
                <a:solidFill>
                  <a:schemeClr val="bg1"/>
                </a:solidFill>
              </a:rPr>
              <a:t> final </a:t>
            </a:r>
            <a:r>
              <a:rPr lang="id-ID" dirty="0" err="1">
                <a:solidFill>
                  <a:schemeClr val="bg1"/>
                </a:solidFill>
              </a:rPr>
              <a:t>dataset</a:t>
            </a:r>
            <a:r>
              <a:rPr lang="id-ID" dirty="0">
                <a:solidFill>
                  <a:schemeClr val="bg1"/>
                </a:solidFill>
              </a:rPr>
              <a:t>.</a:t>
            </a:r>
          </a:p>
          <a:p>
            <a:pPr marL="0" indent="0" algn="just">
              <a:buNone/>
            </a:pPr>
            <a:endParaRPr lang="id-ID" dirty="0">
              <a:solidFill>
                <a:schemeClr val="bg1"/>
              </a:solidFill>
            </a:endParaRPr>
          </a:p>
        </p:txBody>
      </p:sp>
      <p:pic>
        <p:nvPicPr>
          <p:cNvPr id="4" name="Picture 3">
            <a:extLst>
              <a:ext uri="{FF2B5EF4-FFF2-40B4-BE49-F238E27FC236}">
                <a16:creationId xmlns:a16="http://schemas.microsoft.com/office/drawing/2014/main" id="{B6D5CE21-5290-4065-BF2B-554E3DB4C9DB}"/>
              </a:ext>
            </a:extLst>
          </p:cNvPr>
          <p:cNvPicPr/>
          <p:nvPr/>
        </p:nvPicPr>
        <p:blipFill rotWithShape="1">
          <a:blip r:embed="rId2"/>
          <a:srcRect l="16891" t="8657" r="25096" b="3987"/>
          <a:stretch/>
        </p:blipFill>
        <p:spPr bwMode="auto">
          <a:xfrm>
            <a:off x="3684895" y="1164325"/>
            <a:ext cx="4830455" cy="444303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02839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A5D02E-BE4E-4DBE-BD93-69871A88A353}"/>
              </a:ext>
            </a:extLst>
          </p:cNvPr>
          <p:cNvSpPr>
            <a:spLocks noGrp="1"/>
          </p:cNvSpPr>
          <p:nvPr>
            <p:ph idx="1"/>
          </p:nvPr>
        </p:nvSpPr>
        <p:spPr>
          <a:xfrm>
            <a:off x="628650" y="1082438"/>
            <a:ext cx="7886700" cy="4407534"/>
          </a:xfrm>
        </p:spPr>
        <p:txBody>
          <a:bodyPr/>
          <a:lstStyle/>
          <a:p>
            <a:pPr marL="0" indent="0">
              <a:buNone/>
            </a:pPr>
            <a:r>
              <a:rPr lang="en-US" b="1" dirty="0">
                <a:solidFill>
                  <a:schemeClr val="bg1"/>
                </a:solidFill>
              </a:rPr>
              <a:t>Foursquare API</a:t>
            </a:r>
          </a:p>
          <a:p>
            <a:r>
              <a:rPr lang="id-ID" dirty="0">
                <a:solidFill>
                  <a:schemeClr val="bg1"/>
                </a:solidFill>
              </a:rPr>
              <a:t>The </a:t>
            </a:r>
            <a:r>
              <a:rPr lang="id-ID" dirty="0" err="1">
                <a:solidFill>
                  <a:schemeClr val="bg1"/>
                </a:solidFill>
              </a:rPr>
              <a:t>new</a:t>
            </a:r>
            <a:r>
              <a:rPr lang="id-ID" dirty="0">
                <a:solidFill>
                  <a:schemeClr val="bg1"/>
                </a:solidFill>
              </a:rPr>
              <a:t> </a:t>
            </a:r>
            <a:r>
              <a:rPr lang="id-ID" dirty="0" err="1">
                <a:solidFill>
                  <a:schemeClr val="bg1"/>
                </a:solidFill>
              </a:rPr>
              <a:t>dataset</a:t>
            </a:r>
            <a:r>
              <a:rPr lang="id-ID" dirty="0">
                <a:solidFill>
                  <a:schemeClr val="bg1"/>
                </a:solidFill>
              </a:rPr>
              <a:t> </a:t>
            </a:r>
            <a:r>
              <a:rPr lang="id-ID" dirty="0" err="1">
                <a:solidFill>
                  <a:schemeClr val="bg1"/>
                </a:solidFill>
              </a:rPr>
              <a:t>is</a:t>
            </a:r>
            <a:r>
              <a:rPr lang="id-ID" dirty="0">
                <a:solidFill>
                  <a:schemeClr val="bg1"/>
                </a:solidFill>
              </a:rPr>
              <a:t> </a:t>
            </a:r>
            <a:r>
              <a:rPr lang="id-ID" dirty="0" err="1">
                <a:solidFill>
                  <a:schemeClr val="bg1"/>
                </a:solidFill>
              </a:rPr>
              <a:t>used</a:t>
            </a:r>
            <a:r>
              <a:rPr lang="id-ID" dirty="0">
                <a:solidFill>
                  <a:schemeClr val="bg1"/>
                </a:solidFill>
              </a:rPr>
              <a:t> </a:t>
            </a:r>
            <a:r>
              <a:rPr lang="id-ID" dirty="0" err="1">
                <a:solidFill>
                  <a:schemeClr val="bg1"/>
                </a:solidFill>
              </a:rPr>
              <a:t>to</a:t>
            </a:r>
            <a:r>
              <a:rPr lang="id-ID" dirty="0">
                <a:solidFill>
                  <a:schemeClr val="bg1"/>
                </a:solidFill>
              </a:rPr>
              <a:t> </a:t>
            </a:r>
            <a:r>
              <a:rPr lang="id-ID" dirty="0" err="1">
                <a:solidFill>
                  <a:schemeClr val="bg1"/>
                </a:solidFill>
              </a:rPr>
              <a:t>generate</a:t>
            </a:r>
            <a:r>
              <a:rPr lang="id-ID" dirty="0">
                <a:solidFill>
                  <a:schemeClr val="bg1"/>
                </a:solidFill>
              </a:rPr>
              <a:t> </a:t>
            </a:r>
            <a:r>
              <a:rPr lang="id-ID" dirty="0" err="1">
                <a:solidFill>
                  <a:schemeClr val="bg1"/>
                </a:solidFill>
              </a:rPr>
              <a:t>the</a:t>
            </a:r>
            <a:r>
              <a:rPr lang="id-ID" dirty="0">
                <a:solidFill>
                  <a:schemeClr val="bg1"/>
                </a:solidFill>
              </a:rPr>
              <a:t> 10</a:t>
            </a:r>
            <a:r>
              <a:rPr lang="en-US" dirty="0">
                <a:solidFill>
                  <a:schemeClr val="bg1"/>
                </a:solidFill>
              </a:rPr>
              <a:t>0</a:t>
            </a:r>
            <a:r>
              <a:rPr lang="id-ID" dirty="0">
                <a:solidFill>
                  <a:schemeClr val="bg1"/>
                </a:solidFill>
              </a:rPr>
              <a:t> </a:t>
            </a:r>
            <a:r>
              <a:rPr lang="id-ID" dirty="0" err="1">
                <a:solidFill>
                  <a:schemeClr val="bg1"/>
                </a:solidFill>
              </a:rPr>
              <a:t>most</a:t>
            </a:r>
            <a:r>
              <a:rPr lang="id-ID" dirty="0">
                <a:solidFill>
                  <a:schemeClr val="bg1"/>
                </a:solidFill>
              </a:rPr>
              <a:t> </a:t>
            </a:r>
            <a:r>
              <a:rPr lang="en-US" dirty="0">
                <a:solidFill>
                  <a:schemeClr val="bg1"/>
                </a:solidFill>
              </a:rPr>
              <a:t>popular</a:t>
            </a:r>
            <a:r>
              <a:rPr lang="id-ID" dirty="0">
                <a:solidFill>
                  <a:schemeClr val="bg1"/>
                </a:solidFill>
              </a:rPr>
              <a:t> </a:t>
            </a:r>
            <a:r>
              <a:rPr lang="id-ID" dirty="0" err="1">
                <a:solidFill>
                  <a:schemeClr val="bg1"/>
                </a:solidFill>
              </a:rPr>
              <a:t>venues</a:t>
            </a:r>
            <a:r>
              <a:rPr lang="id-ID" dirty="0">
                <a:solidFill>
                  <a:schemeClr val="bg1"/>
                </a:solidFill>
              </a:rPr>
              <a:t> </a:t>
            </a:r>
            <a:r>
              <a:rPr lang="id-ID" dirty="0" err="1">
                <a:solidFill>
                  <a:schemeClr val="bg1"/>
                </a:solidFill>
              </a:rPr>
              <a:t>for</a:t>
            </a:r>
            <a:r>
              <a:rPr lang="id-ID" dirty="0">
                <a:solidFill>
                  <a:schemeClr val="bg1"/>
                </a:solidFill>
              </a:rPr>
              <a:t> </a:t>
            </a:r>
            <a:r>
              <a:rPr lang="id-ID" dirty="0" err="1">
                <a:solidFill>
                  <a:schemeClr val="bg1"/>
                </a:solidFill>
              </a:rPr>
              <a:t>each</a:t>
            </a:r>
            <a:r>
              <a:rPr lang="id-ID" dirty="0">
                <a:solidFill>
                  <a:schemeClr val="bg1"/>
                </a:solidFill>
              </a:rPr>
              <a:t> </a:t>
            </a:r>
            <a:r>
              <a:rPr lang="en-US" dirty="0">
                <a:solidFill>
                  <a:schemeClr val="bg1"/>
                </a:solidFill>
              </a:rPr>
              <a:t>area </a:t>
            </a:r>
            <a:r>
              <a:rPr lang="id-ID" dirty="0" err="1">
                <a:solidFill>
                  <a:schemeClr val="bg1"/>
                </a:solidFill>
              </a:rPr>
              <a:t>using</a:t>
            </a:r>
            <a:r>
              <a:rPr lang="id-ID" dirty="0">
                <a:solidFill>
                  <a:schemeClr val="bg1"/>
                </a:solidFill>
              </a:rPr>
              <a:t> </a:t>
            </a:r>
            <a:r>
              <a:rPr lang="id-ID" dirty="0" err="1">
                <a:solidFill>
                  <a:schemeClr val="bg1"/>
                </a:solidFill>
              </a:rPr>
              <a:t>the</a:t>
            </a:r>
            <a:r>
              <a:rPr lang="id-ID" dirty="0">
                <a:solidFill>
                  <a:schemeClr val="bg1"/>
                </a:solidFill>
              </a:rPr>
              <a:t> </a:t>
            </a:r>
            <a:r>
              <a:rPr lang="id-ID" dirty="0" err="1">
                <a:solidFill>
                  <a:schemeClr val="bg1"/>
                </a:solidFill>
              </a:rPr>
              <a:t>Foursquare</a:t>
            </a:r>
            <a:r>
              <a:rPr lang="id-ID" dirty="0">
                <a:solidFill>
                  <a:schemeClr val="bg1"/>
                </a:solidFill>
              </a:rPr>
              <a:t> API </a:t>
            </a:r>
            <a:r>
              <a:rPr lang="id-ID" dirty="0" err="1">
                <a:solidFill>
                  <a:schemeClr val="bg1"/>
                </a:solidFill>
              </a:rPr>
              <a:t>This</a:t>
            </a:r>
            <a:r>
              <a:rPr lang="id-ID" dirty="0">
                <a:solidFill>
                  <a:schemeClr val="bg1"/>
                </a:solidFill>
              </a:rPr>
              <a:t> </a:t>
            </a:r>
            <a:r>
              <a:rPr lang="id-ID" dirty="0" err="1">
                <a:solidFill>
                  <a:schemeClr val="bg1"/>
                </a:solidFill>
              </a:rPr>
              <a:t>returns</a:t>
            </a:r>
            <a:r>
              <a:rPr lang="id-ID" dirty="0">
                <a:solidFill>
                  <a:schemeClr val="bg1"/>
                </a:solidFill>
              </a:rPr>
              <a:t> a </a:t>
            </a:r>
            <a:r>
              <a:rPr lang="id-ID" dirty="0" err="1">
                <a:solidFill>
                  <a:schemeClr val="bg1"/>
                </a:solidFill>
              </a:rPr>
              <a:t>json</a:t>
            </a:r>
            <a:r>
              <a:rPr lang="id-ID" dirty="0">
                <a:solidFill>
                  <a:schemeClr val="bg1"/>
                </a:solidFill>
              </a:rPr>
              <a:t> </a:t>
            </a:r>
            <a:r>
              <a:rPr lang="id-ID" dirty="0" err="1">
                <a:solidFill>
                  <a:schemeClr val="bg1"/>
                </a:solidFill>
              </a:rPr>
              <a:t>file</a:t>
            </a:r>
            <a:r>
              <a:rPr lang="id-ID" dirty="0">
                <a:solidFill>
                  <a:schemeClr val="bg1"/>
                </a:solidFill>
              </a:rPr>
              <a:t> </a:t>
            </a:r>
            <a:r>
              <a:rPr lang="id-ID" dirty="0" err="1">
                <a:solidFill>
                  <a:schemeClr val="bg1"/>
                </a:solidFill>
              </a:rPr>
              <a:t>containing</a:t>
            </a:r>
            <a:r>
              <a:rPr lang="id-ID" dirty="0">
                <a:solidFill>
                  <a:schemeClr val="bg1"/>
                </a:solidFill>
              </a:rPr>
              <a:t> </a:t>
            </a:r>
            <a:r>
              <a:rPr lang="id-ID" dirty="0" err="1">
                <a:solidFill>
                  <a:schemeClr val="bg1"/>
                </a:solidFill>
              </a:rPr>
              <a:t>all</a:t>
            </a:r>
            <a:r>
              <a:rPr lang="id-ID" dirty="0">
                <a:solidFill>
                  <a:schemeClr val="bg1"/>
                </a:solidFill>
              </a:rPr>
              <a:t> </a:t>
            </a:r>
            <a:r>
              <a:rPr lang="id-ID" dirty="0" err="1">
                <a:solidFill>
                  <a:schemeClr val="bg1"/>
                </a:solidFill>
              </a:rPr>
              <a:t>the</a:t>
            </a:r>
            <a:r>
              <a:rPr lang="id-ID" dirty="0">
                <a:solidFill>
                  <a:schemeClr val="bg1"/>
                </a:solidFill>
              </a:rPr>
              <a:t> </a:t>
            </a:r>
            <a:r>
              <a:rPr lang="id-ID" dirty="0" err="1">
                <a:solidFill>
                  <a:schemeClr val="bg1"/>
                </a:solidFill>
              </a:rPr>
              <a:t>venues</a:t>
            </a:r>
            <a:r>
              <a:rPr lang="id-ID" dirty="0">
                <a:solidFill>
                  <a:schemeClr val="bg1"/>
                </a:solidFill>
              </a:rPr>
              <a:t> in </a:t>
            </a:r>
            <a:r>
              <a:rPr lang="id-ID" dirty="0" err="1">
                <a:solidFill>
                  <a:schemeClr val="bg1"/>
                </a:solidFill>
              </a:rPr>
              <a:t>each</a:t>
            </a:r>
            <a:r>
              <a:rPr lang="id-ID" dirty="0">
                <a:solidFill>
                  <a:schemeClr val="bg1"/>
                </a:solidFill>
              </a:rPr>
              <a:t> </a:t>
            </a:r>
            <a:r>
              <a:rPr lang="en-US" dirty="0">
                <a:solidFill>
                  <a:schemeClr val="bg1"/>
                </a:solidFill>
              </a:rPr>
              <a:t>place</a:t>
            </a:r>
            <a:r>
              <a:rPr lang="id-ID" dirty="0">
                <a:solidFill>
                  <a:schemeClr val="bg1"/>
                </a:solidFill>
              </a:rPr>
              <a:t> </a:t>
            </a:r>
            <a:r>
              <a:rPr lang="id-ID" dirty="0" err="1">
                <a:solidFill>
                  <a:schemeClr val="bg1"/>
                </a:solidFill>
              </a:rPr>
              <a:t>which</a:t>
            </a:r>
            <a:r>
              <a:rPr lang="id-ID" dirty="0">
                <a:solidFill>
                  <a:schemeClr val="bg1"/>
                </a:solidFill>
              </a:rPr>
              <a:t> </a:t>
            </a:r>
            <a:r>
              <a:rPr lang="id-ID" dirty="0" err="1">
                <a:solidFill>
                  <a:schemeClr val="bg1"/>
                </a:solidFill>
              </a:rPr>
              <a:t>is</a:t>
            </a:r>
            <a:r>
              <a:rPr lang="id-ID" dirty="0">
                <a:solidFill>
                  <a:schemeClr val="bg1"/>
                </a:solidFill>
              </a:rPr>
              <a:t> </a:t>
            </a:r>
            <a:r>
              <a:rPr lang="id-ID" dirty="0" err="1">
                <a:solidFill>
                  <a:schemeClr val="bg1"/>
                </a:solidFill>
              </a:rPr>
              <a:t>converted</a:t>
            </a:r>
            <a:r>
              <a:rPr lang="id-ID" dirty="0">
                <a:solidFill>
                  <a:schemeClr val="bg1"/>
                </a:solidFill>
              </a:rPr>
              <a:t> </a:t>
            </a:r>
            <a:r>
              <a:rPr lang="id-ID" dirty="0" err="1">
                <a:solidFill>
                  <a:schemeClr val="bg1"/>
                </a:solidFill>
              </a:rPr>
              <a:t>to</a:t>
            </a:r>
            <a:r>
              <a:rPr lang="id-ID" dirty="0">
                <a:solidFill>
                  <a:schemeClr val="bg1"/>
                </a:solidFill>
              </a:rPr>
              <a:t> a </a:t>
            </a:r>
            <a:r>
              <a:rPr lang="id-ID" dirty="0" err="1">
                <a:solidFill>
                  <a:schemeClr val="bg1"/>
                </a:solidFill>
              </a:rPr>
              <a:t>pandas</a:t>
            </a:r>
            <a:r>
              <a:rPr lang="id-ID" dirty="0">
                <a:solidFill>
                  <a:schemeClr val="bg1"/>
                </a:solidFill>
              </a:rPr>
              <a:t> </a:t>
            </a:r>
            <a:r>
              <a:rPr lang="id-ID" dirty="0" err="1">
                <a:solidFill>
                  <a:schemeClr val="bg1"/>
                </a:solidFill>
              </a:rPr>
              <a:t>dataframe</a:t>
            </a:r>
            <a:r>
              <a:rPr lang="id-ID" dirty="0">
                <a:solidFill>
                  <a:schemeClr val="bg1"/>
                </a:solidFill>
              </a:rPr>
              <a:t>. </a:t>
            </a:r>
            <a:r>
              <a:rPr lang="id-ID" dirty="0" err="1">
                <a:solidFill>
                  <a:schemeClr val="bg1"/>
                </a:solidFill>
              </a:rPr>
              <a:t>This</a:t>
            </a:r>
            <a:r>
              <a:rPr lang="id-ID" dirty="0">
                <a:solidFill>
                  <a:schemeClr val="bg1"/>
                </a:solidFill>
              </a:rPr>
              <a:t> </a:t>
            </a:r>
            <a:r>
              <a:rPr lang="id-ID" dirty="0" err="1">
                <a:solidFill>
                  <a:schemeClr val="bg1"/>
                </a:solidFill>
              </a:rPr>
              <a:t>dataframe</a:t>
            </a:r>
            <a:r>
              <a:rPr lang="id-ID" dirty="0">
                <a:solidFill>
                  <a:schemeClr val="bg1"/>
                </a:solidFill>
              </a:rPr>
              <a:t> </a:t>
            </a:r>
            <a:r>
              <a:rPr lang="id-ID" dirty="0" err="1">
                <a:solidFill>
                  <a:schemeClr val="bg1"/>
                </a:solidFill>
              </a:rPr>
              <a:t>contains</a:t>
            </a:r>
            <a:r>
              <a:rPr lang="id-ID" dirty="0">
                <a:solidFill>
                  <a:schemeClr val="bg1"/>
                </a:solidFill>
              </a:rPr>
              <a:t> </a:t>
            </a:r>
            <a:r>
              <a:rPr lang="id-ID" dirty="0" err="1">
                <a:solidFill>
                  <a:schemeClr val="bg1"/>
                </a:solidFill>
              </a:rPr>
              <a:t>all</a:t>
            </a:r>
            <a:r>
              <a:rPr lang="id-ID" dirty="0">
                <a:solidFill>
                  <a:schemeClr val="bg1"/>
                </a:solidFill>
              </a:rPr>
              <a:t> </a:t>
            </a:r>
            <a:r>
              <a:rPr lang="id-ID" dirty="0" err="1">
                <a:solidFill>
                  <a:schemeClr val="bg1"/>
                </a:solidFill>
              </a:rPr>
              <a:t>the</a:t>
            </a:r>
            <a:r>
              <a:rPr lang="en-US" dirty="0">
                <a:solidFill>
                  <a:schemeClr val="bg1"/>
                </a:solidFill>
              </a:rPr>
              <a:t> popular</a:t>
            </a:r>
            <a:r>
              <a:rPr lang="id-ID" dirty="0">
                <a:solidFill>
                  <a:schemeClr val="bg1"/>
                </a:solidFill>
              </a:rPr>
              <a:t> </a:t>
            </a:r>
            <a:r>
              <a:rPr lang="id-ID" dirty="0" err="1">
                <a:solidFill>
                  <a:schemeClr val="bg1"/>
                </a:solidFill>
              </a:rPr>
              <a:t>venues</a:t>
            </a:r>
            <a:r>
              <a:rPr lang="id-ID" dirty="0">
                <a:solidFill>
                  <a:schemeClr val="bg1"/>
                </a:solidFill>
              </a:rPr>
              <a:t> </a:t>
            </a:r>
            <a:r>
              <a:rPr lang="id-ID" dirty="0" err="1">
                <a:solidFill>
                  <a:schemeClr val="bg1"/>
                </a:solidFill>
              </a:rPr>
              <a:t>along</a:t>
            </a:r>
            <a:r>
              <a:rPr lang="id-ID" dirty="0">
                <a:solidFill>
                  <a:schemeClr val="bg1"/>
                </a:solidFill>
              </a:rPr>
              <a:t> </a:t>
            </a:r>
            <a:r>
              <a:rPr lang="id-ID" dirty="0" err="1">
                <a:solidFill>
                  <a:schemeClr val="bg1"/>
                </a:solidFill>
              </a:rPr>
              <a:t>with</a:t>
            </a:r>
            <a:r>
              <a:rPr lang="id-ID" dirty="0">
                <a:solidFill>
                  <a:schemeClr val="bg1"/>
                </a:solidFill>
              </a:rPr>
              <a:t> </a:t>
            </a:r>
            <a:r>
              <a:rPr lang="id-ID" dirty="0" err="1">
                <a:solidFill>
                  <a:schemeClr val="bg1"/>
                </a:solidFill>
              </a:rPr>
              <a:t>their</a:t>
            </a:r>
            <a:r>
              <a:rPr lang="id-ID" dirty="0">
                <a:solidFill>
                  <a:schemeClr val="bg1"/>
                </a:solidFill>
              </a:rPr>
              <a:t> </a:t>
            </a:r>
            <a:r>
              <a:rPr lang="id-ID" dirty="0" err="1">
                <a:solidFill>
                  <a:schemeClr val="bg1"/>
                </a:solidFill>
              </a:rPr>
              <a:t>coordinates</a:t>
            </a:r>
            <a:r>
              <a:rPr lang="id-ID" dirty="0">
                <a:solidFill>
                  <a:schemeClr val="bg1"/>
                </a:solidFill>
              </a:rPr>
              <a:t> </a:t>
            </a:r>
            <a:r>
              <a:rPr lang="id-ID" dirty="0" err="1">
                <a:solidFill>
                  <a:schemeClr val="bg1"/>
                </a:solidFill>
              </a:rPr>
              <a:t>and</a:t>
            </a:r>
            <a:r>
              <a:rPr lang="id-ID" dirty="0">
                <a:solidFill>
                  <a:schemeClr val="bg1"/>
                </a:solidFill>
              </a:rPr>
              <a:t> </a:t>
            </a:r>
            <a:r>
              <a:rPr lang="id-ID" dirty="0" err="1">
                <a:solidFill>
                  <a:schemeClr val="bg1"/>
                </a:solidFill>
              </a:rPr>
              <a:t>category</a:t>
            </a:r>
            <a:r>
              <a:rPr lang="en-US" dirty="0">
                <a:solidFill>
                  <a:schemeClr val="bg1"/>
                </a:solidFill>
              </a:rPr>
              <a:t>.</a:t>
            </a:r>
            <a:endParaRPr lang="id-ID" dirty="0">
              <a:solidFill>
                <a:schemeClr val="bg1"/>
              </a:solidFill>
            </a:endParaRPr>
          </a:p>
          <a:p>
            <a:endParaRPr lang="id-ID" dirty="0">
              <a:solidFill>
                <a:schemeClr val="bg1"/>
              </a:solidFill>
            </a:endParaRPr>
          </a:p>
        </p:txBody>
      </p:sp>
      <p:pic>
        <p:nvPicPr>
          <p:cNvPr id="4" name="Picture 3">
            <a:extLst>
              <a:ext uri="{FF2B5EF4-FFF2-40B4-BE49-F238E27FC236}">
                <a16:creationId xmlns:a16="http://schemas.microsoft.com/office/drawing/2014/main" id="{8FF0592F-0401-4028-8188-93637349F836}"/>
              </a:ext>
            </a:extLst>
          </p:cNvPr>
          <p:cNvPicPr/>
          <p:nvPr/>
        </p:nvPicPr>
        <p:blipFill rotWithShape="1">
          <a:blip r:embed="rId2"/>
          <a:srcRect t="9351"/>
          <a:stretch/>
        </p:blipFill>
        <p:spPr bwMode="auto">
          <a:xfrm>
            <a:off x="369069" y="3429000"/>
            <a:ext cx="8405861" cy="287290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49448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CFDF2F-1700-4BBF-BE2E-A27091A472BA}"/>
              </a:ext>
            </a:extLst>
          </p:cNvPr>
          <p:cNvSpPr>
            <a:spLocks noGrp="1"/>
          </p:cNvSpPr>
          <p:nvPr>
            <p:ph idx="1"/>
          </p:nvPr>
        </p:nvSpPr>
        <p:spPr>
          <a:xfrm>
            <a:off x="628650" y="1102910"/>
            <a:ext cx="7886700" cy="4305176"/>
          </a:xfrm>
        </p:spPr>
        <p:txBody>
          <a:bodyPr/>
          <a:lstStyle/>
          <a:p>
            <a:pPr marL="0" indent="0">
              <a:buNone/>
            </a:pPr>
            <a:r>
              <a:rPr lang="en-US" b="1" dirty="0">
                <a:solidFill>
                  <a:schemeClr val="bg1"/>
                </a:solidFill>
              </a:rPr>
              <a:t>Modelling</a:t>
            </a:r>
          </a:p>
          <a:p>
            <a:r>
              <a:rPr lang="id-ID" dirty="0">
                <a:solidFill>
                  <a:schemeClr val="bg1"/>
                </a:solidFill>
              </a:rPr>
              <a:t>To </a:t>
            </a:r>
            <a:r>
              <a:rPr lang="id-ID" dirty="0" err="1">
                <a:solidFill>
                  <a:schemeClr val="bg1"/>
                </a:solidFill>
              </a:rPr>
              <a:t>identify</a:t>
            </a:r>
            <a:r>
              <a:rPr lang="id-ID" dirty="0">
                <a:solidFill>
                  <a:schemeClr val="bg1"/>
                </a:solidFill>
              </a:rPr>
              <a:t> </a:t>
            </a:r>
            <a:r>
              <a:rPr lang="id-ID" dirty="0" err="1">
                <a:solidFill>
                  <a:schemeClr val="bg1"/>
                </a:solidFill>
              </a:rPr>
              <a:t>groups</a:t>
            </a:r>
            <a:r>
              <a:rPr lang="id-ID" dirty="0">
                <a:solidFill>
                  <a:schemeClr val="bg1"/>
                </a:solidFill>
              </a:rPr>
              <a:t> (</a:t>
            </a:r>
            <a:r>
              <a:rPr lang="id-ID" dirty="0" err="1">
                <a:solidFill>
                  <a:schemeClr val="bg1"/>
                </a:solidFill>
              </a:rPr>
              <a:t>clusters</a:t>
            </a:r>
            <a:r>
              <a:rPr lang="id-ID" dirty="0">
                <a:solidFill>
                  <a:schemeClr val="bg1"/>
                </a:solidFill>
              </a:rPr>
              <a:t>) </a:t>
            </a:r>
            <a:r>
              <a:rPr lang="id-ID" dirty="0" err="1">
                <a:solidFill>
                  <a:schemeClr val="bg1"/>
                </a:solidFill>
              </a:rPr>
              <a:t>with</a:t>
            </a:r>
            <a:r>
              <a:rPr lang="id-ID" dirty="0">
                <a:solidFill>
                  <a:schemeClr val="bg1"/>
                </a:solidFill>
              </a:rPr>
              <a:t> </a:t>
            </a:r>
            <a:r>
              <a:rPr lang="id-ID" dirty="0" err="1">
                <a:solidFill>
                  <a:schemeClr val="bg1"/>
                </a:solidFill>
              </a:rPr>
              <a:t>similar</a:t>
            </a:r>
            <a:r>
              <a:rPr lang="id-ID" dirty="0">
                <a:solidFill>
                  <a:schemeClr val="bg1"/>
                </a:solidFill>
              </a:rPr>
              <a:t> </a:t>
            </a:r>
            <a:r>
              <a:rPr lang="id-ID" dirty="0" err="1">
                <a:solidFill>
                  <a:schemeClr val="bg1"/>
                </a:solidFill>
              </a:rPr>
              <a:t>characteristics</a:t>
            </a:r>
            <a:r>
              <a:rPr lang="id-ID" dirty="0">
                <a:solidFill>
                  <a:schemeClr val="bg1"/>
                </a:solidFill>
              </a:rPr>
              <a:t>, </a:t>
            </a:r>
            <a:r>
              <a:rPr lang="id-ID" dirty="0" err="1">
                <a:solidFill>
                  <a:schemeClr val="bg1"/>
                </a:solidFill>
              </a:rPr>
              <a:t>the</a:t>
            </a:r>
            <a:r>
              <a:rPr lang="id-ID" dirty="0">
                <a:solidFill>
                  <a:schemeClr val="bg1"/>
                </a:solidFill>
              </a:rPr>
              <a:t> </a:t>
            </a:r>
            <a:r>
              <a:rPr lang="id-ID" dirty="0" err="1">
                <a:solidFill>
                  <a:schemeClr val="bg1"/>
                </a:solidFill>
              </a:rPr>
              <a:t>unsupervised</a:t>
            </a:r>
            <a:r>
              <a:rPr lang="id-ID" dirty="0">
                <a:solidFill>
                  <a:schemeClr val="bg1"/>
                </a:solidFill>
              </a:rPr>
              <a:t> </a:t>
            </a:r>
            <a:r>
              <a:rPr lang="id-ID" dirty="0" err="1">
                <a:solidFill>
                  <a:schemeClr val="bg1"/>
                </a:solidFill>
              </a:rPr>
              <a:t>learning</a:t>
            </a:r>
            <a:r>
              <a:rPr lang="id-ID" dirty="0">
                <a:solidFill>
                  <a:schemeClr val="bg1"/>
                </a:solidFill>
              </a:rPr>
              <a:t> </a:t>
            </a:r>
            <a:r>
              <a:rPr lang="id-ID" dirty="0" err="1">
                <a:solidFill>
                  <a:schemeClr val="bg1"/>
                </a:solidFill>
              </a:rPr>
              <a:t>method</a:t>
            </a:r>
            <a:r>
              <a:rPr lang="id-ID" dirty="0">
                <a:solidFill>
                  <a:schemeClr val="bg1"/>
                </a:solidFill>
              </a:rPr>
              <a:t> </a:t>
            </a:r>
            <a:r>
              <a:rPr lang="id-ID" dirty="0" err="1">
                <a:solidFill>
                  <a:schemeClr val="bg1"/>
                </a:solidFill>
              </a:rPr>
              <a:t>to</a:t>
            </a:r>
            <a:r>
              <a:rPr lang="id-ID" dirty="0">
                <a:solidFill>
                  <a:schemeClr val="bg1"/>
                </a:solidFill>
              </a:rPr>
              <a:t> </a:t>
            </a:r>
            <a:r>
              <a:rPr lang="id-ID" dirty="0" err="1">
                <a:solidFill>
                  <a:schemeClr val="bg1"/>
                </a:solidFill>
              </a:rPr>
              <a:t>our</a:t>
            </a:r>
            <a:r>
              <a:rPr lang="id-ID" dirty="0">
                <a:solidFill>
                  <a:schemeClr val="bg1"/>
                </a:solidFill>
              </a:rPr>
              <a:t> data, </a:t>
            </a:r>
            <a:r>
              <a:rPr lang="id-ID" dirty="0" err="1">
                <a:solidFill>
                  <a:schemeClr val="bg1"/>
                </a:solidFill>
              </a:rPr>
              <a:t>namely</a:t>
            </a:r>
            <a:r>
              <a:rPr lang="id-ID" dirty="0">
                <a:solidFill>
                  <a:schemeClr val="bg1"/>
                </a:solidFill>
              </a:rPr>
              <a:t> K-</a:t>
            </a:r>
            <a:r>
              <a:rPr lang="id-ID" dirty="0" err="1">
                <a:solidFill>
                  <a:schemeClr val="bg1"/>
                </a:solidFill>
              </a:rPr>
              <a:t>Means</a:t>
            </a:r>
            <a:r>
              <a:rPr lang="id-ID" dirty="0">
                <a:solidFill>
                  <a:schemeClr val="bg1"/>
                </a:solidFill>
              </a:rPr>
              <a:t> </a:t>
            </a:r>
            <a:r>
              <a:rPr lang="id-ID" dirty="0" err="1">
                <a:solidFill>
                  <a:schemeClr val="bg1"/>
                </a:solidFill>
              </a:rPr>
              <a:t>algorithm</a:t>
            </a:r>
            <a:r>
              <a:rPr lang="id-ID" dirty="0">
                <a:solidFill>
                  <a:schemeClr val="bg1"/>
                </a:solidFill>
              </a:rPr>
              <a:t>, </a:t>
            </a:r>
            <a:r>
              <a:rPr lang="id-ID" dirty="0" err="1">
                <a:solidFill>
                  <a:schemeClr val="bg1"/>
                </a:solidFill>
              </a:rPr>
              <a:t>was</a:t>
            </a:r>
            <a:r>
              <a:rPr lang="id-ID" dirty="0">
                <a:solidFill>
                  <a:schemeClr val="bg1"/>
                </a:solidFill>
              </a:rPr>
              <a:t> </a:t>
            </a:r>
            <a:r>
              <a:rPr lang="id-ID" dirty="0" err="1">
                <a:solidFill>
                  <a:schemeClr val="bg1"/>
                </a:solidFill>
              </a:rPr>
              <a:t>applied</a:t>
            </a:r>
            <a:r>
              <a:rPr lang="id-ID" dirty="0">
                <a:solidFill>
                  <a:schemeClr val="bg1"/>
                </a:solidFill>
              </a:rPr>
              <a:t> </a:t>
            </a:r>
            <a:r>
              <a:rPr lang="id-ID" dirty="0" err="1">
                <a:solidFill>
                  <a:schemeClr val="bg1"/>
                </a:solidFill>
              </a:rPr>
              <a:t>to</a:t>
            </a:r>
            <a:r>
              <a:rPr lang="id-ID" dirty="0">
                <a:solidFill>
                  <a:schemeClr val="bg1"/>
                </a:solidFill>
              </a:rPr>
              <a:t> </a:t>
            </a:r>
            <a:r>
              <a:rPr lang="id-ID" dirty="0" err="1">
                <a:solidFill>
                  <a:schemeClr val="bg1"/>
                </a:solidFill>
              </a:rPr>
              <a:t>our</a:t>
            </a:r>
            <a:r>
              <a:rPr lang="id-ID" dirty="0">
                <a:solidFill>
                  <a:schemeClr val="bg1"/>
                </a:solidFill>
              </a:rPr>
              <a:t> data. </a:t>
            </a:r>
            <a:endParaRPr lang="en-US" dirty="0">
              <a:solidFill>
                <a:schemeClr val="bg1"/>
              </a:solidFill>
            </a:endParaRPr>
          </a:p>
          <a:p>
            <a:r>
              <a:rPr lang="id-ID" dirty="0">
                <a:solidFill>
                  <a:schemeClr val="bg1"/>
                </a:solidFill>
              </a:rPr>
              <a:t>To </a:t>
            </a:r>
            <a:r>
              <a:rPr lang="id-ID" dirty="0" err="1">
                <a:solidFill>
                  <a:schemeClr val="bg1"/>
                </a:solidFill>
              </a:rPr>
              <a:t>identify</a:t>
            </a:r>
            <a:r>
              <a:rPr lang="id-ID" dirty="0">
                <a:solidFill>
                  <a:schemeClr val="bg1"/>
                </a:solidFill>
              </a:rPr>
              <a:t> </a:t>
            </a:r>
            <a:r>
              <a:rPr lang="id-ID" dirty="0" err="1">
                <a:solidFill>
                  <a:schemeClr val="bg1"/>
                </a:solidFill>
              </a:rPr>
              <a:t>the</a:t>
            </a:r>
            <a:r>
              <a:rPr lang="id-ID" dirty="0">
                <a:solidFill>
                  <a:schemeClr val="bg1"/>
                </a:solidFill>
              </a:rPr>
              <a:t> optimal </a:t>
            </a:r>
            <a:r>
              <a:rPr lang="id-ID" dirty="0" err="1">
                <a:solidFill>
                  <a:schemeClr val="bg1"/>
                </a:solidFill>
              </a:rPr>
              <a:t>number</a:t>
            </a:r>
            <a:r>
              <a:rPr lang="id-ID" dirty="0">
                <a:solidFill>
                  <a:schemeClr val="bg1"/>
                </a:solidFill>
              </a:rPr>
              <a:t> </a:t>
            </a:r>
            <a:r>
              <a:rPr lang="id-ID" dirty="0" err="1">
                <a:solidFill>
                  <a:schemeClr val="bg1"/>
                </a:solidFill>
              </a:rPr>
              <a:t>of</a:t>
            </a:r>
            <a:r>
              <a:rPr lang="id-ID" dirty="0">
                <a:solidFill>
                  <a:schemeClr val="bg1"/>
                </a:solidFill>
              </a:rPr>
              <a:t> </a:t>
            </a:r>
            <a:r>
              <a:rPr lang="id-ID" dirty="0" err="1">
                <a:solidFill>
                  <a:schemeClr val="bg1"/>
                </a:solidFill>
              </a:rPr>
              <a:t>clusters</a:t>
            </a:r>
            <a:r>
              <a:rPr lang="id-ID" dirty="0">
                <a:solidFill>
                  <a:schemeClr val="bg1"/>
                </a:solidFill>
              </a:rPr>
              <a:t>, </a:t>
            </a:r>
            <a:r>
              <a:rPr lang="id-ID" dirty="0" err="1">
                <a:solidFill>
                  <a:schemeClr val="bg1"/>
                </a:solidFill>
              </a:rPr>
              <a:t>the</a:t>
            </a:r>
            <a:r>
              <a:rPr lang="id-ID" dirty="0">
                <a:solidFill>
                  <a:schemeClr val="bg1"/>
                </a:solidFill>
              </a:rPr>
              <a:t> </a:t>
            </a:r>
            <a:r>
              <a:rPr lang="id-ID" dirty="0" err="1">
                <a:solidFill>
                  <a:schemeClr val="bg1"/>
                </a:solidFill>
              </a:rPr>
              <a:t>Elbow</a:t>
            </a:r>
            <a:r>
              <a:rPr lang="id-ID" dirty="0">
                <a:solidFill>
                  <a:schemeClr val="bg1"/>
                </a:solidFill>
              </a:rPr>
              <a:t> </a:t>
            </a:r>
            <a:r>
              <a:rPr lang="id-ID" dirty="0" err="1">
                <a:solidFill>
                  <a:schemeClr val="bg1"/>
                </a:solidFill>
              </a:rPr>
              <a:t>method</a:t>
            </a:r>
            <a:r>
              <a:rPr lang="id-ID" dirty="0">
                <a:solidFill>
                  <a:schemeClr val="bg1"/>
                </a:solidFill>
              </a:rPr>
              <a:t> </a:t>
            </a:r>
            <a:r>
              <a:rPr lang="id-ID" dirty="0" err="1">
                <a:solidFill>
                  <a:schemeClr val="bg1"/>
                </a:solidFill>
              </a:rPr>
              <a:t>is</a:t>
            </a:r>
            <a:r>
              <a:rPr lang="id-ID" dirty="0">
                <a:solidFill>
                  <a:schemeClr val="bg1"/>
                </a:solidFill>
              </a:rPr>
              <a:t> </a:t>
            </a:r>
            <a:r>
              <a:rPr lang="id-ID" dirty="0" err="1">
                <a:solidFill>
                  <a:schemeClr val="bg1"/>
                </a:solidFill>
              </a:rPr>
              <a:t>used</a:t>
            </a:r>
            <a:r>
              <a:rPr lang="en-US" dirty="0">
                <a:solidFill>
                  <a:schemeClr val="bg1"/>
                </a:solidFill>
              </a:rPr>
              <a:t>. </a:t>
            </a:r>
            <a:r>
              <a:rPr lang="id-ID" dirty="0" err="1">
                <a:solidFill>
                  <a:schemeClr val="bg1"/>
                </a:solidFill>
              </a:rPr>
              <a:t>It</a:t>
            </a:r>
            <a:r>
              <a:rPr lang="id-ID" dirty="0">
                <a:solidFill>
                  <a:schemeClr val="bg1"/>
                </a:solidFill>
              </a:rPr>
              <a:t> </a:t>
            </a:r>
            <a:r>
              <a:rPr lang="id-ID" dirty="0" err="1">
                <a:solidFill>
                  <a:schemeClr val="bg1"/>
                </a:solidFill>
              </a:rPr>
              <a:t>can</a:t>
            </a:r>
            <a:r>
              <a:rPr lang="id-ID" dirty="0">
                <a:solidFill>
                  <a:schemeClr val="bg1"/>
                </a:solidFill>
              </a:rPr>
              <a:t> </a:t>
            </a:r>
            <a:r>
              <a:rPr lang="id-ID" dirty="0" err="1">
                <a:solidFill>
                  <a:schemeClr val="bg1"/>
                </a:solidFill>
              </a:rPr>
              <a:t>be</a:t>
            </a:r>
            <a:r>
              <a:rPr lang="id-ID" dirty="0">
                <a:solidFill>
                  <a:schemeClr val="bg1"/>
                </a:solidFill>
              </a:rPr>
              <a:t> </a:t>
            </a:r>
            <a:r>
              <a:rPr lang="id-ID" dirty="0" err="1">
                <a:solidFill>
                  <a:schemeClr val="bg1"/>
                </a:solidFill>
              </a:rPr>
              <a:t>seen</a:t>
            </a:r>
            <a:r>
              <a:rPr lang="id-ID" dirty="0">
                <a:solidFill>
                  <a:schemeClr val="bg1"/>
                </a:solidFill>
              </a:rPr>
              <a:t> </a:t>
            </a:r>
            <a:r>
              <a:rPr lang="id-ID" dirty="0" err="1">
                <a:solidFill>
                  <a:schemeClr val="bg1"/>
                </a:solidFill>
              </a:rPr>
              <a:t>from</a:t>
            </a:r>
            <a:r>
              <a:rPr lang="id-ID" dirty="0">
                <a:solidFill>
                  <a:schemeClr val="bg1"/>
                </a:solidFill>
              </a:rPr>
              <a:t> </a:t>
            </a:r>
            <a:r>
              <a:rPr lang="id-ID" dirty="0" err="1">
                <a:solidFill>
                  <a:schemeClr val="bg1"/>
                </a:solidFill>
              </a:rPr>
              <a:t>the</a:t>
            </a:r>
            <a:r>
              <a:rPr lang="id-ID" dirty="0">
                <a:solidFill>
                  <a:schemeClr val="bg1"/>
                </a:solidFill>
              </a:rPr>
              <a:t> </a:t>
            </a:r>
            <a:r>
              <a:rPr lang="id-ID" dirty="0" err="1">
                <a:solidFill>
                  <a:schemeClr val="bg1"/>
                </a:solidFill>
              </a:rPr>
              <a:t>graph</a:t>
            </a:r>
            <a:r>
              <a:rPr lang="id-ID" dirty="0">
                <a:solidFill>
                  <a:schemeClr val="bg1"/>
                </a:solidFill>
              </a:rPr>
              <a:t> </a:t>
            </a:r>
            <a:r>
              <a:rPr lang="id-ID" dirty="0" err="1">
                <a:solidFill>
                  <a:schemeClr val="bg1"/>
                </a:solidFill>
              </a:rPr>
              <a:t>that</a:t>
            </a:r>
            <a:r>
              <a:rPr lang="id-ID" dirty="0">
                <a:solidFill>
                  <a:schemeClr val="bg1"/>
                </a:solidFill>
              </a:rPr>
              <a:t> </a:t>
            </a:r>
            <a:r>
              <a:rPr lang="en-US" dirty="0">
                <a:solidFill>
                  <a:schemeClr val="bg1"/>
                </a:solidFill>
              </a:rPr>
              <a:t>7</a:t>
            </a:r>
            <a:r>
              <a:rPr lang="id-ID" dirty="0">
                <a:solidFill>
                  <a:schemeClr val="bg1"/>
                </a:solidFill>
              </a:rPr>
              <a:t> </a:t>
            </a:r>
            <a:r>
              <a:rPr lang="id-ID" dirty="0" err="1">
                <a:solidFill>
                  <a:schemeClr val="bg1"/>
                </a:solidFill>
              </a:rPr>
              <a:t>clusters</a:t>
            </a:r>
            <a:r>
              <a:rPr lang="id-ID" dirty="0">
                <a:solidFill>
                  <a:schemeClr val="bg1"/>
                </a:solidFill>
              </a:rPr>
              <a:t> are </a:t>
            </a:r>
            <a:r>
              <a:rPr lang="id-ID" dirty="0" err="1">
                <a:solidFill>
                  <a:schemeClr val="bg1"/>
                </a:solidFill>
              </a:rPr>
              <a:t>the</a:t>
            </a:r>
            <a:r>
              <a:rPr lang="id-ID" dirty="0">
                <a:solidFill>
                  <a:schemeClr val="bg1"/>
                </a:solidFill>
              </a:rPr>
              <a:t> </a:t>
            </a:r>
            <a:r>
              <a:rPr lang="id-ID" dirty="0" err="1">
                <a:solidFill>
                  <a:schemeClr val="bg1"/>
                </a:solidFill>
              </a:rPr>
              <a:t>best</a:t>
            </a:r>
            <a:r>
              <a:rPr lang="id-ID" dirty="0">
                <a:solidFill>
                  <a:schemeClr val="bg1"/>
                </a:solidFill>
              </a:rPr>
              <a:t> </a:t>
            </a:r>
            <a:r>
              <a:rPr lang="id-ID" dirty="0" err="1">
                <a:solidFill>
                  <a:schemeClr val="bg1"/>
                </a:solidFill>
              </a:rPr>
              <a:t>choice</a:t>
            </a:r>
            <a:r>
              <a:rPr lang="id-ID" dirty="0">
                <a:solidFill>
                  <a:schemeClr val="bg1"/>
                </a:solidFill>
              </a:rPr>
              <a:t>.</a:t>
            </a:r>
          </a:p>
          <a:p>
            <a:endParaRPr lang="id-ID" dirty="0">
              <a:solidFill>
                <a:schemeClr val="bg1"/>
              </a:solidFill>
            </a:endParaRPr>
          </a:p>
          <a:p>
            <a:endParaRPr lang="id-ID" dirty="0">
              <a:solidFill>
                <a:schemeClr val="bg1"/>
              </a:solidFill>
            </a:endParaRPr>
          </a:p>
        </p:txBody>
      </p:sp>
      <p:pic>
        <p:nvPicPr>
          <p:cNvPr id="5" name="Picture 4">
            <a:extLst>
              <a:ext uri="{FF2B5EF4-FFF2-40B4-BE49-F238E27FC236}">
                <a16:creationId xmlns:a16="http://schemas.microsoft.com/office/drawing/2014/main" id="{6580EB3A-D76C-4366-9A56-9B1FAA1EA46D}"/>
              </a:ext>
            </a:extLst>
          </p:cNvPr>
          <p:cNvPicPr/>
          <p:nvPr/>
        </p:nvPicPr>
        <p:blipFill rotWithShape="1">
          <a:blip r:embed="rId2"/>
          <a:srcRect r="27884"/>
          <a:stretch/>
        </p:blipFill>
        <p:spPr bwMode="auto">
          <a:xfrm>
            <a:off x="2060812" y="3418764"/>
            <a:ext cx="5558051" cy="273811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53325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4E169-79D4-4F85-AAAE-A4141EE31E08}"/>
              </a:ext>
            </a:extLst>
          </p:cNvPr>
          <p:cNvSpPr>
            <a:spLocks noGrp="1"/>
          </p:cNvSpPr>
          <p:nvPr>
            <p:ph type="title"/>
          </p:nvPr>
        </p:nvSpPr>
        <p:spPr>
          <a:xfrm>
            <a:off x="1673352" y="250112"/>
            <a:ext cx="5797296" cy="891540"/>
          </a:xfrm>
        </p:spPr>
        <p:txBody>
          <a:bodyPr/>
          <a:lstStyle/>
          <a:p>
            <a:r>
              <a:rPr lang="en-US" dirty="0"/>
              <a:t>Result</a:t>
            </a:r>
            <a:endParaRPr lang="id-ID" dirty="0"/>
          </a:p>
        </p:txBody>
      </p:sp>
      <p:pic>
        <p:nvPicPr>
          <p:cNvPr id="4" name="Picture 3">
            <a:extLst>
              <a:ext uri="{FF2B5EF4-FFF2-40B4-BE49-F238E27FC236}">
                <a16:creationId xmlns:a16="http://schemas.microsoft.com/office/drawing/2014/main" id="{784F3D0B-CECD-4CCA-A558-7629B17C0966}"/>
              </a:ext>
            </a:extLst>
          </p:cNvPr>
          <p:cNvPicPr/>
          <p:nvPr/>
        </p:nvPicPr>
        <p:blipFill rotWithShape="1">
          <a:blip r:embed="rId2"/>
          <a:srcRect l="21939" t="6558" r="25016" b="10659"/>
          <a:stretch/>
        </p:blipFill>
        <p:spPr bwMode="auto">
          <a:xfrm>
            <a:off x="3107870" y="1257492"/>
            <a:ext cx="5797296" cy="5526395"/>
          </a:xfrm>
          <a:prstGeom prst="rect">
            <a:avLst/>
          </a:prstGeom>
          <a:ln>
            <a:noFill/>
          </a:ln>
          <a:extLst>
            <a:ext uri="{53640926-AAD7-44D8-BBD7-CCE9431645EC}">
              <a14:shadowObscured xmlns:a14="http://schemas.microsoft.com/office/drawing/2010/main"/>
            </a:ext>
          </a:extLst>
        </p:spPr>
      </p:pic>
      <p:graphicFrame>
        <p:nvGraphicFramePr>
          <p:cNvPr id="6" name="Table 5">
            <a:extLst>
              <a:ext uri="{FF2B5EF4-FFF2-40B4-BE49-F238E27FC236}">
                <a16:creationId xmlns:a16="http://schemas.microsoft.com/office/drawing/2014/main" id="{52E2E688-7B7E-4BC8-945D-0A52B404CB54}"/>
              </a:ext>
            </a:extLst>
          </p:cNvPr>
          <p:cNvGraphicFramePr>
            <a:graphicFrameLocks noGrp="1"/>
          </p:cNvGraphicFramePr>
          <p:nvPr>
            <p:extLst>
              <p:ext uri="{D42A27DB-BD31-4B8C-83A1-F6EECF244321}">
                <p14:modId xmlns:p14="http://schemas.microsoft.com/office/powerpoint/2010/main" val="1677178502"/>
              </p:ext>
            </p:extLst>
          </p:nvPr>
        </p:nvGraphicFramePr>
        <p:xfrm>
          <a:off x="238834" y="2436997"/>
          <a:ext cx="2693524" cy="3167384"/>
        </p:xfrm>
        <a:graphic>
          <a:graphicData uri="http://schemas.openxmlformats.org/drawingml/2006/table">
            <a:tbl>
              <a:tblPr firstRow="1" firstCol="1" bandRow="1"/>
              <a:tblGrid>
                <a:gridCol w="991875">
                  <a:extLst>
                    <a:ext uri="{9D8B030D-6E8A-4147-A177-3AD203B41FA5}">
                      <a16:colId xmlns:a16="http://schemas.microsoft.com/office/drawing/2014/main" val="232120994"/>
                    </a:ext>
                  </a:extLst>
                </a:gridCol>
                <a:gridCol w="1701649">
                  <a:extLst>
                    <a:ext uri="{9D8B030D-6E8A-4147-A177-3AD203B41FA5}">
                      <a16:colId xmlns:a16="http://schemas.microsoft.com/office/drawing/2014/main" val="539718062"/>
                    </a:ext>
                  </a:extLst>
                </a:gridCol>
              </a:tblGrid>
              <a:tr h="222695">
                <a:tc>
                  <a:txBody>
                    <a:bodyPr/>
                    <a:lstStyle/>
                    <a:p>
                      <a:pPr algn="r">
                        <a:lnSpc>
                          <a:spcPct val="115000"/>
                        </a:lnSpc>
                        <a:spcAft>
                          <a:spcPts val="0"/>
                        </a:spcAft>
                      </a:pPr>
                      <a:r>
                        <a:rPr lang="en-US" sz="2400" b="1" dirty="0">
                          <a:solidFill>
                            <a:schemeClr val="bg1"/>
                          </a:solidFill>
                          <a:effectLst/>
                          <a:latin typeface="Calibri" panose="020F0502020204030204" pitchFamily="34" charset="0"/>
                          <a:ea typeface="Calibri" panose="020F0502020204030204" pitchFamily="34" charset="0"/>
                          <a:cs typeface="Arial" panose="020B0604020202020204" pitchFamily="34" charset="0"/>
                        </a:rPr>
                        <a:t>Cluster</a:t>
                      </a:r>
                      <a:endParaRPr lang="id-ID"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en-US" sz="2400" b="1" dirty="0">
                          <a:solidFill>
                            <a:schemeClr val="bg1"/>
                          </a:solidFill>
                          <a:effectLst/>
                          <a:latin typeface="Calibri" panose="020F0502020204030204" pitchFamily="34" charset="0"/>
                          <a:ea typeface="Calibri" panose="020F0502020204030204" pitchFamily="34" charset="0"/>
                          <a:cs typeface="Arial" panose="020B0604020202020204" pitchFamily="34" charset="0"/>
                        </a:rPr>
                        <a:t>Color</a:t>
                      </a:r>
                      <a:endParaRPr lang="id-ID"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96188037"/>
                  </a:ext>
                </a:extLst>
              </a:tr>
              <a:tr h="222695">
                <a:tc>
                  <a:txBody>
                    <a:bodyPr/>
                    <a:lstStyle/>
                    <a:p>
                      <a:pPr algn="r">
                        <a:lnSpc>
                          <a:spcPct val="115000"/>
                        </a:lnSpc>
                        <a:spcAft>
                          <a:spcPts val="0"/>
                        </a:spcAft>
                      </a:pPr>
                      <a:r>
                        <a:rPr lang="en-US" sz="2400">
                          <a:solidFill>
                            <a:schemeClr val="bg1"/>
                          </a:solidFill>
                          <a:effectLst/>
                          <a:latin typeface="Calibri" panose="020F0502020204030204" pitchFamily="34" charset="0"/>
                          <a:ea typeface="Calibri" panose="020F0502020204030204" pitchFamily="34" charset="0"/>
                          <a:cs typeface="Arial" panose="020B0604020202020204" pitchFamily="34" charset="0"/>
                        </a:rPr>
                        <a:t>0</a:t>
                      </a:r>
                      <a:endParaRPr lang="id-ID" sz="20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en-US" sz="2400" dirty="0">
                          <a:solidFill>
                            <a:schemeClr val="bg1"/>
                          </a:solidFill>
                          <a:effectLst/>
                          <a:latin typeface="Calibri" panose="020F0502020204030204" pitchFamily="34" charset="0"/>
                          <a:ea typeface="Calibri" panose="020F0502020204030204" pitchFamily="34" charset="0"/>
                          <a:cs typeface="Arial" panose="020B0604020202020204" pitchFamily="34" charset="0"/>
                        </a:rPr>
                        <a:t>Purple</a:t>
                      </a:r>
                      <a:endParaRPr lang="id-ID"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27276132"/>
                  </a:ext>
                </a:extLst>
              </a:tr>
              <a:tr h="222695">
                <a:tc>
                  <a:txBody>
                    <a:bodyPr/>
                    <a:lstStyle/>
                    <a:p>
                      <a:pPr algn="r">
                        <a:lnSpc>
                          <a:spcPct val="115000"/>
                        </a:lnSpc>
                        <a:spcAft>
                          <a:spcPts val="0"/>
                        </a:spcAft>
                      </a:pPr>
                      <a:r>
                        <a:rPr lang="en-US" sz="2400">
                          <a:solidFill>
                            <a:schemeClr val="bg1"/>
                          </a:solidFill>
                          <a:effectLst/>
                          <a:latin typeface="Calibri" panose="020F0502020204030204" pitchFamily="34" charset="0"/>
                          <a:ea typeface="Calibri" panose="020F0502020204030204" pitchFamily="34" charset="0"/>
                          <a:cs typeface="Arial" panose="020B0604020202020204" pitchFamily="34" charset="0"/>
                        </a:rPr>
                        <a:t>1</a:t>
                      </a:r>
                      <a:endParaRPr lang="id-ID" sz="20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en-US" sz="2400" dirty="0">
                          <a:solidFill>
                            <a:schemeClr val="bg1"/>
                          </a:solidFill>
                          <a:effectLst/>
                          <a:latin typeface="Calibri" panose="020F0502020204030204" pitchFamily="34" charset="0"/>
                          <a:ea typeface="Calibri" panose="020F0502020204030204" pitchFamily="34" charset="0"/>
                          <a:cs typeface="Arial" panose="020B0604020202020204" pitchFamily="34" charset="0"/>
                        </a:rPr>
                        <a:t>Red</a:t>
                      </a:r>
                      <a:endParaRPr lang="id-ID"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68711669"/>
                  </a:ext>
                </a:extLst>
              </a:tr>
              <a:tr h="222695">
                <a:tc>
                  <a:txBody>
                    <a:bodyPr/>
                    <a:lstStyle/>
                    <a:p>
                      <a:pPr algn="r">
                        <a:lnSpc>
                          <a:spcPct val="115000"/>
                        </a:lnSpc>
                        <a:spcAft>
                          <a:spcPts val="0"/>
                        </a:spcAft>
                      </a:pPr>
                      <a:r>
                        <a:rPr lang="en-US" sz="2400">
                          <a:solidFill>
                            <a:schemeClr val="bg1"/>
                          </a:solidFill>
                          <a:effectLst/>
                          <a:latin typeface="Calibri" panose="020F0502020204030204" pitchFamily="34" charset="0"/>
                          <a:ea typeface="Calibri" panose="020F0502020204030204" pitchFamily="34" charset="0"/>
                          <a:cs typeface="Arial" panose="020B0604020202020204" pitchFamily="34" charset="0"/>
                        </a:rPr>
                        <a:t>2</a:t>
                      </a:r>
                      <a:endParaRPr lang="id-ID" sz="20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en-US" sz="2400">
                          <a:solidFill>
                            <a:schemeClr val="bg1"/>
                          </a:solidFill>
                          <a:effectLst/>
                          <a:latin typeface="Calibri" panose="020F0502020204030204" pitchFamily="34" charset="0"/>
                          <a:ea typeface="Calibri" panose="020F0502020204030204" pitchFamily="34" charset="0"/>
                          <a:cs typeface="Arial" panose="020B0604020202020204" pitchFamily="34" charset="0"/>
                        </a:rPr>
                        <a:t>Blue</a:t>
                      </a:r>
                      <a:endParaRPr lang="id-ID" sz="20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41497633"/>
                  </a:ext>
                </a:extLst>
              </a:tr>
              <a:tr h="222695">
                <a:tc>
                  <a:txBody>
                    <a:bodyPr/>
                    <a:lstStyle/>
                    <a:p>
                      <a:pPr algn="r">
                        <a:lnSpc>
                          <a:spcPct val="115000"/>
                        </a:lnSpc>
                        <a:spcAft>
                          <a:spcPts val="0"/>
                        </a:spcAft>
                      </a:pPr>
                      <a:r>
                        <a:rPr lang="en-US" sz="2400">
                          <a:solidFill>
                            <a:schemeClr val="bg1"/>
                          </a:solidFill>
                          <a:effectLst/>
                          <a:latin typeface="Calibri" panose="020F0502020204030204" pitchFamily="34" charset="0"/>
                          <a:ea typeface="Calibri" panose="020F0502020204030204" pitchFamily="34" charset="0"/>
                          <a:cs typeface="Arial" panose="020B0604020202020204" pitchFamily="34" charset="0"/>
                        </a:rPr>
                        <a:t>3</a:t>
                      </a:r>
                      <a:endParaRPr lang="id-ID" sz="20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en-US" sz="2400">
                          <a:solidFill>
                            <a:schemeClr val="bg1"/>
                          </a:solidFill>
                          <a:effectLst/>
                          <a:latin typeface="Calibri" panose="020F0502020204030204" pitchFamily="34" charset="0"/>
                          <a:ea typeface="Calibri" panose="020F0502020204030204" pitchFamily="34" charset="0"/>
                          <a:cs typeface="Arial" panose="020B0604020202020204" pitchFamily="34" charset="0"/>
                        </a:rPr>
                        <a:t>Light Blue</a:t>
                      </a:r>
                      <a:endParaRPr lang="id-ID" sz="20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4826309"/>
                  </a:ext>
                </a:extLst>
              </a:tr>
              <a:tr h="222695">
                <a:tc>
                  <a:txBody>
                    <a:bodyPr/>
                    <a:lstStyle/>
                    <a:p>
                      <a:pPr algn="r">
                        <a:lnSpc>
                          <a:spcPct val="115000"/>
                        </a:lnSpc>
                        <a:spcAft>
                          <a:spcPts val="0"/>
                        </a:spcAft>
                      </a:pPr>
                      <a:r>
                        <a:rPr lang="en-US" sz="2400">
                          <a:solidFill>
                            <a:schemeClr val="bg1"/>
                          </a:solidFill>
                          <a:effectLst/>
                          <a:latin typeface="Calibri" panose="020F0502020204030204" pitchFamily="34" charset="0"/>
                          <a:ea typeface="Calibri" panose="020F0502020204030204" pitchFamily="34" charset="0"/>
                          <a:cs typeface="Arial" panose="020B0604020202020204" pitchFamily="34" charset="0"/>
                        </a:rPr>
                        <a:t>4</a:t>
                      </a:r>
                      <a:endParaRPr lang="id-ID" sz="20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en-US" sz="2400">
                          <a:solidFill>
                            <a:schemeClr val="bg1"/>
                          </a:solidFill>
                          <a:effectLst/>
                          <a:latin typeface="Calibri" panose="020F0502020204030204" pitchFamily="34" charset="0"/>
                          <a:ea typeface="Calibri" panose="020F0502020204030204" pitchFamily="34" charset="0"/>
                          <a:cs typeface="Arial" panose="020B0604020202020204" pitchFamily="34" charset="0"/>
                        </a:rPr>
                        <a:t>Green</a:t>
                      </a:r>
                      <a:endParaRPr lang="id-ID" sz="20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01730194"/>
                  </a:ext>
                </a:extLst>
              </a:tr>
              <a:tr h="222695">
                <a:tc>
                  <a:txBody>
                    <a:bodyPr/>
                    <a:lstStyle/>
                    <a:p>
                      <a:pPr algn="r">
                        <a:lnSpc>
                          <a:spcPct val="115000"/>
                        </a:lnSpc>
                        <a:spcAft>
                          <a:spcPts val="0"/>
                        </a:spcAft>
                      </a:pPr>
                      <a:r>
                        <a:rPr lang="en-US" sz="2400">
                          <a:solidFill>
                            <a:schemeClr val="bg1"/>
                          </a:solidFill>
                          <a:effectLst/>
                          <a:latin typeface="Calibri" panose="020F0502020204030204" pitchFamily="34" charset="0"/>
                          <a:ea typeface="Calibri" panose="020F0502020204030204" pitchFamily="34" charset="0"/>
                          <a:cs typeface="Arial" panose="020B0604020202020204" pitchFamily="34" charset="0"/>
                        </a:rPr>
                        <a:t>5</a:t>
                      </a:r>
                      <a:endParaRPr lang="id-ID" sz="20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en-US" sz="2400">
                          <a:solidFill>
                            <a:schemeClr val="bg1"/>
                          </a:solidFill>
                          <a:effectLst/>
                          <a:latin typeface="Calibri" panose="020F0502020204030204" pitchFamily="34" charset="0"/>
                          <a:ea typeface="Calibri" panose="020F0502020204030204" pitchFamily="34" charset="0"/>
                          <a:cs typeface="Arial" panose="020B0604020202020204" pitchFamily="34" charset="0"/>
                        </a:rPr>
                        <a:t>Brown</a:t>
                      </a:r>
                      <a:endParaRPr lang="id-ID" sz="20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19874354"/>
                  </a:ext>
                </a:extLst>
              </a:tr>
              <a:tr h="222695">
                <a:tc>
                  <a:txBody>
                    <a:bodyPr/>
                    <a:lstStyle/>
                    <a:p>
                      <a:pPr algn="r">
                        <a:lnSpc>
                          <a:spcPct val="115000"/>
                        </a:lnSpc>
                        <a:spcAft>
                          <a:spcPts val="0"/>
                        </a:spcAft>
                      </a:pPr>
                      <a:r>
                        <a:rPr lang="en-US" sz="2400">
                          <a:solidFill>
                            <a:schemeClr val="bg1"/>
                          </a:solidFill>
                          <a:effectLst/>
                          <a:latin typeface="Calibri" panose="020F0502020204030204" pitchFamily="34" charset="0"/>
                          <a:ea typeface="Calibri" panose="020F0502020204030204" pitchFamily="34" charset="0"/>
                          <a:cs typeface="Arial" panose="020B0604020202020204" pitchFamily="34" charset="0"/>
                        </a:rPr>
                        <a:t>6</a:t>
                      </a:r>
                      <a:endParaRPr lang="id-ID" sz="20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en-US" sz="2400" dirty="0">
                          <a:solidFill>
                            <a:schemeClr val="bg1"/>
                          </a:solidFill>
                          <a:effectLst/>
                          <a:latin typeface="Calibri" panose="020F0502020204030204" pitchFamily="34" charset="0"/>
                          <a:ea typeface="Calibri" panose="020F0502020204030204" pitchFamily="34" charset="0"/>
                          <a:cs typeface="Arial" panose="020B0604020202020204" pitchFamily="34" charset="0"/>
                        </a:rPr>
                        <a:t>Orange</a:t>
                      </a:r>
                      <a:endParaRPr lang="id-ID"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01009768"/>
                  </a:ext>
                </a:extLst>
              </a:tr>
            </a:tbl>
          </a:graphicData>
        </a:graphic>
      </p:graphicFrame>
    </p:spTree>
    <p:extLst>
      <p:ext uri="{BB962C8B-B14F-4D97-AF65-F5344CB8AC3E}">
        <p14:creationId xmlns:p14="http://schemas.microsoft.com/office/powerpoint/2010/main" val="3895484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B60DDF-373D-4BC0-B80C-90398D24F092}"/>
              </a:ext>
            </a:extLst>
          </p:cNvPr>
          <p:cNvSpPr>
            <a:spLocks noGrp="1"/>
          </p:cNvSpPr>
          <p:nvPr>
            <p:ph idx="1"/>
          </p:nvPr>
        </p:nvSpPr>
        <p:spPr>
          <a:xfrm>
            <a:off x="628650" y="1604465"/>
            <a:ext cx="7886700" cy="4223290"/>
          </a:xfrm>
        </p:spPr>
        <p:txBody>
          <a:bodyPr>
            <a:normAutofit/>
          </a:bodyPr>
          <a:lstStyle/>
          <a:p>
            <a:pPr marL="0" indent="0">
              <a:buNone/>
            </a:pPr>
            <a:r>
              <a:rPr lang="en-US" sz="1800" b="1" dirty="0">
                <a:solidFill>
                  <a:schemeClr val="bg1"/>
                </a:solidFill>
              </a:rPr>
              <a:t>Main Cluster</a:t>
            </a:r>
          </a:p>
          <a:p>
            <a:pPr marL="0" indent="0">
              <a:buNone/>
            </a:pPr>
            <a:r>
              <a:rPr lang="en-US" sz="1800" dirty="0">
                <a:solidFill>
                  <a:schemeClr val="bg1"/>
                </a:solidFill>
              </a:rPr>
              <a:t>Cluster 1: Lively Area (Restaurant, Convenience Store, Field, Farm,….)</a:t>
            </a:r>
            <a:endParaRPr lang="id-ID" sz="1800" dirty="0">
              <a:solidFill>
                <a:schemeClr val="bg1"/>
              </a:solidFill>
            </a:endParaRPr>
          </a:p>
          <a:p>
            <a:pPr marL="0" indent="0">
              <a:buNone/>
            </a:pPr>
            <a:r>
              <a:rPr lang="en-US" sz="1800" dirty="0">
                <a:solidFill>
                  <a:schemeClr val="bg1"/>
                </a:solidFill>
              </a:rPr>
              <a:t>Cluster 2: Busy Area (Fast Food, Café, Store, Boutique, …)</a:t>
            </a:r>
            <a:endParaRPr lang="id-ID" sz="1800" dirty="0">
              <a:solidFill>
                <a:schemeClr val="bg1"/>
              </a:solidFill>
            </a:endParaRPr>
          </a:p>
          <a:p>
            <a:pPr marL="0" indent="0">
              <a:buNone/>
            </a:pPr>
            <a:r>
              <a:rPr lang="en-US" sz="1800" dirty="0">
                <a:solidFill>
                  <a:schemeClr val="bg1"/>
                </a:solidFill>
              </a:rPr>
              <a:t>Cluster 3: Culinary Area (Asian Restaurant, Hotel, </a:t>
            </a:r>
            <a:r>
              <a:rPr lang="en-US" sz="1800" dirty="0" err="1">
                <a:solidFill>
                  <a:schemeClr val="bg1"/>
                </a:solidFill>
              </a:rPr>
              <a:t>Coffe</a:t>
            </a:r>
            <a:r>
              <a:rPr lang="en-US" sz="1800" dirty="0">
                <a:solidFill>
                  <a:schemeClr val="bg1"/>
                </a:solidFill>
              </a:rPr>
              <a:t> Shop, …..)</a:t>
            </a:r>
            <a:endParaRPr lang="id-ID" sz="1800" dirty="0">
              <a:solidFill>
                <a:schemeClr val="bg1"/>
              </a:solidFill>
            </a:endParaRPr>
          </a:p>
          <a:p>
            <a:pPr marL="0" indent="0">
              <a:buNone/>
            </a:pPr>
            <a:endParaRPr lang="en-US" sz="1800" dirty="0">
              <a:solidFill>
                <a:schemeClr val="bg1"/>
              </a:solidFill>
            </a:endParaRPr>
          </a:p>
          <a:p>
            <a:pPr marL="0" indent="0">
              <a:buNone/>
            </a:pPr>
            <a:r>
              <a:rPr lang="en-US" sz="1800" b="1" dirty="0">
                <a:solidFill>
                  <a:schemeClr val="bg1"/>
                </a:solidFill>
              </a:rPr>
              <a:t>Secondary Cluster</a:t>
            </a:r>
            <a:endParaRPr lang="en-US" sz="1800" dirty="0">
              <a:solidFill>
                <a:schemeClr val="bg1"/>
              </a:solidFill>
            </a:endParaRPr>
          </a:p>
          <a:p>
            <a:pPr marL="0" indent="0">
              <a:buNone/>
            </a:pPr>
            <a:r>
              <a:rPr lang="en-US" sz="1800" dirty="0">
                <a:solidFill>
                  <a:schemeClr val="bg1"/>
                </a:solidFill>
              </a:rPr>
              <a:t>Cluster 0: Village Area (Lake, Field, Farmer Market,….)</a:t>
            </a:r>
            <a:endParaRPr lang="id-ID" sz="1800" dirty="0">
              <a:solidFill>
                <a:schemeClr val="bg1"/>
              </a:solidFill>
            </a:endParaRPr>
          </a:p>
          <a:p>
            <a:pPr marL="0" indent="0">
              <a:buNone/>
            </a:pPr>
            <a:r>
              <a:rPr lang="en-US" sz="1800" dirty="0">
                <a:solidFill>
                  <a:schemeClr val="bg1"/>
                </a:solidFill>
              </a:rPr>
              <a:t>Cluster 4: Recreation Area</a:t>
            </a:r>
            <a:endParaRPr lang="id-ID" sz="1800" dirty="0">
              <a:solidFill>
                <a:schemeClr val="bg1"/>
              </a:solidFill>
            </a:endParaRPr>
          </a:p>
          <a:p>
            <a:pPr marL="0" indent="0">
              <a:buNone/>
            </a:pPr>
            <a:r>
              <a:rPr lang="en-US" sz="1800" dirty="0">
                <a:solidFill>
                  <a:schemeClr val="bg1"/>
                </a:solidFill>
              </a:rPr>
              <a:t>Cluster 5: Tourist Area</a:t>
            </a:r>
            <a:endParaRPr lang="id-ID" sz="1800" dirty="0">
              <a:solidFill>
                <a:schemeClr val="bg1"/>
              </a:solidFill>
            </a:endParaRPr>
          </a:p>
          <a:p>
            <a:pPr marL="0" indent="0">
              <a:buNone/>
            </a:pPr>
            <a:r>
              <a:rPr lang="en-US" sz="1800" dirty="0">
                <a:solidFill>
                  <a:schemeClr val="bg1"/>
                </a:solidFill>
              </a:rPr>
              <a:t>Cluster 6: Quiet Area</a:t>
            </a:r>
            <a:endParaRPr lang="id-ID" sz="1800" dirty="0">
              <a:solidFill>
                <a:schemeClr val="bg1"/>
              </a:solidFill>
            </a:endParaRPr>
          </a:p>
          <a:p>
            <a:pPr marL="0" indent="0">
              <a:buNone/>
            </a:pPr>
            <a:endParaRPr lang="id-ID" sz="1800" dirty="0">
              <a:solidFill>
                <a:schemeClr val="bg1"/>
              </a:solidFill>
            </a:endParaRPr>
          </a:p>
        </p:txBody>
      </p:sp>
    </p:spTree>
    <p:extLst>
      <p:ext uri="{BB962C8B-B14F-4D97-AF65-F5344CB8AC3E}">
        <p14:creationId xmlns:p14="http://schemas.microsoft.com/office/powerpoint/2010/main" val="1324857424"/>
      </p:ext>
    </p:extLst>
  </p:cSld>
  <p:clrMapOvr>
    <a:masterClrMapping/>
  </p:clrMapOvr>
</p:sld>
</file>

<file path=ppt/theme/theme1.xml><?xml version="1.0" encoding="utf-8"?>
<a:theme xmlns:a="http://schemas.openxmlformats.org/drawingml/2006/main" name="Parcel">
  <a:themeElements>
    <a:clrScheme name="Parcel">
      <a:dk1>
        <a:srgbClr val="000000"/>
      </a:dk1>
      <a:lt1>
        <a:sysClr val="window" lastClr="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docProps/app.xml><?xml version="1.0" encoding="utf-8"?>
<Properties xmlns="http://schemas.openxmlformats.org/officeDocument/2006/extended-properties" xmlns:vt="http://schemas.openxmlformats.org/officeDocument/2006/docPropsVTypes">
  <Template>TM10001115[[fn=Parcel]]</Template>
  <TotalTime>23</TotalTime>
  <Words>698</Words>
  <Application>Microsoft Office PowerPoint</Application>
  <PresentationFormat>On-screen Show (4:3)</PresentationFormat>
  <Paragraphs>51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Gill Sans MT</vt:lpstr>
      <vt:lpstr>Parcel</vt:lpstr>
      <vt:lpstr>The Battle of Neighborhoods</vt:lpstr>
      <vt:lpstr>Introduction</vt:lpstr>
      <vt:lpstr>Data</vt:lpstr>
      <vt:lpstr>Methodology</vt:lpstr>
      <vt:lpstr>PowerPoint Presentation</vt:lpstr>
      <vt:lpstr>PowerPoint Presentation</vt:lpstr>
      <vt:lpstr>PowerPoint Presentation</vt:lpstr>
      <vt:lpstr>Result</vt:lpstr>
      <vt:lpstr>PowerPoint Presentation</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Rizky Nugroho</dc:creator>
  <cp:lastModifiedBy>Rizky Nugroho</cp:lastModifiedBy>
  <cp:revision>3</cp:revision>
  <dcterms:created xsi:type="dcterms:W3CDTF">2020-04-26T13:05:07Z</dcterms:created>
  <dcterms:modified xsi:type="dcterms:W3CDTF">2020-04-26T13:28:34Z</dcterms:modified>
</cp:coreProperties>
</file>