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20.jpeg" ContentType="image/jpeg"/>
  <Override PartName="/ppt/media/image7.png" ContentType="image/png"/>
  <Override PartName="/ppt/media/image11.png" ContentType="image/png"/>
  <Override PartName="/ppt/media/image19.jpeg" ContentType="image/jpeg"/>
  <Override PartName="/ppt/media/image6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3.png" ContentType="image/png"/>
  <Override PartName="/ppt/media/image26.png" ContentType="image/png"/>
  <Override PartName="/ppt/media/image24.png" ContentType="image/png"/>
  <Override PartName="/ppt/media/image1.png" ContentType="image/png"/>
  <Override PartName="/ppt/media/image25.png" ContentType="image/png"/>
  <Override PartName="/ppt/media/image2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63666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388520" y="3292560"/>
            <a:ext cx="63666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51200" y="271224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388520" y="329256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651200" y="329256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2049840" cy="529560"/>
          </a:xfrm>
          <a:prstGeom prst="rect">
            <a:avLst/>
          </a:prstGeom>
        </p:spPr>
        <p:txBody>
          <a:bodyPr lIns="0" rIns="0" tIns="0" bIns="0">
            <a:normAutofit fontScale="82000"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541320" y="2712240"/>
            <a:ext cx="2049840" cy="529560"/>
          </a:xfrm>
          <a:prstGeom prst="rect">
            <a:avLst/>
          </a:prstGeom>
        </p:spPr>
        <p:txBody>
          <a:bodyPr lIns="0" rIns="0" tIns="0" bIns="0">
            <a:normAutofit fontScale="82000"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694120" y="2712240"/>
            <a:ext cx="2049840" cy="529560"/>
          </a:xfrm>
          <a:prstGeom prst="rect">
            <a:avLst/>
          </a:prstGeom>
        </p:spPr>
        <p:txBody>
          <a:bodyPr lIns="0" rIns="0" tIns="0" bIns="0">
            <a:normAutofit fontScale="82000"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1388520" y="3292560"/>
            <a:ext cx="2049840" cy="529560"/>
          </a:xfrm>
          <a:prstGeom prst="rect">
            <a:avLst/>
          </a:prstGeom>
        </p:spPr>
        <p:txBody>
          <a:bodyPr lIns="0" rIns="0" tIns="0" bIns="0">
            <a:normAutofit fontScale="82000"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 type="body"/>
          </p:nvPr>
        </p:nvSpPr>
        <p:spPr>
          <a:xfrm>
            <a:off x="3541320" y="3292560"/>
            <a:ext cx="2049840" cy="529560"/>
          </a:xfrm>
          <a:prstGeom prst="rect">
            <a:avLst/>
          </a:prstGeom>
        </p:spPr>
        <p:txBody>
          <a:bodyPr lIns="0" rIns="0" tIns="0" bIns="0">
            <a:normAutofit fontScale="82000"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7"/>
          <p:cNvSpPr>
            <a:spLocks noGrp="1"/>
          </p:cNvSpPr>
          <p:nvPr>
            <p:ph type="body"/>
          </p:nvPr>
        </p:nvSpPr>
        <p:spPr>
          <a:xfrm>
            <a:off x="5694120" y="3292560"/>
            <a:ext cx="2049840" cy="529560"/>
          </a:xfrm>
          <a:prstGeom prst="rect">
            <a:avLst/>
          </a:prstGeom>
        </p:spPr>
        <p:txBody>
          <a:bodyPr lIns="0" rIns="0" tIns="0" bIns="0">
            <a:normAutofit fontScale="82000"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1388520" y="2712240"/>
            <a:ext cx="6366600" cy="111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6366600" cy="11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3106800" cy="11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51200" y="2712240"/>
            <a:ext cx="3106800" cy="11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1388520" y="772560"/>
            <a:ext cx="6366600" cy="863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51200" y="2712240"/>
            <a:ext cx="3106800" cy="11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1388520" y="329256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1388520" y="2712240"/>
            <a:ext cx="6366600" cy="111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3106800" cy="11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51200" y="271224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51200" y="329256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51200" y="271224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1388520" y="3292560"/>
            <a:ext cx="63666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63666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1388520" y="3292560"/>
            <a:ext cx="63666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51200" y="271224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1388520" y="329256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51200" y="329256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2049840" cy="529560"/>
          </a:xfrm>
          <a:prstGeom prst="rect">
            <a:avLst/>
          </a:prstGeom>
        </p:spPr>
        <p:txBody>
          <a:bodyPr lIns="0" rIns="0" tIns="0" bIns="0">
            <a:normAutofit fontScale="82000"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41320" y="2712240"/>
            <a:ext cx="2049840" cy="529560"/>
          </a:xfrm>
          <a:prstGeom prst="rect">
            <a:avLst/>
          </a:prstGeom>
        </p:spPr>
        <p:txBody>
          <a:bodyPr lIns="0" rIns="0" tIns="0" bIns="0">
            <a:normAutofit fontScale="82000"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694120" y="2712240"/>
            <a:ext cx="2049840" cy="529560"/>
          </a:xfrm>
          <a:prstGeom prst="rect">
            <a:avLst/>
          </a:prstGeom>
        </p:spPr>
        <p:txBody>
          <a:bodyPr lIns="0" rIns="0" tIns="0" bIns="0">
            <a:normAutofit fontScale="82000"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1388520" y="3292560"/>
            <a:ext cx="2049840" cy="529560"/>
          </a:xfrm>
          <a:prstGeom prst="rect">
            <a:avLst/>
          </a:prstGeom>
        </p:spPr>
        <p:txBody>
          <a:bodyPr lIns="0" rIns="0" tIns="0" bIns="0">
            <a:normAutofit fontScale="82000"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41320" y="3292560"/>
            <a:ext cx="2049840" cy="529560"/>
          </a:xfrm>
          <a:prstGeom prst="rect">
            <a:avLst/>
          </a:prstGeom>
        </p:spPr>
        <p:txBody>
          <a:bodyPr lIns="0" rIns="0" tIns="0" bIns="0">
            <a:normAutofit fontScale="82000"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5694120" y="3292560"/>
            <a:ext cx="2049840" cy="529560"/>
          </a:xfrm>
          <a:prstGeom prst="rect">
            <a:avLst/>
          </a:prstGeom>
        </p:spPr>
        <p:txBody>
          <a:bodyPr lIns="0" rIns="0" tIns="0" bIns="0">
            <a:normAutofit fontScale="82000"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ubTitle"/>
          </p:nvPr>
        </p:nvSpPr>
        <p:spPr>
          <a:xfrm>
            <a:off x="1388520" y="2712240"/>
            <a:ext cx="6366600" cy="111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6366600" cy="11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3106800" cy="11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651200" y="2712240"/>
            <a:ext cx="3106800" cy="11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6366600" cy="11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ubTitle"/>
          </p:nvPr>
        </p:nvSpPr>
        <p:spPr>
          <a:xfrm>
            <a:off x="1388520" y="772560"/>
            <a:ext cx="6366600" cy="863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651200" y="2712240"/>
            <a:ext cx="3106800" cy="11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1388520" y="329256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3106800" cy="11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651200" y="271224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4651200" y="329256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651200" y="271224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1388520" y="3292560"/>
            <a:ext cx="63666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63666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1388520" y="3292560"/>
            <a:ext cx="63666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4651200" y="271224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1388520" y="329256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body"/>
          </p:nvPr>
        </p:nvSpPr>
        <p:spPr>
          <a:xfrm>
            <a:off x="4651200" y="329256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2049840" cy="529560"/>
          </a:xfrm>
          <a:prstGeom prst="rect">
            <a:avLst/>
          </a:prstGeom>
        </p:spPr>
        <p:txBody>
          <a:bodyPr lIns="0" rIns="0" tIns="0" bIns="0">
            <a:normAutofit fontScale="82000"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3541320" y="2712240"/>
            <a:ext cx="2049840" cy="529560"/>
          </a:xfrm>
          <a:prstGeom prst="rect">
            <a:avLst/>
          </a:prstGeom>
        </p:spPr>
        <p:txBody>
          <a:bodyPr lIns="0" rIns="0" tIns="0" bIns="0">
            <a:normAutofit fontScale="82000"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5694120" y="2712240"/>
            <a:ext cx="2049840" cy="529560"/>
          </a:xfrm>
          <a:prstGeom prst="rect">
            <a:avLst/>
          </a:prstGeom>
        </p:spPr>
        <p:txBody>
          <a:bodyPr lIns="0" rIns="0" tIns="0" bIns="0">
            <a:normAutofit fontScale="82000"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 type="body"/>
          </p:nvPr>
        </p:nvSpPr>
        <p:spPr>
          <a:xfrm>
            <a:off x="1388520" y="3292560"/>
            <a:ext cx="2049840" cy="529560"/>
          </a:xfrm>
          <a:prstGeom prst="rect">
            <a:avLst/>
          </a:prstGeom>
        </p:spPr>
        <p:txBody>
          <a:bodyPr lIns="0" rIns="0" tIns="0" bIns="0">
            <a:normAutofit fontScale="82000"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6"/>
          <p:cNvSpPr>
            <a:spLocks noGrp="1"/>
          </p:cNvSpPr>
          <p:nvPr>
            <p:ph type="body"/>
          </p:nvPr>
        </p:nvSpPr>
        <p:spPr>
          <a:xfrm>
            <a:off x="3541320" y="3292560"/>
            <a:ext cx="2049840" cy="529560"/>
          </a:xfrm>
          <a:prstGeom prst="rect">
            <a:avLst/>
          </a:prstGeom>
        </p:spPr>
        <p:txBody>
          <a:bodyPr lIns="0" rIns="0" tIns="0" bIns="0">
            <a:normAutofit fontScale="82000"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7"/>
          <p:cNvSpPr>
            <a:spLocks noGrp="1"/>
          </p:cNvSpPr>
          <p:nvPr>
            <p:ph type="body"/>
          </p:nvPr>
        </p:nvSpPr>
        <p:spPr>
          <a:xfrm>
            <a:off x="5694120" y="3292560"/>
            <a:ext cx="2049840" cy="529560"/>
          </a:xfrm>
          <a:prstGeom prst="rect">
            <a:avLst/>
          </a:prstGeom>
        </p:spPr>
        <p:txBody>
          <a:bodyPr lIns="0" rIns="0" tIns="0" bIns="0">
            <a:normAutofit fontScale="82000"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3106800" cy="11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51200" y="2712240"/>
            <a:ext cx="3106800" cy="11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388520" y="772560"/>
            <a:ext cx="6366600" cy="863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51200" y="2712240"/>
            <a:ext cx="3106800" cy="11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1388520" y="329256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3106800" cy="11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51200" y="271224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51200" y="329256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51200" y="2712240"/>
            <a:ext cx="31068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1388520" y="3292560"/>
            <a:ext cx="63666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991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7342920" y="3409560"/>
            <a:ext cx="1691280" cy="1732320"/>
            <a:chOff x="7342920" y="3409560"/>
            <a:chExt cx="1691280" cy="1732320"/>
          </a:xfrm>
        </p:grpSpPr>
        <p:grpSp>
          <p:nvGrpSpPr>
            <p:cNvPr id="1" name="Group 2"/>
            <p:cNvGrpSpPr/>
            <p:nvPr/>
          </p:nvGrpSpPr>
          <p:grpSpPr>
            <a:xfrm>
              <a:off x="7342920" y="4453560"/>
              <a:ext cx="316440" cy="688320"/>
              <a:chOff x="7342920" y="4453560"/>
              <a:chExt cx="316440" cy="688320"/>
            </a:xfrm>
          </p:grpSpPr>
          <p:sp>
            <p:nvSpPr>
              <p:cNvPr id="2" name="CustomShape 3"/>
              <p:cNvSpPr/>
              <p:nvPr/>
            </p:nvSpPr>
            <p:spPr>
              <a:xfrm>
                <a:off x="734292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" name="CustomShape 4"/>
              <p:cNvSpPr/>
              <p:nvPr/>
            </p:nvSpPr>
            <p:spPr>
              <a:xfrm>
                <a:off x="734292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" name="Group 5"/>
            <p:cNvGrpSpPr/>
            <p:nvPr/>
          </p:nvGrpSpPr>
          <p:grpSpPr>
            <a:xfrm>
              <a:off x="7801200" y="4105800"/>
              <a:ext cx="316440" cy="1036080"/>
              <a:chOff x="7801200" y="4105800"/>
              <a:chExt cx="316440" cy="1036080"/>
            </a:xfrm>
          </p:grpSpPr>
          <p:sp>
            <p:nvSpPr>
              <p:cNvPr id="5" name="CustomShape 6"/>
              <p:cNvSpPr/>
              <p:nvPr/>
            </p:nvSpPr>
            <p:spPr>
              <a:xfrm>
                <a:off x="780120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>
                <a:off x="780120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CustomShape 8"/>
              <p:cNvSpPr/>
              <p:nvPr/>
            </p:nvSpPr>
            <p:spPr>
              <a:xfrm>
                <a:off x="780120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" name="Group 9"/>
            <p:cNvGrpSpPr/>
            <p:nvPr/>
          </p:nvGrpSpPr>
          <p:grpSpPr>
            <a:xfrm>
              <a:off x="8259480" y="3757680"/>
              <a:ext cx="316440" cy="1384200"/>
              <a:chOff x="8259480" y="3757680"/>
              <a:chExt cx="316440" cy="1384200"/>
            </a:xfrm>
          </p:grpSpPr>
          <p:sp>
            <p:nvSpPr>
              <p:cNvPr id="9" name="CustomShape 10"/>
              <p:cNvSpPr/>
              <p:nvPr/>
            </p:nvSpPr>
            <p:spPr>
              <a:xfrm>
                <a:off x="825948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" name="CustomShape 11"/>
              <p:cNvSpPr/>
              <p:nvPr/>
            </p:nvSpPr>
            <p:spPr>
              <a:xfrm>
                <a:off x="825948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" name="CustomShape 12"/>
              <p:cNvSpPr/>
              <p:nvPr/>
            </p:nvSpPr>
            <p:spPr>
              <a:xfrm>
                <a:off x="825948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" name="CustomShape 13"/>
              <p:cNvSpPr/>
              <p:nvPr/>
            </p:nvSpPr>
            <p:spPr>
              <a:xfrm>
                <a:off x="825948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" name="Group 14"/>
            <p:cNvGrpSpPr/>
            <p:nvPr/>
          </p:nvGrpSpPr>
          <p:grpSpPr>
            <a:xfrm>
              <a:off x="8717760" y="3409560"/>
              <a:ext cx="316440" cy="1732320"/>
              <a:chOff x="8717760" y="3409560"/>
              <a:chExt cx="316440" cy="1732320"/>
            </a:xfrm>
          </p:grpSpPr>
          <p:sp>
            <p:nvSpPr>
              <p:cNvPr id="14" name="CustomShape 15"/>
              <p:cNvSpPr/>
              <p:nvPr/>
            </p:nvSpPr>
            <p:spPr>
              <a:xfrm>
                <a:off x="871776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" name="CustomShape 16"/>
              <p:cNvSpPr/>
              <p:nvPr/>
            </p:nvSpPr>
            <p:spPr>
              <a:xfrm>
                <a:off x="871776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" name="CustomShape 17"/>
              <p:cNvSpPr/>
              <p:nvPr/>
            </p:nvSpPr>
            <p:spPr>
              <a:xfrm>
                <a:off x="871776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" name="CustomShape 18"/>
              <p:cNvSpPr/>
              <p:nvPr/>
            </p:nvSpPr>
            <p:spPr>
              <a:xfrm>
                <a:off x="8717760" y="3409560"/>
                <a:ext cx="316440" cy="1732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" name="CustomShape 19"/>
              <p:cNvSpPr/>
              <p:nvPr/>
            </p:nvSpPr>
            <p:spPr>
              <a:xfrm>
                <a:off x="871776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9" name="Group 20"/>
          <p:cNvGrpSpPr/>
          <p:nvPr/>
        </p:nvGrpSpPr>
        <p:grpSpPr>
          <a:xfrm>
            <a:off x="5043600" y="0"/>
            <a:ext cx="3813840" cy="3839040"/>
            <a:chOff x="5043600" y="0"/>
            <a:chExt cx="3813840" cy="3839040"/>
          </a:xfrm>
        </p:grpSpPr>
        <p:sp>
          <p:nvSpPr>
            <p:cNvPr id="20" name="CustomShape 21"/>
            <p:cNvSpPr/>
            <p:nvPr/>
          </p:nvSpPr>
          <p:spPr>
            <a:xfrm>
              <a:off x="8461080" y="1817640"/>
              <a:ext cx="396360" cy="39636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 rot="11769600">
              <a:off x="6470280" y="3480840"/>
              <a:ext cx="319680" cy="31968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" name="Group 23"/>
            <p:cNvGrpSpPr/>
            <p:nvPr/>
          </p:nvGrpSpPr>
          <p:grpSpPr>
            <a:xfrm>
              <a:off x="7648200" y="2704320"/>
              <a:ext cx="634680" cy="634680"/>
              <a:chOff x="7648200" y="2704320"/>
              <a:chExt cx="634680" cy="634680"/>
            </a:xfrm>
          </p:grpSpPr>
          <p:sp>
            <p:nvSpPr>
              <p:cNvPr id="23" name="CustomShape 24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" name="CustomShape 25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" name="CustomShape 26"/>
              <p:cNvSpPr/>
              <p:nvPr/>
            </p:nvSpPr>
            <p:spPr>
              <a:xfrm rot="5400000">
                <a:off x="7768800" y="2824920"/>
                <a:ext cx="393840" cy="39384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" name="CustomShape 27"/>
            <p:cNvSpPr/>
            <p:nvPr/>
          </p:nvSpPr>
          <p:spPr>
            <a:xfrm>
              <a:off x="8461080" y="1817640"/>
              <a:ext cx="396360" cy="39636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7" name="Group 28"/>
            <p:cNvGrpSpPr/>
            <p:nvPr/>
          </p:nvGrpSpPr>
          <p:grpSpPr>
            <a:xfrm>
              <a:off x="7952760" y="179640"/>
              <a:ext cx="872640" cy="872640"/>
              <a:chOff x="7952760" y="179640"/>
              <a:chExt cx="872640" cy="872640"/>
            </a:xfrm>
          </p:grpSpPr>
          <p:sp>
            <p:nvSpPr>
              <p:cNvPr id="28" name="CustomShape 29"/>
              <p:cNvSpPr/>
              <p:nvPr/>
            </p:nvSpPr>
            <p:spPr>
              <a:xfrm rot="12952200">
                <a:off x="8076600" y="303480"/>
                <a:ext cx="624960" cy="62496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" name="CustomShape 30"/>
              <p:cNvSpPr/>
              <p:nvPr/>
            </p:nvSpPr>
            <p:spPr>
              <a:xfrm rot="12952200">
                <a:off x="8076600" y="303480"/>
                <a:ext cx="624960" cy="624960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0" name="CustomShape 31"/>
            <p:cNvSpPr/>
            <p:nvPr/>
          </p:nvSpPr>
          <p:spPr>
            <a:xfrm>
              <a:off x="5400000" y="356400"/>
              <a:ext cx="2576520" cy="257652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CustomShape 32"/>
            <p:cNvSpPr/>
            <p:nvPr/>
          </p:nvSpPr>
          <p:spPr>
            <a:xfrm rot="2043600">
              <a:off x="5503680" y="460080"/>
              <a:ext cx="2369160" cy="236916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5399640" y="360360"/>
              <a:ext cx="2576520" cy="257652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CustomShape 34"/>
            <p:cNvSpPr/>
            <p:nvPr/>
          </p:nvSpPr>
          <p:spPr>
            <a:xfrm rot="2044800">
              <a:off x="5911560" y="867600"/>
              <a:ext cx="1553760" cy="155376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CustomShape 35"/>
            <p:cNvSpPr/>
            <p:nvPr/>
          </p:nvSpPr>
          <p:spPr>
            <a:xfrm>
              <a:off x="5399640" y="356400"/>
              <a:ext cx="2576520" cy="257652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CustomShape 36"/>
            <p:cNvSpPr/>
            <p:nvPr/>
          </p:nvSpPr>
          <p:spPr>
            <a:xfrm rot="11769600">
              <a:off x="6470280" y="3480840"/>
              <a:ext cx="319680" cy="31968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" name="PlaceHolder 37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it-IT" sz="3600" spc="-1" strike="noStrike">
                <a:solidFill>
                  <a:srgbClr val="000000"/>
                </a:solidFill>
                <a:latin typeface="Arial"/>
              </a:rPr>
              <a:t>Fai clic per modificare il formato </a:t>
            </a:r>
            <a:r>
              <a:rPr b="0" lang="it-IT" sz="3600" spc="-1" strike="noStrike">
                <a:solidFill>
                  <a:srgbClr val="000000"/>
                </a:solidFill>
                <a:latin typeface="Arial"/>
              </a:rPr>
              <a:t>del testo del titolo</a:t>
            </a:r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8"/>
          <p:cNvSpPr>
            <a:spLocks noGrp="1"/>
          </p:cNvSpPr>
          <p:nvPr>
            <p:ph type="sldNum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8E5A568-E9EE-4CB9-86C0-709317DD1097}" type="slidenum">
              <a:rPr b="0" lang="it" sz="900" spc="-1" strike="noStrike">
                <a:solidFill>
                  <a:srgbClr val="ffffff"/>
                </a:solidFill>
                <a:latin typeface="Nunito"/>
                <a:ea typeface="Nunito"/>
              </a:rPr>
              <a:t>&lt;numero&gt;</a:t>
            </a:fld>
            <a:endParaRPr b="0" lang="it-IT" sz="900" spc="-1" strike="noStrike">
              <a:latin typeface="Times New Roman"/>
            </a:endParaRPr>
          </a:p>
        </p:txBody>
      </p:sp>
      <p:sp>
        <p:nvSpPr>
          <p:cNvPr id="38" name="PlaceHolder 3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1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76" name="CustomShape 2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3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8" name="PlaceHolder 4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Fai clic per </a:t>
            </a: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modificare il formato </a:t>
            </a: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del testo del titolo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3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3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3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3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3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3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3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sldNum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B7587A3-BC9B-4A1D-8F84-3D5EE4F962B1}" type="slidenum">
              <a:rPr b="0" lang="it" sz="900" spc="-1" strike="noStrike">
                <a:solidFill>
                  <a:srgbClr val="424242"/>
                </a:solidFill>
                <a:latin typeface="Nunito"/>
                <a:ea typeface="Nunito"/>
              </a:rPr>
              <a:t>&lt;numero&gt;</a:t>
            </a:fld>
            <a:endParaRPr b="0" lang="it-IT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991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"/>
          <p:cNvGrpSpPr/>
          <p:nvPr/>
        </p:nvGrpSpPr>
        <p:grpSpPr>
          <a:xfrm>
            <a:off x="0" y="4099320"/>
            <a:ext cx="9143640" cy="1044000"/>
            <a:chOff x="0" y="4099320"/>
            <a:chExt cx="9143640" cy="1044000"/>
          </a:xfrm>
        </p:grpSpPr>
        <p:grpSp>
          <p:nvGrpSpPr>
            <p:cNvPr id="118" name="Group 2"/>
            <p:cNvGrpSpPr/>
            <p:nvPr/>
          </p:nvGrpSpPr>
          <p:grpSpPr>
            <a:xfrm>
              <a:off x="0" y="4309200"/>
              <a:ext cx="231120" cy="834120"/>
              <a:chOff x="0" y="4309200"/>
              <a:chExt cx="231120" cy="834120"/>
            </a:xfrm>
          </p:grpSpPr>
          <p:sp>
            <p:nvSpPr>
              <p:cNvPr id="119" name="CustomShape 3"/>
              <p:cNvSpPr/>
              <p:nvPr/>
            </p:nvSpPr>
            <p:spPr>
              <a:xfrm flipH="1">
                <a:off x="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" name="CustomShape 4"/>
              <p:cNvSpPr/>
              <p:nvPr/>
            </p:nvSpPr>
            <p:spPr>
              <a:xfrm flipH="1">
                <a:off x="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" name="CustomShape 5"/>
              <p:cNvSpPr/>
              <p:nvPr/>
            </p:nvSpPr>
            <p:spPr>
              <a:xfrm flipH="1">
                <a:off x="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" name="CustomShape 6"/>
              <p:cNvSpPr/>
              <p:nvPr/>
            </p:nvSpPr>
            <p:spPr>
              <a:xfrm flipH="1">
                <a:off x="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3" name="Group 7"/>
            <p:cNvGrpSpPr/>
            <p:nvPr/>
          </p:nvGrpSpPr>
          <p:grpSpPr>
            <a:xfrm>
              <a:off x="371520" y="4099320"/>
              <a:ext cx="231120" cy="1044000"/>
              <a:chOff x="371520" y="4099320"/>
              <a:chExt cx="231120" cy="1044000"/>
            </a:xfrm>
          </p:grpSpPr>
          <p:sp>
            <p:nvSpPr>
              <p:cNvPr id="124" name="CustomShape 8"/>
              <p:cNvSpPr/>
              <p:nvPr/>
            </p:nvSpPr>
            <p:spPr>
              <a:xfrm flipH="1">
                <a:off x="3715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" name="CustomShape 9"/>
              <p:cNvSpPr/>
              <p:nvPr/>
            </p:nvSpPr>
            <p:spPr>
              <a:xfrm flipH="1">
                <a:off x="3715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" name="CustomShape 10"/>
              <p:cNvSpPr/>
              <p:nvPr/>
            </p:nvSpPr>
            <p:spPr>
              <a:xfrm flipH="1">
                <a:off x="371520" y="451872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" name="CustomShape 11"/>
              <p:cNvSpPr/>
              <p:nvPr/>
            </p:nvSpPr>
            <p:spPr>
              <a:xfrm flipH="1">
                <a:off x="37152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" name="CustomShape 12"/>
              <p:cNvSpPr/>
              <p:nvPr/>
            </p:nvSpPr>
            <p:spPr>
              <a:xfrm flipH="1">
                <a:off x="371520" y="493812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9" name="Group 13"/>
            <p:cNvGrpSpPr/>
            <p:nvPr/>
          </p:nvGrpSpPr>
          <p:grpSpPr>
            <a:xfrm>
              <a:off x="742680" y="4309200"/>
              <a:ext cx="231120" cy="834120"/>
              <a:chOff x="742680" y="4309200"/>
              <a:chExt cx="231120" cy="834120"/>
            </a:xfrm>
          </p:grpSpPr>
          <p:sp>
            <p:nvSpPr>
              <p:cNvPr id="130" name="CustomShape 14"/>
              <p:cNvSpPr/>
              <p:nvPr/>
            </p:nvSpPr>
            <p:spPr>
              <a:xfrm flipH="1">
                <a:off x="7426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" name="CustomShape 15"/>
              <p:cNvSpPr/>
              <p:nvPr/>
            </p:nvSpPr>
            <p:spPr>
              <a:xfrm flipH="1">
                <a:off x="74268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" name="CustomShape 16"/>
              <p:cNvSpPr/>
              <p:nvPr/>
            </p:nvSpPr>
            <p:spPr>
              <a:xfrm flipH="1">
                <a:off x="74268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" name="CustomShape 17"/>
              <p:cNvSpPr/>
              <p:nvPr/>
            </p:nvSpPr>
            <p:spPr>
              <a:xfrm flipH="1">
                <a:off x="74268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4" name="Group 18"/>
            <p:cNvGrpSpPr/>
            <p:nvPr/>
          </p:nvGrpSpPr>
          <p:grpSpPr>
            <a:xfrm>
              <a:off x="1114200" y="4519080"/>
              <a:ext cx="231120" cy="624240"/>
              <a:chOff x="1114200" y="4519080"/>
              <a:chExt cx="231120" cy="624240"/>
            </a:xfrm>
          </p:grpSpPr>
          <p:sp>
            <p:nvSpPr>
              <p:cNvPr id="135" name="CustomShape 19"/>
              <p:cNvSpPr/>
              <p:nvPr/>
            </p:nvSpPr>
            <p:spPr>
              <a:xfrm flipH="1">
                <a:off x="11142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" name="CustomShape 20"/>
              <p:cNvSpPr/>
              <p:nvPr/>
            </p:nvSpPr>
            <p:spPr>
              <a:xfrm flipH="1">
                <a:off x="111420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" name="CustomShape 21"/>
              <p:cNvSpPr/>
              <p:nvPr/>
            </p:nvSpPr>
            <p:spPr>
              <a:xfrm flipH="1">
                <a:off x="111420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8" name="Group 22"/>
            <p:cNvGrpSpPr/>
            <p:nvPr/>
          </p:nvGrpSpPr>
          <p:grpSpPr>
            <a:xfrm>
              <a:off x="1856880" y="4099320"/>
              <a:ext cx="231120" cy="1044000"/>
              <a:chOff x="1856880" y="4099320"/>
              <a:chExt cx="231120" cy="1044000"/>
            </a:xfrm>
          </p:grpSpPr>
          <p:sp>
            <p:nvSpPr>
              <p:cNvPr id="139" name="CustomShape 23"/>
              <p:cNvSpPr/>
              <p:nvPr/>
            </p:nvSpPr>
            <p:spPr>
              <a:xfrm flipH="1">
                <a:off x="18568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" name="CustomShape 24"/>
              <p:cNvSpPr/>
              <p:nvPr/>
            </p:nvSpPr>
            <p:spPr>
              <a:xfrm flipH="1">
                <a:off x="185688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" name="CustomShape 25"/>
              <p:cNvSpPr/>
              <p:nvPr/>
            </p:nvSpPr>
            <p:spPr>
              <a:xfrm flipH="1">
                <a:off x="1856880" y="451872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CustomShape 26"/>
              <p:cNvSpPr/>
              <p:nvPr/>
            </p:nvSpPr>
            <p:spPr>
              <a:xfrm flipH="1">
                <a:off x="185688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CustomShape 27"/>
              <p:cNvSpPr/>
              <p:nvPr/>
            </p:nvSpPr>
            <p:spPr>
              <a:xfrm flipH="1">
                <a:off x="1856880" y="493812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4" name="Group 28"/>
            <p:cNvGrpSpPr/>
            <p:nvPr/>
          </p:nvGrpSpPr>
          <p:grpSpPr>
            <a:xfrm>
              <a:off x="2228040" y="4309200"/>
              <a:ext cx="231120" cy="834120"/>
              <a:chOff x="2228040" y="4309200"/>
              <a:chExt cx="231120" cy="834120"/>
            </a:xfrm>
          </p:grpSpPr>
          <p:sp>
            <p:nvSpPr>
              <p:cNvPr id="145" name="CustomShape 29"/>
              <p:cNvSpPr/>
              <p:nvPr/>
            </p:nvSpPr>
            <p:spPr>
              <a:xfrm flipH="1">
                <a:off x="222804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" name="CustomShape 30"/>
              <p:cNvSpPr/>
              <p:nvPr/>
            </p:nvSpPr>
            <p:spPr>
              <a:xfrm flipH="1">
                <a:off x="222804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" name="CustomShape 31"/>
              <p:cNvSpPr/>
              <p:nvPr/>
            </p:nvSpPr>
            <p:spPr>
              <a:xfrm flipH="1">
                <a:off x="222804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" name="CustomShape 32"/>
              <p:cNvSpPr/>
              <p:nvPr/>
            </p:nvSpPr>
            <p:spPr>
              <a:xfrm flipH="1">
                <a:off x="222804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9" name="Group 33"/>
            <p:cNvGrpSpPr/>
            <p:nvPr/>
          </p:nvGrpSpPr>
          <p:grpSpPr>
            <a:xfrm>
              <a:off x="2599560" y="4519080"/>
              <a:ext cx="231120" cy="624240"/>
              <a:chOff x="2599560" y="4519080"/>
              <a:chExt cx="231120" cy="624240"/>
            </a:xfrm>
          </p:grpSpPr>
          <p:sp>
            <p:nvSpPr>
              <p:cNvPr id="150" name="CustomShape 34"/>
              <p:cNvSpPr/>
              <p:nvPr/>
            </p:nvSpPr>
            <p:spPr>
              <a:xfrm flipH="1">
                <a:off x="259956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" name="CustomShape 35"/>
              <p:cNvSpPr/>
              <p:nvPr/>
            </p:nvSpPr>
            <p:spPr>
              <a:xfrm flipH="1">
                <a:off x="259956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" name="CustomShape 36"/>
              <p:cNvSpPr/>
              <p:nvPr/>
            </p:nvSpPr>
            <p:spPr>
              <a:xfrm flipH="1">
                <a:off x="259956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3" name="Group 37"/>
            <p:cNvGrpSpPr/>
            <p:nvPr/>
          </p:nvGrpSpPr>
          <p:grpSpPr>
            <a:xfrm>
              <a:off x="3342240" y="4099320"/>
              <a:ext cx="231120" cy="1044000"/>
              <a:chOff x="3342240" y="4099320"/>
              <a:chExt cx="231120" cy="1044000"/>
            </a:xfrm>
          </p:grpSpPr>
          <p:sp>
            <p:nvSpPr>
              <p:cNvPr id="154" name="CustomShape 38"/>
              <p:cNvSpPr/>
              <p:nvPr/>
            </p:nvSpPr>
            <p:spPr>
              <a:xfrm flipH="1">
                <a:off x="334224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" name="CustomShape 39"/>
              <p:cNvSpPr/>
              <p:nvPr/>
            </p:nvSpPr>
            <p:spPr>
              <a:xfrm flipH="1">
                <a:off x="334224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" name="CustomShape 40"/>
              <p:cNvSpPr/>
              <p:nvPr/>
            </p:nvSpPr>
            <p:spPr>
              <a:xfrm flipH="1">
                <a:off x="3342240" y="451872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" name="CustomShape 41"/>
              <p:cNvSpPr/>
              <p:nvPr/>
            </p:nvSpPr>
            <p:spPr>
              <a:xfrm flipH="1">
                <a:off x="334224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" name="CustomShape 42"/>
              <p:cNvSpPr/>
              <p:nvPr/>
            </p:nvSpPr>
            <p:spPr>
              <a:xfrm flipH="1">
                <a:off x="3342240" y="493812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9" name="Group 43"/>
            <p:cNvGrpSpPr/>
            <p:nvPr/>
          </p:nvGrpSpPr>
          <p:grpSpPr>
            <a:xfrm>
              <a:off x="3713400" y="4309200"/>
              <a:ext cx="231120" cy="834120"/>
              <a:chOff x="3713400" y="4309200"/>
              <a:chExt cx="231120" cy="834120"/>
            </a:xfrm>
          </p:grpSpPr>
          <p:sp>
            <p:nvSpPr>
              <p:cNvPr id="160" name="CustomShape 44"/>
              <p:cNvSpPr/>
              <p:nvPr/>
            </p:nvSpPr>
            <p:spPr>
              <a:xfrm flipH="1">
                <a:off x="37134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" name="CustomShape 45"/>
              <p:cNvSpPr/>
              <p:nvPr/>
            </p:nvSpPr>
            <p:spPr>
              <a:xfrm flipH="1">
                <a:off x="371340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" name="CustomShape 46"/>
              <p:cNvSpPr/>
              <p:nvPr/>
            </p:nvSpPr>
            <p:spPr>
              <a:xfrm flipH="1">
                <a:off x="371340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CustomShape 47"/>
              <p:cNvSpPr/>
              <p:nvPr/>
            </p:nvSpPr>
            <p:spPr>
              <a:xfrm flipH="1">
                <a:off x="371340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4" name="Group 48"/>
            <p:cNvGrpSpPr/>
            <p:nvPr/>
          </p:nvGrpSpPr>
          <p:grpSpPr>
            <a:xfrm>
              <a:off x="1485360" y="4309200"/>
              <a:ext cx="231120" cy="834120"/>
              <a:chOff x="1485360" y="4309200"/>
              <a:chExt cx="231120" cy="834120"/>
            </a:xfrm>
          </p:grpSpPr>
          <p:sp>
            <p:nvSpPr>
              <p:cNvPr id="165" name="CustomShape 49"/>
              <p:cNvSpPr/>
              <p:nvPr/>
            </p:nvSpPr>
            <p:spPr>
              <a:xfrm flipH="1">
                <a:off x="148536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" name="CustomShape 50"/>
              <p:cNvSpPr/>
              <p:nvPr/>
            </p:nvSpPr>
            <p:spPr>
              <a:xfrm flipH="1">
                <a:off x="148536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" name="CustomShape 51"/>
              <p:cNvSpPr/>
              <p:nvPr/>
            </p:nvSpPr>
            <p:spPr>
              <a:xfrm flipH="1">
                <a:off x="148536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" name="CustomShape 52"/>
              <p:cNvSpPr/>
              <p:nvPr/>
            </p:nvSpPr>
            <p:spPr>
              <a:xfrm flipH="1">
                <a:off x="148536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9" name="Group 53"/>
            <p:cNvGrpSpPr/>
            <p:nvPr/>
          </p:nvGrpSpPr>
          <p:grpSpPr>
            <a:xfrm>
              <a:off x="4084920" y="4519080"/>
              <a:ext cx="231120" cy="624240"/>
              <a:chOff x="4084920" y="4519080"/>
              <a:chExt cx="231120" cy="624240"/>
            </a:xfrm>
          </p:grpSpPr>
          <p:sp>
            <p:nvSpPr>
              <p:cNvPr id="170" name="CustomShape 54"/>
              <p:cNvSpPr/>
              <p:nvPr/>
            </p:nvSpPr>
            <p:spPr>
              <a:xfrm flipH="1">
                <a:off x="40849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" name="CustomShape 55"/>
              <p:cNvSpPr/>
              <p:nvPr/>
            </p:nvSpPr>
            <p:spPr>
              <a:xfrm flipH="1">
                <a:off x="40849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" name="CustomShape 56"/>
              <p:cNvSpPr/>
              <p:nvPr/>
            </p:nvSpPr>
            <p:spPr>
              <a:xfrm flipH="1">
                <a:off x="40849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3" name="Group 57"/>
            <p:cNvGrpSpPr/>
            <p:nvPr/>
          </p:nvGrpSpPr>
          <p:grpSpPr>
            <a:xfrm>
              <a:off x="2970720" y="4309200"/>
              <a:ext cx="231120" cy="834120"/>
              <a:chOff x="2970720" y="4309200"/>
              <a:chExt cx="231120" cy="834120"/>
            </a:xfrm>
          </p:grpSpPr>
          <p:sp>
            <p:nvSpPr>
              <p:cNvPr id="174" name="CustomShape 58"/>
              <p:cNvSpPr/>
              <p:nvPr/>
            </p:nvSpPr>
            <p:spPr>
              <a:xfrm flipH="1">
                <a:off x="29707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" name="CustomShape 59"/>
              <p:cNvSpPr/>
              <p:nvPr/>
            </p:nvSpPr>
            <p:spPr>
              <a:xfrm flipH="1">
                <a:off x="29707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" name="CustomShape 60"/>
              <p:cNvSpPr/>
              <p:nvPr/>
            </p:nvSpPr>
            <p:spPr>
              <a:xfrm flipH="1">
                <a:off x="29707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" name="CustomShape 61"/>
              <p:cNvSpPr/>
              <p:nvPr/>
            </p:nvSpPr>
            <p:spPr>
              <a:xfrm flipH="1">
                <a:off x="29707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8" name="Group 62"/>
            <p:cNvGrpSpPr/>
            <p:nvPr/>
          </p:nvGrpSpPr>
          <p:grpSpPr>
            <a:xfrm>
              <a:off x="4456080" y="4309200"/>
              <a:ext cx="231120" cy="834120"/>
              <a:chOff x="4456080" y="4309200"/>
              <a:chExt cx="231120" cy="834120"/>
            </a:xfrm>
          </p:grpSpPr>
          <p:sp>
            <p:nvSpPr>
              <p:cNvPr id="179" name="CustomShape 63"/>
              <p:cNvSpPr/>
              <p:nvPr/>
            </p:nvSpPr>
            <p:spPr>
              <a:xfrm flipH="1">
                <a:off x="44560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" name="CustomShape 64"/>
              <p:cNvSpPr/>
              <p:nvPr/>
            </p:nvSpPr>
            <p:spPr>
              <a:xfrm flipH="1">
                <a:off x="445608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" name="CustomShape 65"/>
              <p:cNvSpPr/>
              <p:nvPr/>
            </p:nvSpPr>
            <p:spPr>
              <a:xfrm flipH="1">
                <a:off x="445608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" name="CustomShape 66"/>
              <p:cNvSpPr/>
              <p:nvPr/>
            </p:nvSpPr>
            <p:spPr>
              <a:xfrm flipH="1">
                <a:off x="445608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3" name="Group 67"/>
            <p:cNvGrpSpPr/>
            <p:nvPr/>
          </p:nvGrpSpPr>
          <p:grpSpPr>
            <a:xfrm>
              <a:off x="4827600" y="4099320"/>
              <a:ext cx="231120" cy="1044000"/>
              <a:chOff x="4827600" y="4099320"/>
              <a:chExt cx="231120" cy="1044000"/>
            </a:xfrm>
          </p:grpSpPr>
          <p:sp>
            <p:nvSpPr>
              <p:cNvPr id="184" name="CustomShape 68"/>
              <p:cNvSpPr/>
              <p:nvPr/>
            </p:nvSpPr>
            <p:spPr>
              <a:xfrm flipH="1">
                <a:off x="48276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" name="CustomShape 69"/>
              <p:cNvSpPr/>
              <p:nvPr/>
            </p:nvSpPr>
            <p:spPr>
              <a:xfrm flipH="1">
                <a:off x="482760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" name="CustomShape 70"/>
              <p:cNvSpPr/>
              <p:nvPr/>
            </p:nvSpPr>
            <p:spPr>
              <a:xfrm flipH="1">
                <a:off x="4827600" y="451872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7" name="CustomShape 71"/>
              <p:cNvSpPr/>
              <p:nvPr/>
            </p:nvSpPr>
            <p:spPr>
              <a:xfrm flipH="1">
                <a:off x="482760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8" name="CustomShape 72"/>
              <p:cNvSpPr/>
              <p:nvPr/>
            </p:nvSpPr>
            <p:spPr>
              <a:xfrm flipH="1">
                <a:off x="4827600" y="493812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9" name="Group 73"/>
            <p:cNvGrpSpPr/>
            <p:nvPr/>
          </p:nvGrpSpPr>
          <p:grpSpPr>
            <a:xfrm>
              <a:off x="5199120" y="4309200"/>
              <a:ext cx="231120" cy="834120"/>
              <a:chOff x="5199120" y="4309200"/>
              <a:chExt cx="231120" cy="834120"/>
            </a:xfrm>
          </p:grpSpPr>
          <p:sp>
            <p:nvSpPr>
              <p:cNvPr id="190" name="CustomShape 74"/>
              <p:cNvSpPr/>
              <p:nvPr/>
            </p:nvSpPr>
            <p:spPr>
              <a:xfrm flipH="1">
                <a:off x="51991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1" name="CustomShape 75"/>
              <p:cNvSpPr/>
              <p:nvPr/>
            </p:nvSpPr>
            <p:spPr>
              <a:xfrm flipH="1">
                <a:off x="51991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2" name="CustomShape 76"/>
              <p:cNvSpPr/>
              <p:nvPr/>
            </p:nvSpPr>
            <p:spPr>
              <a:xfrm flipH="1">
                <a:off x="51991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3" name="CustomShape 77"/>
              <p:cNvSpPr/>
              <p:nvPr/>
            </p:nvSpPr>
            <p:spPr>
              <a:xfrm flipH="1">
                <a:off x="51991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94" name="Group 78"/>
            <p:cNvGrpSpPr/>
            <p:nvPr/>
          </p:nvGrpSpPr>
          <p:grpSpPr>
            <a:xfrm>
              <a:off x="5570280" y="4519080"/>
              <a:ext cx="231120" cy="624240"/>
              <a:chOff x="5570280" y="4519080"/>
              <a:chExt cx="231120" cy="624240"/>
            </a:xfrm>
          </p:grpSpPr>
          <p:sp>
            <p:nvSpPr>
              <p:cNvPr id="195" name="CustomShape 79"/>
              <p:cNvSpPr/>
              <p:nvPr/>
            </p:nvSpPr>
            <p:spPr>
              <a:xfrm flipH="1">
                <a:off x="55702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6" name="CustomShape 80"/>
              <p:cNvSpPr/>
              <p:nvPr/>
            </p:nvSpPr>
            <p:spPr>
              <a:xfrm flipH="1">
                <a:off x="557028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7" name="CustomShape 81"/>
              <p:cNvSpPr/>
              <p:nvPr/>
            </p:nvSpPr>
            <p:spPr>
              <a:xfrm flipH="1">
                <a:off x="557028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98" name="Group 82"/>
            <p:cNvGrpSpPr/>
            <p:nvPr/>
          </p:nvGrpSpPr>
          <p:grpSpPr>
            <a:xfrm>
              <a:off x="5941800" y="4309200"/>
              <a:ext cx="231120" cy="834120"/>
              <a:chOff x="5941800" y="4309200"/>
              <a:chExt cx="231120" cy="834120"/>
            </a:xfrm>
          </p:grpSpPr>
          <p:sp>
            <p:nvSpPr>
              <p:cNvPr id="199" name="CustomShape 83"/>
              <p:cNvSpPr/>
              <p:nvPr/>
            </p:nvSpPr>
            <p:spPr>
              <a:xfrm flipH="1">
                <a:off x="59418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0" name="CustomShape 84"/>
              <p:cNvSpPr/>
              <p:nvPr/>
            </p:nvSpPr>
            <p:spPr>
              <a:xfrm flipH="1">
                <a:off x="594180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1" name="CustomShape 85"/>
              <p:cNvSpPr/>
              <p:nvPr/>
            </p:nvSpPr>
            <p:spPr>
              <a:xfrm flipH="1">
                <a:off x="594180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" name="CustomShape 86"/>
              <p:cNvSpPr/>
              <p:nvPr/>
            </p:nvSpPr>
            <p:spPr>
              <a:xfrm flipH="1">
                <a:off x="594180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3" name="Group 87"/>
            <p:cNvGrpSpPr/>
            <p:nvPr/>
          </p:nvGrpSpPr>
          <p:grpSpPr>
            <a:xfrm>
              <a:off x="6312960" y="4099320"/>
              <a:ext cx="231120" cy="1044000"/>
              <a:chOff x="6312960" y="4099320"/>
              <a:chExt cx="231120" cy="1044000"/>
            </a:xfrm>
          </p:grpSpPr>
          <p:sp>
            <p:nvSpPr>
              <p:cNvPr id="204" name="CustomShape 88"/>
              <p:cNvSpPr/>
              <p:nvPr/>
            </p:nvSpPr>
            <p:spPr>
              <a:xfrm flipH="1">
                <a:off x="631296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5" name="CustomShape 89"/>
              <p:cNvSpPr/>
              <p:nvPr/>
            </p:nvSpPr>
            <p:spPr>
              <a:xfrm flipH="1">
                <a:off x="631296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" name="CustomShape 90"/>
              <p:cNvSpPr/>
              <p:nvPr/>
            </p:nvSpPr>
            <p:spPr>
              <a:xfrm flipH="1">
                <a:off x="6312960" y="451872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7" name="CustomShape 91"/>
              <p:cNvSpPr/>
              <p:nvPr/>
            </p:nvSpPr>
            <p:spPr>
              <a:xfrm flipH="1">
                <a:off x="631296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" name="CustomShape 92"/>
              <p:cNvSpPr/>
              <p:nvPr/>
            </p:nvSpPr>
            <p:spPr>
              <a:xfrm flipH="1">
                <a:off x="6312960" y="493812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9" name="Group 93"/>
            <p:cNvGrpSpPr/>
            <p:nvPr/>
          </p:nvGrpSpPr>
          <p:grpSpPr>
            <a:xfrm>
              <a:off x="6684480" y="4309200"/>
              <a:ext cx="231120" cy="834120"/>
              <a:chOff x="6684480" y="4309200"/>
              <a:chExt cx="231120" cy="834120"/>
            </a:xfrm>
          </p:grpSpPr>
          <p:sp>
            <p:nvSpPr>
              <p:cNvPr id="210" name="CustomShape 94"/>
              <p:cNvSpPr/>
              <p:nvPr/>
            </p:nvSpPr>
            <p:spPr>
              <a:xfrm flipH="1">
                <a:off x="66844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" name="CustomShape 95"/>
              <p:cNvSpPr/>
              <p:nvPr/>
            </p:nvSpPr>
            <p:spPr>
              <a:xfrm flipH="1">
                <a:off x="668448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" name="CustomShape 96"/>
              <p:cNvSpPr/>
              <p:nvPr/>
            </p:nvSpPr>
            <p:spPr>
              <a:xfrm flipH="1">
                <a:off x="668448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" name="CustomShape 97"/>
              <p:cNvSpPr/>
              <p:nvPr/>
            </p:nvSpPr>
            <p:spPr>
              <a:xfrm flipH="1">
                <a:off x="668448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4" name="Group 98"/>
            <p:cNvGrpSpPr/>
            <p:nvPr/>
          </p:nvGrpSpPr>
          <p:grpSpPr>
            <a:xfrm>
              <a:off x="7055640" y="4519080"/>
              <a:ext cx="231120" cy="624240"/>
              <a:chOff x="7055640" y="4519080"/>
              <a:chExt cx="231120" cy="624240"/>
            </a:xfrm>
          </p:grpSpPr>
          <p:sp>
            <p:nvSpPr>
              <p:cNvPr id="215" name="CustomShape 99"/>
              <p:cNvSpPr/>
              <p:nvPr/>
            </p:nvSpPr>
            <p:spPr>
              <a:xfrm flipH="1">
                <a:off x="705564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" name="CustomShape 100"/>
              <p:cNvSpPr/>
              <p:nvPr/>
            </p:nvSpPr>
            <p:spPr>
              <a:xfrm flipH="1">
                <a:off x="705564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" name="CustomShape 101"/>
              <p:cNvSpPr/>
              <p:nvPr/>
            </p:nvSpPr>
            <p:spPr>
              <a:xfrm flipH="1">
                <a:off x="705564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8" name="Group 102"/>
            <p:cNvGrpSpPr/>
            <p:nvPr/>
          </p:nvGrpSpPr>
          <p:grpSpPr>
            <a:xfrm>
              <a:off x="7798320" y="4099320"/>
              <a:ext cx="231120" cy="1044000"/>
              <a:chOff x="7798320" y="4099320"/>
              <a:chExt cx="231120" cy="1044000"/>
            </a:xfrm>
          </p:grpSpPr>
          <p:sp>
            <p:nvSpPr>
              <p:cNvPr id="219" name="CustomShape 103"/>
              <p:cNvSpPr/>
              <p:nvPr/>
            </p:nvSpPr>
            <p:spPr>
              <a:xfrm flipH="1">
                <a:off x="77983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" name="CustomShape 104"/>
              <p:cNvSpPr/>
              <p:nvPr/>
            </p:nvSpPr>
            <p:spPr>
              <a:xfrm flipH="1">
                <a:off x="77983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" name="CustomShape 105"/>
              <p:cNvSpPr/>
              <p:nvPr/>
            </p:nvSpPr>
            <p:spPr>
              <a:xfrm flipH="1">
                <a:off x="7798320" y="451872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" name="CustomShape 106"/>
              <p:cNvSpPr/>
              <p:nvPr/>
            </p:nvSpPr>
            <p:spPr>
              <a:xfrm flipH="1">
                <a:off x="779832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" name="CustomShape 107"/>
              <p:cNvSpPr/>
              <p:nvPr/>
            </p:nvSpPr>
            <p:spPr>
              <a:xfrm flipH="1">
                <a:off x="7798320" y="493812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4" name="Group 108"/>
            <p:cNvGrpSpPr/>
            <p:nvPr/>
          </p:nvGrpSpPr>
          <p:grpSpPr>
            <a:xfrm>
              <a:off x="8169840" y="4309200"/>
              <a:ext cx="231120" cy="834120"/>
              <a:chOff x="8169840" y="4309200"/>
              <a:chExt cx="231120" cy="834120"/>
            </a:xfrm>
          </p:grpSpPr>
          <p:sp>
            <p:nvSpPr>
              <p:cNvPr id="225" name="CustomShape 109"/>
              <p:cNvSpPr/>
              <p:nvPr/>
            </p:nvSpPr>
            <p:spPr>
              <a:xfrm flipH="1">
                <a:off x="816984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6" name="CustomShape 110"/>
              <p:cNvSpPr/>
              <p:nvPr/>
            </p:nvSpPr>
            <p:spPr>
              <a:xfrm flipH="1">
                <a:off x="816984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" name="CustomShape 111"/>
              <p:cNvSpPr/>
              <p:nvPr/>
            </p:nvSpPr>
            <p:spPr>
              <a:xfrm flipH="1">
                <a:off x="816984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" name="CustomShape 112"/>
              <p:cNvSpPr/>
              <p:nvPr/>
            </p:nvSpPr>
            <p:spPr>
              <a:xfrm flipH="1">
                <a:off x="816984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9" name="Group 113"/>
            <p:cNvGrpSpPr/>
            <p:nvPr/>
          </p:nvGrpSpPr>
          <p:grpSpPr>
            <a:xfrm>
              <a:off x="7427160" y="4309200"/>
              <a:ext cx="231120" cy="834120"/>
              <a:chOff x="7427160" y="4309200"/>
              <a:chExt cx="231120" cy="834120"/>
            </a:xfrm>
          </p:grpSpPr>
          <p:sp>
            <p:nvSpPr>
              <p:cNvPr id="230" name="CustomShape 114"/>
              <p:cNvSpPr/>
              <p:nvPr/>
            </p:nvSpPr>
            <p:spPr>
              <a:xfrm flipH="1">
                <a:off x="742716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" name="CustomShape 115"/>
              <p:cNvSpPr/>
              <p:nvPr/>
            </p:nvSpPr>
            <p:spPr>
              <a:xfrm flipH="1">
                <a:off x="742716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" name="CustomShape 116"/>
              <p:cNvSpPr/>
              <p:nvPr/>
            </p:nvSpPr>
            <p:spPr>
              <a:xfrm flipH="1">
                <a:off x="742716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" name="CustomShape 117"/>
              <p:cNvSpPr/>
              <p:nvPr/>
            </p:nvSpPr>
            <p:spPr>
              <a:xfrm flipH="1">
                <a:off x="742716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34" name="Group 118"/>
            <p:cNvGrpSpPr/>
            <p:nvPr/>
          </p:nvGrpSpPr>
          <p:grpSpPr>
            <a:xfrm>
              <a:off x="8541000" y="4519080"/>
              <a:ext cx="231120" cy="624240"/>
              <a:chOff x="8541000" y="4519080"/>
              <a:chExt cx="231120" cy="624240"/>
            </a:xfrm>
          </p:grpSpPr>
          <p:sp>
            <p:nvSpPr>
              <p:cNvPr id="235" name="CustomShape 119"/>
              <p:cNvSpPr/>
              <p:nvPr/>
            </p:nvSpPr>
            <p:spPr>
              <a:xfrm flipH="1">
                <a:off x="85410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6" name="CustomShape 120"/>
              <p:cNvSpPr/>
              <p:nvPr/>
            </p:nvSpPr>
            <p:spPr>
              <a:xfrm flipH="1">
                <a:off x="854100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" name="CustomShape 121"/>
              <p:cNvSpPr/>
              <p:nvPr/>
            </p:nvSpPr>
            <p:spPr>
              <a:xfrm flipH="1">
                <a:off x="854100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38" name="Group 122"/>
            <p:cNvGrpSpPr/>
            <p:nvPr/>
          </p:nvGrpSpPr>
          <p:grpSpPr>
            <a:xfrm>
              <a:off x="8912520" y="4309200"/>
              <a:ext cx="231120" cy="834120"/>
              <a:chOff x="8912520" y="4309200"/>
              <a:chExt cx="231120" cy="834120"/>
            </a:xfrm>
          </p:grpSpPr>
          <p:sp>
            <p:nvSpPr>
              <p:cNvPr id="239" name="CustomShape 123"/>
              <p:cNvSpPr/>
              <p:nvPr/>
            </p:nvSpPr>
            <p:spPr>
              <a:xfrm flipH="1">
                <a:off x="89125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0" name="CustomShape 124"/>
              <p:cNvSpPr/>
              <p:nvPr/>
            </p:nvSpPr>
            <p:spPr>
              <a:xfrm flipH="1">
                <a:off x="89125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1" name="CustomShape 125"/>
              <p:cNvSpPr/>
              <p:nvPr/>
            </p:nvSpPr>
            <p:spPr>
              <a:xfrm flipH="1">
                <a:off x="89125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2" name="CustomShape 126"/>
              <p:cNvSpPr/>
              <p:nvPr/>
            </p:nvSpPr>
            <p:spPr>
              <a:xfrm flipH="1">
                <a:off x="89125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43" name="PlaceHolder 127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8000" spc="-1" strike="noStrike">
                <a:solidFill>
                  <a:srgbClr val="ffffff"/>
                </a:solidFill>
                <a:latin typeface="Maven Pro"/>
                <a:ea typeface="Maven Pro"/>
              </a:rPr>
              <a:t>xx%</a:t>
            </a:r>
            <a:endParaRPr b="0" lang="it-IT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128"/>
          <p:cNvSpPr>
            <a:spLocks noGrp="1"/>
          </p:cNvSpPr>
          <p:nvPr>
            <p:ph type="body"/>
          </p:nvPr>
        </p:nvSpPr>
        <p:spPr>
          <a:xfrm>
            <a:off x="1388520" y="2712240"/>
            <a:ext cx="6366600" cy="111096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3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3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3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3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3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3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3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129"/>
          <p:cNvSpPr>
            <a:spLocks noGrp="1"/>
          </p:cNvSpPr>
          <p:nvPr>
            <p:ph type="sldNum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17C649F-9142-45D2-B074-51884FF53DE6}" type="slidenum">
              <a:rPr b="0" lang="it" sz="900" spc="-1" strike="noStrike">
                <a:solidFill>
                  <a:srgbClr val="ffffff"/>
                </a:solidFill>
                <a:latin typeface="Nunito"/>
                <a:ea typeface="Nunito"/>
              </a:rPr>
              <a:t>&lt;numero&gt;</a:t>
            </a:fld>
            <a:endParaRPr b="0" lang="it-IT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24040" y="395640"/>
            <a:ext cx="4797000" cy="187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3600" spc="-1" strike="noStrike">
                <a:solidFill>
                  <a:srgbClr val="ffffff"/>
                </a:solidFill>
                <a:latin typeface="Maven Pro"/>
                <a:ea typeface="Maven Pro"/>
              </a:rPr>
              <a:t>Analisi di rete e </a:t>
            </a:r>
            <a:r>
              <a:rPr b="1" lang="it" sz="3600" spc="-1" strike="noStrike">
                <a:solidFill>
                  <a:srgbClr val="ffffff"/>
                </a:solidFill>
                <a:latin typeface="Maven Pro"/>
                <a:ea typeface="Maven Pro"/>
              </a:rPr>
              <a:t>sentimento di un dataset </a:t>
            </a:r>
            <a:r>
              <a:rPr b="1" lang="it" sz="3600" spc="-1" strike="noStrike">
                <a:solidFill>
                  <a:srgbClr val="ffffff"/>
                </a:solidFill>
                <a:latin typeface="Maven Pro"/>
                <a:ea typeface="Maven Pro"/>
              </a:rPr>
              <a:t>Amazon</a:t>
            </a:r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95680" y="2189520"/>
            <a:ext cx="4255200" cy="6951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600" spc="-1" strike="noStrike">
                <a:solidFill>
                  <a:srgbClr val="ffffff"/>
                </a:solidFill>
                <a:latin typeface="Nunito"/>
                <a:ea typeface="Nunito"/>
              </a:rPr>
              <a:t>Progetto Data Analytics - </a:t>
            </a:r>
            <a:r>
              <a:rPr b="0" lang="it" sz="1600" spc="-1" strike="noStrike">
                <a:solidFill>
                  <a:srgbClr val="ffffff"/>
                </a:solidFill>
                <a:latin typeface="Nunito"/>
                <a:ea typeface="Nunito"/>
              </a:rPr>
              <a:t>06/07/2020</a:t>
            </a:r>
            <a:endParaRPr b="0" lang="it-IT" sz="1600" spc="-1" strike="noStrike">
              <a:latin typeface="Arial"/>
            </a:endParaRPr>
          </a:p>
        </p:txBody>
      </p:sp>
      <p:sp>
        <p:nvSpPr>
          <p:cNvPr id="284" name="TextShape 3"/>
          <p:cNvSpPr txBox="1"/>
          <p:nvPr/>
        </p:nvSpPr>
        <p:spPr>
          <a:xfrm>
            <a:off x="895680" y="4173120"/>
            <a:ext cx="2113920" cy="6951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600" spc="-1" strike="noStrike">
                <a:solidFill>
                  <a:srgbClr val="ffffff"/>
                </a:solidFill>
                <a:latin typeface="Nunito"/>
                <a:ea typeface="Nunito"/>
              </a:rPr>
              <a:t>Christian Bernasconi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600" spc="-1" strike="noStrike">
                <a:solidFill>
                  <a:srgbClr val="ffffff"/>
                </a:solidFill>
                <a:latin typeface="Nunito"/>
                <a:ea typeface="Nunito"/>
              </a:rPr>
              <a:t>Gabriele Ferrario</a:t>
            </a:r>
            <a:endParaRPr b="0" lang="it-IT" sz="1600" spc="-1" strike="noStrike">
              <a:latin typeface="Arial"/>
            </a:endParaRPr>
          </a:p>
        </p:txBody>
      </p:sp>
      <p:sp>
        <p:nvSpPr>
          <p:cNvPr id="285" name="TextShape 4"/>
          <p:cNvSpPr txBox="1"/>
          <p:nvPr/>
        </p:nvSpPr>
        <p:spPr>
          <a:xfrm>
            <a:off x="3093120" y="4173120"/>
            <a:ext cx="2113920" cy="6951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600" spc="-1" strike="noStrike">
                <a:solidFill>
                  <a:srgbClr val="ffffff"/>
                </a:solidFill>
                <a:latin typeface="Nunito"/>
                <a:ea typeface="Nunito"/>
              </a:rPr>
              <a:t>Riccardo Pozzi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600" spc="-1" strike="noStrike">
                <a:solidFill>
                  <a:srgbClr val="ffffff"/>
                </a:solidFill>
                <a:latin typeface="Nunito"/>
                <a:ea typeface="Nunito"/>
              </a:rPr>
              <a:t>Marco Ripamonti</a:t>
            </a:r>
            <a:endParaRPr b="0" lang="it-I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Prodotti più rilevanti (1)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1" name="Google Shape;418;p29" descr=""/>
          <p:cNvPicPr/>
          <p:nvPr/>
        </p:nvPicPr>
        <p:blipFill>
          <a:blip r:embed="rId1"/>
          <a:stretch/>
        </p:blipFill>
        <p:spPr>
          <a:xfrm>
            <a:off x="2613600" y="1241280"/>
            <a:ext cx="3760200" cy="3594960"/>
          </a:xfrm>
          <a:prstGeom prst="rect">
            <a:avLst/>
          </a:prstGeom>
          <a:ln w="0">
            <a:noFill/>
          </a:ln>
        </p:spPr>
      </p:pic>
      <p:sp>
        <p:nvSpPr>
          <p:cNvPr id="332" name="CustomShape 2"/>
          <p:cNvSpPr/>
          <p:nvPr/>
        </p:nvSpPr>
        <p:spPr>
          <a:xfrm rot="10800000">
            <a:off x="4650840" y="3053880"/>
            <a:ext cx="1998000" cy="55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99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3"/>
          <p:cNvSpPr/>
          <p:nvPr/>
        </p:nvSpPr>
        <p:spPr>
          <a:xfrm>
            <a:off x="6648840" y="3436200"/>
            <a:ext cx="2287800" cy="449640"/>
          </a:xfrm>
          <a:prstGeom prst="rect">
            <a:avLst/>
          </a:prstGeom>
          <a:noFill/>
          <a:ln w="28575">
            <a:solidFill>
              <a:srgbClr val="0099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Nunito"/>
                <a:ea typeface="Nunito"/>
              </a:rPr>
              <a:t>Echo Dot (3a generazione)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34" name="CustomShape 4"/>
          <p:cNvSpPr/>
          <p:nvPr/>
        </p:nvSpPr>
        <p:spPr>
          <a:xfrm>
            <a:off x="2475360" y="2094480"/>
            <a:ext cx="792720" cy="104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5"/>
          <p:cNvSpPr/>
          <p:nvPr/>
        </p:nvSpPr>
        <p:spPr>
          <a:xfrm>
            <a:off x="353880" y="1884960"/>
            <a:ext cx="2121120" cy="41904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Nunito"/>
                <a:ea typeface="Nunito"/>
              </a:rPr>
              <a:t>Lampadina wifi colorata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36" name="CustomShape 6"/>
          <p:cNvSpPr/>
          <p:nvPr/>
        </p:nvSpPr>
        <p:spPr>
          <a:xfrm flipH="1">
            <a:off x="5202360" y="1992960"/>
            <a:ext cx="1001520" cy="37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7"/>
          <p:cNvSpPr/>
          <p:nvPr/>
        </p:nvSpPr>
        <p:spPr>
          <a:xfrm>
            <a:off x="6204240" y="1777680"/>
            <a:ext cx="1917720" cy="44964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Nunito"/>
                <a:ea typeface="Nunito"/>
              </a:rPr>
              <a:t>Amazon smart plug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38" name="CustomShape 8"/>
          <p:cNvSpPr/>
          <p:nvPr/>
        </p:nvSpPr>
        <p:spPr>
          <a:xfrm flipH="1" rot="10800000">
            <a:off x="2153160" y="3461400"/>
            <a:ext cx="589320" cy="27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9"/>
          <p:cNvSpPr/>
          <p:nvPr/>
        </p:nvSpPr>
        <p:spPr>
          <a:xfrm>
            <a:off x="289440" y="3436200"/>
            <a:ext cx="1864080" cy="59472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Nunito"/>
                <a:ea typeface="Nunito"/>
              </a:rPr>
              <a:t>Multipresa ciabatta elettrica wifi</a:t>
            </a:r>
            <a:endParaRPr b="0" lang="it-I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Prodotti più rilevanti (1)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41" name="Table 2"/>
          <p:cNvGraphicFramePr/>
          <p:nvPr/>
        </p:nvGraphicFramePr>
        <p:xfrm>
          <a:off x="952560" y="1428840"/>
          <a:ext cx="4773960" cy="2666520"/>
        </p:xfrm>
        <a:graphic>
          <a:graphicData uri="http://schemas.openxmlformats.org/drawingml/2006/table">
            <a:tbl>
              <a:tblPr/>
              <a:tblGrid>
                <a:gridCol w="3619440"/>
                <a:gridCol w="1154880"/>
              </a:tblGrid>
              <a:tr h="5821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it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Prodotto</a:t>
                      </a:r>
                      <a:endParaRPr b="0" lang="it-IT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it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# Prod. collegati</a:t>
                      </a:r>
                      <a:endParaRPr b="0" lang="it-IT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Echo Dot (3 generazione)</a:t>
                      </a:r>
                      <a:endParaRPr b="0" lang="it-IT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</a:t>
                      </a:r>
                      <a:endParaRPr b="0" lang="it-IT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821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Gfone 8 Set di strumenti per manicure per unghie da 8 pezzi</a:t>
                      </a:r>
                      <a:endParaRPr b="0" lang="it-IT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38</a:t>
                      </a:r>
                      <a:endParaRPr b="0" lang="it-IT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FIFA 19 - PlayStation 4</a:t>
                      </a:r>
                      <a:endParaRPr b="0" lang="it-IT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37</a:t>
                      </a:r>
                      <a:endParaRPr b="0" lang="it-IT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RFID Blocking Porta Carte di Credito</a:t>
                      </a:r>
                      <a:endParaRPr b="0" lang="it-IT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31</a:t>
                      </a:r>
                      <a:endParaRPr b="0" lang="it-IT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821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Bruzzzler 200100001066 Ciminiera con impugnatura di sicurezza</a:t>
                      </a:r>
                      <a:endParaRPr b="0" lang="it-IT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29</a:t>
                      </a:r>
                      <a:endParaRPr b="0" lang="it-IT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...</a:t>
                      </a:r>
                      <a:endParaRPr b="0" lang="it-IT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...</a:t>
                      </a:r>
                      <a:endParaRPr b="0" lang="it-IT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42" name="Google Shape;433;p30" descr=""/>
          <p:cNvPicPr/>
          <p:nvPr/>
        </p:nvPicPr>
        <p:blipFill>
          <a:blip r:embed="rId1"/>
          <a:stretch/>
        </p:blipFill>
        <p:spPr>
          <a:xfrm>
            <a:off x="6605640" y="1299960"/>
            <a:ext cx="1728360" cy="1728360"/>
          </a:xfrm>
          <a:prstGeom prst="rect">
            <a:avLst/>
          </a:prstGeom>
          <a:ln w="0">
            <a:noFill/>
          </a:ln>
        </p:spPr>
      </p:pic>
      <p:pic>
        <p:nvPicPr>
          <p:cNvPr id="343" name="Google Shape;434;p30" descr=""/>
          <p:cNvPicPr/>
          <p:nvPr/>
        </p:nvPicPr>
        <p:blipFill>
          <a:blip r:embed="rId2"/>
          <a:stretch/>
        </p:blipFill>
        <p:spPr>
          <a:xfrm>
            <a:off x="6605640" y="2939400"/>
            <a:ext cx="1809360" cy="180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439;p31" descr=""/>
          <p:cNvPicPr/>
          <p:nvPr/>
        </p:nvPicPr>
        <p:blipFill>
          <a:blip r:embed="rId1"/>
          <a:stretch/>
        </p:blipFill>
        <p:spPr>
          <a:xfrm>
            <a:off x="4419720" y="1289160"/>
            <a:ext cx="4770720" cy="3847680"/>
          </a:xfrm>
          <a:prstGeom prst="rect">
            <a:avLst/>
          </a:prstGeom>
          <a:ln w="0">
            <a:noFill/>
          </a:ln>
        </p:spPr>
      </p:pic>
      <p:sp>
        <p:nvSpPr>
          <p:cNvPr id="345" name="CustomShape 1"/>
          <p:cNvSpPr/>
          <p:nvPr/>
        </p:nvSpPr>
        <p:spPr>
          <a:xfrm>
            <a:off x="6408000" y="2870280"/>
            <a:ext cx="164880" cy="1962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2"/>
          <p:cNvSpPr/>
          <p:nvPr/>
        </p:nvSpPr>
        <p:spPr>
          <a:xfrm>
            <a:off x="6408000" y="3402720"/>
            <a:ext cx="164880" cy="1962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3"/>
          <p:cNvSpPr/>
          <p:nvPr/>
        </p:nvSpPr>
        <p:spPr>
          <a:xfrm>
            <a:off x="6805080" y="3359880"/>
            <a:ext cx="164880" cy="1962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4"/>
          <p:cNvSpPr/>
          <p:nvPr/>
        </p:nvSpPr>
        <p:spPr>
          <a:xfrm>
            <a:off x="6738480" y="3791880"/>
            <a:ext cx="164880" cy="1962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5"/>
          <p:cNvSpPr/>
          <p:nvPr/>
        </p:nvSpPr>
        <p:spPr>
          <a:xfrm>
            <a:off x="6521760" y="2926440"/>
            <a:ext cx="164880" cy="1962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TextShape 6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Prodotti più rilevanti (2)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TextShape 7"/>
          <p:cNvSpPr txBox="1"/>
          <p:nvPr/>
        </p:nvSpPr>
        <p:spPr>
          <a:xfrm>
            <a:off x="842400" y="1942200"/>
            <a:ext cx="3576960" cy="25412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29760">
              <a:lnSpc>
                <a:spcPct val="115000"/>
              </a:lnSpc>
              <a:buClr>
                <a:srgbClr val="424242"/>
              </a:buClr>
              <a:buFont typeface="Nunito"/>
              <a:buChar char="●"/>
            </a:pPr>
            <a:r>
              <a:rPr b="0" lang="it" sz="1600" spc="-1" strike="noStrike">
                <a:solidFill>
                  <a:srgbClr val="424242"/>
                </a:solidFill>
                <a:latin typeface="Nunito"/>
                <a:ea typeface="Nunito"/>
              </a:rPr>
              <a:t>prodotti più facilmente raggiungibili partendo dall’acquisto di un altro 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1" lang="it" sz="1600" spc="-1" strike="noStrike">
                <a:solidFill>
                  <a:srgbClr val="424242"/>
                </a:solidFill>
                <a:latin typeface="Nunito"/>
                <a:ea typeface="Nunito"/>
              </a:rPr>
              <a:t>Esempio: </a:t>
            </a:r>
            <a:br/>
            <a:r>
              <a:rPr b="0" lang="it" sz="1600" spc="-1" strike="noStrike">
                <a:solidFill>
                  <a:srgbClr val="424242"/>
                </a:solidFill>
                <a:latin typeface="Nunito"/>
                <a:ea typeface="Nunito"/>
              </a:rPr>
              <a:t>aggiungendo un annuncio pubblicitario sulla pagina del prodotto, esso sarà più facilmente visualizzato seguendo una catena di acquisti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Prodotti più rilevanti (2)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53" name="Table 2"/>
          <p:cNvGraphicFramePr/>
          <p:nvPr/>
        </p:nvGraphicFramePr>
        <p:xfrm>
          <a:off x="952560" y="1428840"/>
          <a:ext cx="3619080" cy="2666520"/>
        </p:xfrm>
        <a:graphic>
          <a:graphicData uri="http://schemas.openxmlformats.org/drawingml/2006/table">
            <a:tbl>
              <a:tblPr/>
              <a:tblGrid>
                <a:gridCol w="3619440"/>
              </a:tblGrid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it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Prodotto</a:t>
                      </a:r>
                      <a:endParaRPr b="0" lang="it-IT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RFID Blocking Porta Carte di Credito</a:t>
                      </a:r>
                      <a:endParaRPr b="0" lang="it-IT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Willful Cuffie Bluetooth 5.0</a:t>
                      </a:r>
                      <a:endParaRPr b="0" lang="it-IT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821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Gfone 8 Set di strumenti per manicure per unghie da 8 pezzi</a:t>
                      </a:r>
                      <a:endParaRPr b="0" lang="it-IT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821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Feob Orologio Fitness Tracker Pressione Sanguigna Cardiofrequenzimetro da Polso</a:t>
                      </a:r>
                      <a:endParaRPr b="0" lang="it-IT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821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Rolsac - Cagliplast Rotolo con Scatola Esterna</a:t>
                      </a:r>
                      <a:endParaRPr b="0" lang="it-IT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...</a:t>
                      </a:r>
                      <a:endParaRPr b="0" lang="it-IT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54" name="Google Shape;453;p32" descr=""/>
          <p:cNvPicPr/>
          <p:nvPr/>
        </p:nvPicPr>
        <p:blipFill>
          <a:blip r:embed="rId1"/>
          <a:stretch/>
        </p:blipFill>
        <p:spPr>
          <a:xfrm>
            <a:off x="6798240" y="2807640"/>
            <a:ext cx="1932120" cy="1932120"/>
          </a:xfrm>
          <a:prstGeom prst="rect">
            <a:avLst/>
          </a:prstGeom>
          <a:ln w="0">
            <a:noFill/>
          </a:ln>
        </p:spPr>
      </p:pic>
      <p:pic>
        <p:nvPicPr>
          <p:cNvPr id="355" name="Google Shape;454;p32" descr=""/>
          <p:cNvPicPr/>
          <p:nvPr/>
        </p:nvPicPr>
        <p:blipFill>
          <a:blip r:embed="rId2"/>
          <a:stretch/>
        </p:blipFill>
        <p:spPr>
          <a:xfrm>
            <a:off x="5255640" y="1240200"/>
            <a:ext cx="1781280" cy="178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Gruppi di prodotti correlati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TextShape 2"/>
          <p:cNvSpPr txBox="1"/>
          <p:nvPr/>
        </p:nvSpPr>
        <p:spPr>
          <a:xfrm>
            <a:off x="842400" y="1713600"/>
            <a:ext cx="3729240" cy="29865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29760">
              <a:lnSpc>
                <a:spcPct val="115000"/>
              </a:lnSpc>
              <a:buClr>
                <a:srgbClr val="424242"/>
              </a:buClr>
              <a:buFont typeface="Nunito"/>
              <a:buChar char="●"/>
            </a:pPr>
            <a:r>
              <a:rPr b="0" lang="it" sz="1600" spc="-1" strike="noStrike">
                <a:solidFill>
                  <a:srgbClr val="424242"/>
                </a:solidFill>
                <a:latin typeface="Nunito"/>
                <a:ea typeface="Nunito"/>
              </a:rPr>
              <a:t>in una categoria di prodotti possono formarsi ulteriori sottogruppi in base alle relazioni di acquisto 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424242"/>
              </a:buClr>
              <a:buFont typeface="Nunito"/>
              <a:buChar char="●"/>
            </a:pPr>
            <a:r>
              <a:rPr b="0" lang="it" sz="1600" spc="-1" strike="noStrike">
                <a:solidFill>
                  <a:srgbClr val="424242"/>
                </a:solidFill>
                <a:latin typeface="Nunito"/>
                <a:ea typeface="Nunito"/>
              </a:rPr>
              <a:t>partendo dalla rete completa sono state rilevate 1064 comunità di prodotti 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424242"/>
              </a:buClr>
              <a:buFont typeface="Nunito"/>
              <a:buChar char="●"/>
            </a:pPr>
            <a:r>
              <a:rPr b="0" lang="it" sz="1600" spc="-1" strike="noStrike">
                <a:solidFill>
                  <a:srgbClr val="424242"/>
                </a:solidFill>
                <a:latin typeface="Nunito"/>
                <a:ea typeface="Nunito"/>
              </a:rPr>
              <a:t>le comunità rappresentano una suddivisione concreta (anche inter-categoria) dei prodotti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8" name="Google Shape;461;p33" descr=""/>
          <p:cNvPicPr/>
          <p:nvPr/>
        </p:nvPicPr>
        <p:blipFill>
          <a:blip r:embed="rId1"/>
          <a:stretch/>
        </p:blipFill>
        <p:spPr>
          <a:xfrm>
            <a:off x="4813200" y="1335960"/>
            <a:ext cx="4008240" cy="3240360"/>
          </a:xfrm>
          <a:prstGeom prst="rect">
            <a:avLst/>
          </a:prstGeom>
          <a:ln w="0">
            <a:noFill/>
          </a:ln>
        </p:spPr>
      </p:pic>
      <p:sp>
        <p:nvSpPr>
          <p:cNvPr id="359" name="CustomShape 3"/>
          <p:cNvSpPr/>
          <p:nvPr/>
        </p:nvSpPr>
        <p:spPr>
          <a:xfrm>
            <a:off x="7171200" y="3256200"/>
            <a:ext cx="932040" cy="86544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4"/>
          <p:cNvSpPr/>
          <p:nvPr/>
        </p:nvSpPr>
        <p:spPr>
          <a:xfrm>
            <a:off x="6224040" y="1221120"/>
            <a:ext cx="828720" cy="78408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5"/>
          <p:cNvSpPr/>
          <p:nvPr/>
        </p:nvSpPr>
        <p:spPr>
          <a:xfrm>
            <a:off x="5377320" y="3333960"/>
            <a:ext cx="587520" cy="57312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6"/>
          <p:cNvSpPr/>
          <p:nvPr/>
        </p:nvSpPr>
        <p:spPr>
          <a:xfrm>
            <a:off x="7518960" y="2225160"/>
            <a:ext cx="815040" cy="81612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1388520" y="883800"/>
            <a:ext cx="6366600" cy="1863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" sz="3600" spc="-1" strike="noStrike">
                <a:solidFill>
                  <a:srgbClr val="ffffff"/>
                </a:solidFill>
                <a:latin typeface="Maven Pro"/>
                <a:ea typeface="Maven Pro"/>
              </a:rPr>
              <a:t>Demo rete prodotti</a:t>
            </a:r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5137200" y="4011120"/>
            <a:ext cx="3355920" cy="1228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" sz="2600" spc="-1" strike="noStrike">
                <a:solidFill>
                  <a:srgbClr val="ffffff"/>
                </a:solidFill>
                <a:latin typeface="Maven Pro"/>
                <a:ea typeface="Maven Pro"/>
              </a:rPr>
              <a:t>Analisi sentimento</a:t>
            </a:r>
            <a:endParaRPr b="0" lang="it-IT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5" name="Google Shape;472;p34" descr=""/>
          <p:cNvPicPr/>
          <p:nvPr/>
        </p:nvPicPr>
        <p:blipFill>
          <a:blip r:embed="rId1"/>
          <a:stretch/>
        </p:blipFill>
        <p:spPr>
          <a:xfrm>
            <a:off x="8286480" y="4250520"/>
            <a:ext cx="749520" cy="74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Analisi sentimento recensioni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TextShape 2"/>
          <p:cNvSpPr txBox="1"/>
          <p:nvPr/>
        </p:nvSpPr>
        <p:spPr>
          <a:xfrm>
            <a:off x="1303920" y="1332360"/>
            <a:ext cx="7030080" cy="32774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it" sz="1600" spc="-1" strike="noStrike">
                <a:solidFill>
                  <a:srgbClr val="424242"/>
                </a:solidFill>
                <a:latin typeface="Nunito"/>
                <a:ea typeface="Nunito"/>
              </a:rPr>
              <a:t>Obiettivi: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spcBef>
                <a:spcPts val="1599"/>
              </a:spcBef>
              <a:buClr>
                <a:srgbClr val="424242"/>
              </a:buClr>
              <a:buFont typeface="Nunito"/>
              <a:buChar char="●"/>
              <a:tabLst>
                <a:tab algn="l" pos="0"/>
              </a:tabLst>
            </a:pPr>
            <a:r>
              <a:rPr b="0" lang="it" sz="1600" spc="-1" strike="noStrike">
                <a:solidFill>
                  <a:srgbClr val="424242"/>
                </a:solidFill>
                <a:latin typeface="Nunito"/>
                <a:ea typeface="Nunito"/>
              </a:rPr>
              <a:t>corrispondenza tra numero di stelle e lessico delle recensioni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424242"/>
              </a:buClr>
              <a:buFont typeface="Nunito"/>
              <a:buChar char="●"/>
              <a:tabLst>
                <a:tab algn="l" pos="0"/>
              </a:tabLst>
            </a:pPr>
            <a:r>
              <a:rPr b="0" lang="it" sz="1600" spc="-1" strike="noStrike">
                <a:solidFill>
                  <a:srgbClr val="424242"/>
                </a:solidFill>
                <a:latin typeface="Nunito"/>
                <a:ea typeface="Nunito"/>
              </a:rPr>
              <a:t>tendenza sentimento recensioni  3 stelle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424242"/>
              </a:buClr>
              <a:buFont typeface="Nunito"/>
              <a:buChar char="●"/>
              <a:tabLst>
                <a:tab algn="l" pos="0"/>
              </a:tabLst>
            </a:pPr>
            <a:r>
              <a:rPr b="0" lang="it" sz="1600" spc="-1" strike="noStrike">
                <a:solidFill>
                  <a:srgbClr val="424242"/>
                </a:solidFill>
                <a:latin typeface="Nunito"/>
                <a:ea typeface="Nunito"/>
              </a:rPr>
              <a:t>trend nel tempo del sentimento per un prodotto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1" lang="it" sz="1600" spc="-1" strike="noStrike">
                <a:solidFill>
                  <a:srgbClr val="424242"/>
                </a:solidFill>
                <a:latin typeface="Nunito"/>
                <a:ea typeface="Nunito"/>
              </a:rPr>
              <a:t>Motivazioni: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spcBef>
                <a:spcPts val="1599"/>
              </a:spcBef>
              <a:buClr>
                <a:srgbClr val="424242"/>
              </a:buClr>
              <a:buFont typeface="Nunito"/>
              <a:buChar char="●"/>
              <a:tabLst>
                <a:tab algn="l" pos="0"/>
              </a:tabLst>
            </a:pPr>
            <a:r>
              <a:rPr b="0" lang="it" sz="1600" spc="-1" strike="noStrike">
                <a:solidFill>
                  <a:srgbClr val="424242"/>
                </a:solidFill>
                <a:latin typeface="Nunito"/>
                <a:ea typeface="Nunito"/>
              </a:rPr>
              <a:t>stabilire se il lessico utilizzato corrisponde alle stelle assegnate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424242"/>
              </a:buClr>
              <a:buFont typeface="Nunito"/>
              <a:buChar char="●"/>
              <a:tabLst>
                <a:tab algn="l" pos="0"/>
              </a:tabLst>
            </a:pPr>
            <a:r>
              <a:rPr b="0" lang="it" sz="1600" spc="-1" strike="noStrike">
                <a:solidFill>
                  <a:srgbClr val="424242"/>
                </a:solidFill>
                <a:latin typeface="Nunito"/>
                <a:ea typeface="Nunito"/>
              </a:rPr>
              <a:t>stabilire se mediamente un utente utilizzi con una tendenza positiva o negativa le 3 stelle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424242"/>
              </a:buClr>
              <a:buFont typeface="Nunito"/>
              <a:buChar char="●"/>
              <a:tabLst>
                <a:tab algn="l" pos="0"/>
              </a:tabLst>
            </a:pPr>
            <a:r>
              <a:rPr b="0" lang="it" sz="1600" spc="-1" strike="noStrike">
                <a:solidFill>
                  <a:srgbClr val="424242"/>
                </a:solidFill>
                <a:latin typeface="Nunito"/>
                <a:ea typeface="Nunito"/>
              </a:rPr>
              <a:t>stabilire se l’apprezzamento per un determinato prodotto sia in crescita o decrescita nel tempo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8" name="Google Shape;479;p35" descr=""/>
          <p:cNvPicPr/>
          <p:nvPr/>
        </p:nvPicPr>
        <p:blipFill>
          <a:blip r:embed="rId1"/>
          <a:stretch/>
        </p:blipFill>
        <p:spPr>
          <a:xfrm>
            <a:off x="6699600" y="688680"/>
            <a:ext cx="412920" cy="412920"/>
          </a:xfrm>
          <a:prstGeom prst="rect">
            <a:avLst/>
          </a:prstGeom>
          <a:ln w="0">
            <a:noFill/>
          </a:ln>
        </p:spPr>
      </p:pic>
      <p:pic>
        <p:nvPicPr>
          <p:cNvPr id="369" name="Google Shape;480;p35" descr=""/>
          <p:cNvPicPr/>
          <p:nvPr/>
        </p:nvPicPr>
        <p:blipFill>
          <a:blip r:embed="rId2"/>
          <a:stretch/>
        </p:blipFill>
        <p:spPr>
          <a:xfrm>
            <a:off x="7291800" y="688680"/>
            <a:ext cx="412920" cy="41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Corrispondenza tra numero di stelle e polarità del testo (1)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TextShape 2"/>
          <p:cNvSpPr txBox="1"/>
          <p:nvPr/>
        </p:nvSpPr>
        <p:spPr>
          <a:xfrm>
            <a:off x="1303920" y="1667880"/>
            <a:ext cx="7030080" cy="7743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it" sz="1600" spc="-1" strike="noStrike">
                <a:solidFill>
                  <a:srgbClr val="424242"/>
                </a:solidFill>
                <a:latin typeface="Nunito"/>
                <a:ea typeface="Nunito"/>
              </a:rPr>
              <a:t>Lessico italiano per assegnare alle recensioni una polarità ottenuta considerando le polarità delle parole che la compongono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2" name="Google Shape;487;p36" descr=""/>
          <p:cNvPicPr/>
          <p:nvPr/>
        </p:nvPicPr>
        <p:blipFill>
          <a:blip r:embed="rId1"/>
          <a:stretch/>
        </p:blipFill>
        <p:spPr>
          <a:xfrm>
            <a:off x="4964760" y="2512080"/>
            <a:ext cx="3683160" cy="1886400"/>
          </a:xfrm>
          <a:prstGeom prst="rect">
            <a:avLst/>
          </a:prstGeom>
          <a:ln w="28575">
            <a:solidFill>
              <a:srgbClr val="e44133"/>
            </a:solidFill>
            <a:round/>
          </a:ln>
        </p:spPr>
      </p:pic>
      <p:pic>
        <p:nvPicPr>
          <p:cNvPr id="373" name="Google Shape;488;p36" descr=""/>
          <p:cNvPicPr/>
          <p:nvPr/>
        </p:nvPicPr>
        <p:blipFill>
          <a:blip r:embed="rId2"/>
          <a:stretch/>
        </p:blipFill>
        <p:spPr>
          <a:xfrm>
            <a:off x="888480" y="2512080"/>
            <a:ext cx="3683160" cy="1886400"/>
          </a:xfrm>
          <a:prstGeom prst="rect">
            <a:avLst/>
          </a:prstGeom>
          <a:ln w="28575">
            <a:solidFill>
              <a:srgbClr val="33a352"/>
            </a:solidFill>
            <a:round/>
          </a:ln>
        </p:spPr>
      </p:pic>
      <p:sp>
        <p:nvSpPr>
          <p:cNvPr id="374" name="CustomShape 3"/>
          <p:cNvSpPr/>
          <p:nvPr/>
        </p:nvSpPr>
        <p:spPr>
          <a:xfrm>
            <a:off x="3838680" y="4514400"/>
            <a:ext cx="1960920" cy="27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1400" spc="-1" strike="noStrike">
                <a:solidFill>
                  <a:srgbClr val="000000"/>
                </a:solidFill>
                <a:latin typeface="Nunito"/>
                <a:ea typeface="Nunito"/>
              </a:rPr>
              <a:t>Nessuna correlazione</a:t>
            </a:r>
            <a:endParaRPr b="0" lang="it-I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Corrispondenza tra numero di stelle e polarità del testo (2)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TextShape 2"/>
          <p:cNvSpPr txBox="1"/>
          <p:nvPr/>
        </p:nvSpPr>
        <p:spPr>
          <a:xfrm>
            <a:off x="1244520" y="1598040"/>
            <a:ext cx="6799680" cy="6627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29760">
              <a:lnSpc>
                <a:spcPct val="115000"/>
              </a:lnSpc>
              <a:buClr>
                <a:srgbClr val="424242"/>
              </a:buClr>
              <a:buFont typeface="Nunito"/>
              <a:buChar char="●"/>
            </a:pPr>
            <a:r>
              <a:rPr b="0" lang="it" sz="1600" spc="-1" strike="noStrike">
                <a:solidFill>
                  <a:srgbClr val="424242"/>
                </a:solidFill>
                <a:latin typeface="Nunito"/>
                <a:ea typeface="Nunito"/>
              </a:rPr>
              <a:t>classificare una recensione basandosi su un lessico si è rivelato inefficace 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4430160" y="2346840"/>
            <a:ext cx="428400" cy="5245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6d7a8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TextShape 4"/>
          <p:cNvSpPr txBox="1"/>
          <p:nvPr/>
        </p:nvSpPr>
        <p:spPr>
          <a:xfrm>
            <a:off x="1244520" y="2871720"/>
            <a:ext cx="6799680" cy="6627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29760">
              <a:lnSpc>
                <a:spcPct val="115000"/>
              </a:lnSpc>
              <a:buClr>
                <a:srgbClr val="424242"/>
              </a:buClr>
              <a:buFont typeface="Nunito"/>
              <a:buChar char="●"/>
            </a:pPr>
            <a:r>
              <a:rPr b="0" lang="it" sz="1600" spc="-1" strike="noStrike">
                <a:solidFill>
                  <a:srgbClr val="424242"/>
                </a:solidFill>
                <a:latin typeface="Nunito"/>
                <a:ea typeface="Nunito"/>
              </a:rPr>
              <a:t>modello machine learning per classificare una recensione come positiva o negativa, costruito sulla base delle recensioni più attendibili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9" name="Google Shape;498;p37" descr=""/>
          <p:cNvPicPr/>
          <p:nvPr/>
        </p:nvPicPr>
        <p:blipFill>
          <a:blip r:embed="rId1"/>
          <a:stretch/>
        </p:blipFill>
        <p:spPr>
          <a:xfrm>
            <a:off x="4072320" y="3782880"/>
            <a:ext cx="999000" cy="999000"/>
          </a:xfrm>
          <a:prstGeom prst="rect">
            <a:avLst/>
          </a:prstGeom>
          <a:ln w="0">
            <a:noFill/>
          </a:ln>
        </p:spPr>
      </p:pic>
      <p:sp>
        <p:nvSpPr>
          <p:cNvPr id="380" name="CustomShape 5"/>
          <p:cNvSpPr/>
          <p:nvPr/>
        </p:nvSpPr>
        <p:spPr>
          <a:xfrm>
            <a:off x="4074120" y="3782880"/>
            <a:ext cx="999000" cy="396000"/>
          </a:xfrm>
          <a:prstGeom prst="rect">
            <a:avLst/>
          </a:prstGeom>
          <a:noFill/>
          <a:ln w="1905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6"/>
          <p:cNvSpPr/>
          <p:nvPr/>
        </p:nvSpPr>
        <p:spPr>
          <a:xfrm>
            <a:off x="4074120" y="4392360"/>
            <a:ext cx="999000" cy="39600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82" name="Google Shape;501;p37" descr=""/>
          <p:cNvPicPr/>
          <p:nvPr/>
        </p:nvPicPr>
        <p:blipFill>
          <a:blip r:embed="rId2"/>
          <a:stretch/>
        </p:blipFill>
        <p:spPr>
          <a:xfrm>
            <a:off x="3573000" y="3782880"/>
            <a:ext cx="412920" cy="412920"/>
          </a:xfrm>
          <a:prstGeom prst="rect">
            <a:avLst/>
          </a:prstGeom>
          <a:ln w="0">
            <a:noFill/>
          </a:ln>
        </p:spPr>
      </p:pic>
      <p:pic>
        <p:nvPicPr>
          <p:cNvPr id="383" name="Google Shape;502;p37" descr=""/>
          <p:cNvPicPr/>
          <p:nvPr/>
        </p:nvPicPr>
        <p:blipFill>
          <a:blip r:embed="rId3"/>
          <a:stretch/>
        </p:blipFill>
        <p:spPr>
          <a:xfrm>
            <a:off x="5157720" y="4383720"/>
            <a:ext cx="412920" cy="41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417960" y="1352520"/>
            <a:ext cx="8047080" cy="2057040"/>
          </a:xfrm>
          <a:prstGeom prst="rect">
            <a:avLst/>
          </a:pr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TextShape 2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Tendenza sentimento 3 stelle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6" name="Google Shape;509;p38" descr=""/>
          <p:cNvPicPr/>
          <p:nvPr/>
        </p:nvPicPr>
        <p:blipFill>
          <a:blip r:embed="rId1"/>
          <a:stretch/>
        </p:blipFill>
        <p:spPr>
          <a:xfrm>
            <a:off x="663120" y="1991160"/>
            <a:ext cx="3951360" cy="779760"/>
          </a:xfrm>
          <a:prstGeom prst="rect">
            <a:avLst/>
          </a:prstGeom>
          <a:ln w="28575">
            <a:solidFill>
              <a:srgbClr val="6aa84f"/>
            </a:solidFill>
            <a:round/>
          </a:ln>
        </p:spPr>
      </p:pic>
      <p:sp>
        <p:nvSpPr>
          <p:cNvPr id="387" name="CustomShape 3"/>
          <p:cNvSpPr/>
          <p:nvPr/>
        </p:nvSpPr>
        <p:spPr>
          <a:xfrm>
            <a:off x="568080" y="1436040"/>
            <a:ext cx="3385800" cy="44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1400" spc="-1" strike="noStrike">
                <a:solidFill>
                  <a:srgbClr val="000000"/>
                </a:solidFill>
                <a:latin typeface="Nunito"/>
                <a:ea typeface="Nunito"/>
              </a:rPr>
              <a:t>Classificazione sentimento 3 stelle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88" name="CustomShape 4"/>
          <p:cNvSpPr/>
          <p:nvPr/>
        </p:nvSpPr>
        <p:spPr>
          <a:xfrm>
            <a:off x="663120" y="2989800"/>
            <a:ext cx="385560" cy="246240"/>
          </a:xfrm>
          <a:prstGeom prst="rect">
            <a:avLst/>
          </a:prstGeom>
          <a:noFill/>
          <a:ln w="28575">
            <a:solidFill>
              <a:srgbClr val="6aa84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" sz="1400" spc="-1" strike="noStrike">
                <a:solidFill>
                  <a:srgbClr val="000000"/>
                </a:solidFill>
                <a:latin typeface="Nunito"/>
                <a:ea typeface="Nunito"/>
              </a:rPr>
              <a:t>...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89" name="CustomShape 5"/>
          <p:cNvSpPr/>
          <p:nvPr/>
        </p:nvSpPr>
        <p:spPr>
          <a:xfrm>
            <a:off x="2393640" y="2989800"/>
            <a:ext cx="385560" cy="246240"/>
          </a:xfrm>
          <a:prstGeom prst="rect">
            <a:avLst/>
          </a:prstGeom>
          <a:noFill/>
          <a:ln w="28575">
            <a:solidFill>
              <a:srgbClr val="6aa84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" sz="1400" spc="-1" strike="noStrike">
                <a:solidFill>
                  <a:srgbClr val="000000"/>
                </a:solidFill>
                <a:latin typeface="Nunito"/>
                <a:ea typeface="Nunito"/>
              </a:rPr>
              <a:t>...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90" name="CustomShape 6"/>
          <p:cNvSpPr/>
          <p:nvPr/>
        </p:nvSpPr>
        <p:spPr>
          <a:xfrm>
            <a:off x="7526160" y="3106440"/>
            <a:ext cx="385560" cy="24624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" sz="1400" spc="-1" strike="noStrike">
                <a:solidFill>
                  <a:srgbClr val="000000"/>
                </a:solidFill>
                <a:latin typeface="Nunito"/>
                <a:ea typeface="Nunito"/>
              </a:rPr>
              <a:t>...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91" name="CustomShape 7"/>
          <p:cNvSpPr/>
          <p:nvPr/>
        </p:nvSpPr>
        <p:spPr>
          <a:xfrm>
            <a:off x="1528560" y="2989800"/>
            <a:ext cx="385560" cy="246240"/>
          </a:xfrm>
          <a:prstGeom prst="rect">
            <a:avLst/>
          </a:prstGeom>
          <a:noFill/>
          <a:ln w="28575">
            <a:solidFill>
              <a:srgbClr val="6aa84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" sz="1400" spc="-1" strike="noStrike">
                <a:solidFill>
                  <a:srgbClr val="000000"/>
                </a:solidFill>
                <a:latin typeface="Nunito"/>
                <a:ea typeface="Nunito"/>
              </a:rPr>
              <a:t>...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92" name="CustomShape 8"/>
          <p:cNvSpPr/>
          <p:nvPr/>
        </p:nvSpPr>
        <p:spPr>
          <a:xfrm>
            <a:off x="5111280" y="3106440"/>
            <a:ext cx="385560" cy="24624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" sz="1400" spc="-1" strike="noStrike">
                <a:solidFill>
                  <a:srgbClr val="000000"/>
                </a:solidFill>
                <a:latin typeface="Nunito"/>
                <a:ea typeface="Nunito"/>
              </a:rPr>
              <a:t>...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93" name="CustomShape 9"/>
          <p:cNvSpPr/>
          <p:nvPr/>
        </p:nvSpPr>
        <p:spPr>
          <a:xfrm>
            <a:off x="6721200" y="3106440"/>
            <a:ext cx="385560" cy="24624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" sz="1400" spc="-1" strike="noStrike">
                <a:solidFill>
                  <a:srgbClr val="000000"/>
                </a:solidFill>
                <a:latin typeface="Nunito"/>
                <a:ea typeface="Nunito"/>
              </a:rPr>
              <a:t>...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94" name="CustomShape 10"/>
          <p:cNvSpPr/>
          <p:nvPr/>
        </p:nvSpPr>
        <p:spPr>
          <a:xfrm>
            <a:off x="5916240" y="3106440"/>
            <a:ext cx="385560" cy="24624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" sz="1400" spc="-1" strike="noStrike">
                <a:solidFill>
                  <a:srgbClr val="000000"/>
                </a:solidFill>
                <a:latin typeface="Nunito"/>
                <a:ea typeface="Nunito"/>
              </a:rPr>
              <a:t>...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95" name="CustomShape 11"/>
          <p:cNvSpPr/>
          <p:nvPr/>
        </p:nvSpPr>
        <p:spPr>
          <a:xfrm rot="5400000">
            <a:off x="2887920" y="3624480"/>
            <a:ext cx="840960" cy="9532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33a35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96" name="Google Shape;519;p38" descr=""/>
          <p:cNvPicPr/>
          <p:nvPr/>
        </p:nvPicPr>
        <p:blipFill>
          <a:blip r:embed="rId2"/>
          <a:stretch/>
        </p:blipFill>
        <p:spPr>
          <a:xfrm>
            <a:off x="3848760" y="3599280"/>
            <a:ext cx="1446120" cy="1411920"/>
          </a:xfrm>
          <a:prstGeom prst="rect">
            <a:avLst/>
          </a:prstGeom>
          <a:ln w="0">
            <a:noFill/>
          </a:ln>
        </p:spPr>
      </p:pic>
      <p:sp>
        <p:nvSpPr>
          <p:cNvPr id="397" name="CustomShape 12"/>
          <p:cNvSpPr/>
          <p:nvPr/>
        </p:nvSpPr>
        <p:spPr>
          <a:xfrm flipH="1" rot="16200000">
            <a:off x="5410440" y="3629880"/>
            <a:ext cx="840960" cy="9424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e44133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13"/>
          <p:cNvSpPr/>
          <p:nvPr/>
        </p:nvSpPr>
        <p:spPr>
          <a:xfrm>
            <a:off x="-331560" y="-51480"/>
            <a:ext cx="424404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9" name="Google Shape;522;p38" descr=""/>
          <p:cNvPicPr/>
          <p:nvPr/>
        </p:nvPicPr>
        <p:blipFill>
          <a:blip r:embed="rId3"/>
          <a:stretch/>
        </p:blipFill>
        <p:spPr>
          <a:xfrm>
            <a:off x="5111280" y="1751760"/>
            <a:ext cx="2888280" cy="1102680"/>
          </a:xfrm>
          <a:prstGeom prst="rect">
            <a:avLst/>
          </a:prstGeom>
          <a:ln w="28575">
            <a:solidFill>
              <a:srgbClr val="ff00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Contesto e </a:t>
            </a:r>
            <a:r>
              <a:rPr b="1" lang="it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obiettivi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TextShape 2"/>
          <p:cNvSpPr txBox="1"/>
          <p:nvPr/>
        </p:nvSpPr>
        <p:spPr>
          <a:xfrm>
            <a:off x="1303920" y="1598040"/>
            <a:ext cx="7030080" cy="3293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it" sz="1600" spc="-1" strike="noStrike">
                <a:solidFill>
                  <a:srgbClr val="424242"/>
                </a:solidFill>
                <a:latin typeface="Nunito"/>
                <a:ea typeface="Nunito"/>
              </a:rPr>
              <a:t>Contesto: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spcBef>
                <a:spcPts val="1599"/>
              </a:spcBef>
              <a:buClr>
                <a:srgbClr val="424242"/>
              </a:buClr>
              <a:buFont typeface="Nunito"/>
              <a:buChar char="●"/>
              <a:tabLst>
                <a:tab algn="l" pos="0"/>
              </a:tabLst>
            </a:pPr>
            <a:r>
              <a:rPr b="0" lang="it" sz="1600" spc="-1" strike="noStrike">
                <a:solidFill>
                  <a:srgbClr val="424242"/>
                </a:solidFill>
                <a:latin typeface="Nunito"/>
                <a:ea typeface="Nunito"/>
              </a:rPr>
              <a:t>prodotti Amazon e relative recensioni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1" lang="it" sz="1600" spc="-1" strike="noStrike">
                <a:solidFill>
                  <a:srgbClr val="424242"/>
                </a:solidFill>
                <a:latin typeface="Nunito"/>
                <a:ea typeface="Nunito"/>
              </a:rPr>
              <a:t>Obiettivi: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spcBef>
                <a:spcPts val="1599"/>
              </a:spcBef>
              <a:buClr>
                <a:srgbClr val="424242"/>
              </a:buClr>
              <a:buFont typeface="Nunito"/>
              <a:buChar char="●"/>
              <a:tabLst>
                <a:tab algn="l" pos="0"/>
              </a:tabLst>
            </a:pPr>
            <a:r>
              <a:rPr b="0" lang="it" sz="1600" spc="-1" strike="noStrike">
                <a:solidFill>
                  <a:srgbClr val="424242"/>
                </a:solidFill>
                <a:latin typeface="Nunito"/>
                <a:ea typeface="Nunito"/>
              </a:rPr>
              <a:t>individuazione prodotti più rilevanti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424242"/>
              </a:buClr>
              <a:buFont typeface="Nunito"/>
              <a:buChar char="●"/>
              <a:tabLst>
                <a:tab algn="l" pos="0"/>
              </a:tabLst>
            </a:pPr>
            <a:r>
              <a:rPr b="0" lang="it" sz="1600" spc="-1" strike="noStrike">
                <a:solidFill>
                  <a:srgbClr val="424242"/>
                </a:solidFill>
                <a:latin typeface="Nunito"/>
                <a:ea typeface="Nunito"/>
              </a:rPr>
              <a:t>individuazione gruppi di prodotti correlati</a:t>
            </a:r>
            <a:br/>
            <a:r>
              <a:rPr b="0" lang="it" sz="1600" spc="-1" strike="noStrike">
                <a:solidFill>
                  <a:srgbClr val="424242"/>
                </a:solidFill>
                <a:latin typeface="Nunito"/>
              </a:rPr>
              <a:t> 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424242"/>
              </a:buClr>
              <a:buFont typeface="Nunito"/>
              <a:buChar char="●"/>
              <a:tabLst>
                <a:tab algn="l" pos="0"/>
              </a:tabLst>
            </a:pPr>
            <a:r>
              <a:rPr b="0" lang="it" sz="1600" spc="-1" strike="noStrike">
                <a:solidFill>
                  <a:srgbClr val="424242"/>
                </a:solidFill>
                <a:latin typeface="Nunito"/>
                <a:ea typeface="Nunito"/>
              </a:rPr>
              <a:t>corrispondenza tra numero di stelle e polarità delle recensioni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424242"/>
              </a:buClr>
              <a:buFont typeface="Nunito"/>
              <a:buChar char="●"/>
              <a:tabLst>
                <a:tab algn="l" pos="0"/>
              </a:tabLst>
            </a:pPr>
            <a:r>
              <a:rPr b="0" lang="it" sz="1600" spc="-1" strike="noStrike">
                <a:solidFill>
                  <a:srgbClr val="424242"/>
                </a:solidFill>
                <a:latin typeface="Nunito"/>
                <a:ea typeface="Nunito"/>
              </a:rPr>
              <a:t>tendenza del sentimento recensioni 3 stelle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424242"/>
              </a:buClr>
              <a:buFont typeface="Nunito"/>
              <a:buChar char="●"/>
              <a:tabLst>
                <a:tab algn="l" pos="0"/>
              </a:tabLst>
            </a:pPr>
            <a:r>
              <a:rPr b="0" lang="it" sz="1600" spc="-1" strike="noStrike">
                <a:solidFill>
                  <a:srgbClr val="424242"/>
                </a:solidFill>
                <a:latin typeface="Nunito"/>
                <a:ea typeface="Nunito"/>
              </a:rPr>
              <a:t>trend nel tempo del sentimento per un prodotto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8" name="Google Shape;287;p14" descr=""/>
          <p:cNvPicPr/>
          <p:nvPr/>
        </p:nvPicPr>
        <p:blipFill>
          <a:blip r:embed="rId1"/>
          <a:stretch/>
        </p:blipFill>
        <p:spPr>
          <a:xfrm>
            <a:off x="5847840" y="631440"/>
            <a:ext cx="2710800" cy="81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Trend sentimento prodotto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TextShape 2"/>
          <p:cNvSpPr txBox="1"/>
          <p:nvPr/>
        </p:nvSpPr>
        <p:spPr>
          <a:xfrm>
            <a:off x="1303920" y="1598040"/>
            <a:ext cx="7030080" cy="32774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it" sz="1600" spc="-1" strike="noStrike">
                <a:solidFill>
                  <a:srgbClr val="424242"/>
                </a:solidFill>
                <a:latin typeface="Nunito"/>
                <a:ea typeface="Nunito"/>
              </a:rPr>
              <a:t>Trend del sentimento di un prodotto nel corso dei mesi confrontato con il trend del numero di stelle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2" name="Google Shape;529;p39" descr=""/>
          <p:cNvPicPr/>
          <p:nvPr/>
        </p:nvPicPr>
        <p:blipFill>
          <a:blip r:embed="rId1"/>
          <a:stretch/>
        </p:blipFill>
        <p:spPr>
          <a:xfrm>
            <a:off x="6599160" y="4094640"/>
            <a:ext cx="404640" cy="404640"/>
          </a:xfrm>
          <a:prstGeom prst="rect">
            <a:avLst/>
          </a:prstGeom>
          <a:ln w="0">
            <a:noFill/>
          </a:ln>
        </p:spPr>
      </p:pic>
      <p:sp>
        <p:nvSpPr>
          <p:cNvPr id="403" name="CustomShape 3"/>
          <p:cNvSpPr/>
          <p:nvPr/>
        </p:nvSpPr>
        <p:spPr>
          <a:xfrm>
            <a:off x="1303920" y="2336040"/>
            <a:ext cx="4182120" cy="23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29760">
              <a:lnSpc>
                <a:spcPct val="115000"/>
              </a:lnSpc>
              <a:buClr>
                <a:srgbClr val="424242"/>
              </a:buClr>
              <a:buFont typeface="Nunito"/>
              <a:buChar char="●"/>
            </a:pPr>
            <a:r>
              <a:rPr b="0" lang="it" sz="1600" spc="-1" strike="noStrike">
                <a:solidFill>
                  <a:srgbClr val="424242"/>
                </a:solidFill>
                <a:latin typeface="Nunito"/>
                <a:ea typeface="Nunito"/>
              </a:rPr>
              <a:t>con storico prezzi si potrebbe verificare relazione con il trend</a:t>
            </a:r>
            <a:endParaRPr b="0" lang="it-IT" sz="1600" spc="-1" strike="noStrike"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424242"/>
              </a:buClr>
              <a:buFont typeface="Nunito"/>
              <a:buChar char="●"/>
            </a:pPr>
            <a:r>
              <a:rPr b="0" lang="it" sz="1600" spc="-1" strike="noStrike">
                <a:solidFill>
                  <a:srgbClr val="424242"/>
                </a:solidFill>
                <a:latin typeface="Nunito"/>
                <a:ea typeface="Nunito"/>
              </a:rPr>
              <a:t>con storico modifiche/aggiornamenti del prodotto si potrebbe verificare la presenza di miglioramenti/peggioramenti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</p:txBody>
      </p:sp>
      <p:sp>
        <p:nvSpPr>
          <p:cNvPr id="404" name="CustomShape 4"/>
          <p:cNvSpPr/>
          <p:nvPr/>
        </p:nvSpPr>
        <p:spPr>
          <a:xfrm>
            <a:off x="7004160" y="4094640"/>
            <a:ext cx="1591920" cy="40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>
                <a:solidFill>
                  <a:srgbClr val="000000"/>
                </a:solidFill>
                <a:latin typeface="Nunito"/>
                <a:ea typeface="Nunito"/>
              </a:rPr>
              <a:t>Trending down</a:t>
            </a:r>
            <a:endParaRPr b="0" lang="it-IT" sz="1400" spc="-1" strike="noStrike">
              <a:latin typeface="Arial"/>
            </a:endParaRPr>
          </a:p>
        </p:txBody>
      </p:sp>
      <p:pic>
        <p:nvPicPr>
          <p:cNvPr id="405" name="Google Shape;532;p39" descr=""/>
          <p:cNvPicPr/>
          <p:nvPr/>
        </p:nvPicPr>
        <p:blipFill>
          <a:blip r:embed="rId2"/>
          <a:stretch/>
        </p:blipFill>
        <p:spPr>
          <a:xfrm>
            <a:off x="5853960" y="2336040"/>
            <a:ext cx="3198240" cy="175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1420560" y="1488960"/>
            <a:ext cx="6366600" cy="1863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" sz="3600" spc="-1" strike="noStrike">
                <a:solidFill>
                  <a:srgbClr val="ffffff"/>
                </a:solidFill>
                <a:latin typeface="Maven Pro"/>
                <a:ea typeface="Maven Pro"/>
              </a:rPr>
              <a:t>Demo sentiment analysis</a:t>
            </a:r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Descrizione </a:t>
            </a:r>
            <a:r>
              <a:rPr b="1" lang="it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dataset: </a:t>
            </a:r>
            <a:r>
              <a:rPr b="1" lang="it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Prodotti</a:t>
            </a:r>
            <a:br/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TextShape 2"/>
          <p:cNvSpPr txBox="1"/>
          <p:nvPr/>
        </p:nvSpPr>
        <p:spPr>
          <a:xfrm>
            <a:off x="1303920" y="1598040"/>
            <a:ext cx="7030080" cy="25412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29760">
              <a:lnSpc>
                <a:spcPct val="115000"/>
              </a:lnSpc>
              <a:buClr>
                <a:srgbClr val="424242"/>
              </a:buClr>
              <a:buFont typeface="Nunito"/>
              <a:buChar char="●"/>
            </a:pPr>
            <a:r>
              <a:rPr b="0" lang="it" sz="1600" spc="-1" strike="noStrike">
                <a:solidFill>
                  <a:srgbClr val="424242"/>
                </a:solidFill>
                <a:latin typeface="Nunito"/>
                <a:ea typeface="Nunito"/>
              </a:rPr>
              <a:t>18k prodotti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424242"/>
              </a:buClr>
              <a:buFont typeface="Nunito"/>
              <a:buChar char="●"/>
            </a:pPr>
            <a:r>
              <a:rPr b="0" lang="it" sz="1600" spc="-1" strike="noStrike">
                <a:solidFill>
                  <a:srgbClr val="424242"/>
                </a:solidFill>
                <a:latin typeface="Nunito"/>
                <a:ea typeface="Nunito"/>
              </a:rPr>
              <a:t>titolo, descrizione, </a:t>
            </a:r>
            <a:br/>
            <a:r>
              <a:rPr b="0" lang="it" sz="1600" spc="-1" strike="noStrike">
                <a:solidFill>
                  <a:srgbClr val="424242"/>
                </a:solidFill>
                <a:latin typeface="Nunito"/>
                <a:ea typeface="Nunito"/>
              </a:rPr>
              <a:t>rating, prezzo,</a:t>
            </a:r>
            <a:br/>
            <a:r>
              <a:rPr b="0" lang="it" sz="1600" spc="-1" strike="noStrike">
                <a:solidFill>
                  <a:srgbClr val="424242"/>
                </a:solidFill>
                <a:latin typeface="Nunito"/>
                <a:ea typeface="Nunito"/>
              </a:rPr>
              <a:t>versioni, ...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1" name="Google Shape;294;p15" descr=""/>
          <p:cNvPicPr/>
          <p:nvPr/>
        </p:nvPicPr>
        <p:blipFill>
          <a:blip r:embed="rId1"/>
          <a:stretch/>
        </p:blipFill>
        <p:spPr>
          <a:xfrm>
            <a:off x="4805280" y="1696680"/>
            <a:ext cx="4027680" cy="2343960"/>
          </a:xfrm>
          <a:prstGeom prst="rect">
            <a:avLst/>
          </a:prstGeom>
          <a:ln w="9525">
            <a:solidFill>
              <a:schemeClr val="dk2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Descrizione dataset: Prodotti</a:t>
            </a:r>
            <a:br/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1303920" y="1598040"/>
            <a:ext cx="7030080" cy="25412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29760">
              <a:lnSpc>
                <a:spcPct val="115000"/>
              </a:lnSpc>
              <a:buClr>
                <a:srgbClr val="424242"/>
              </a:buClr>
              <a:buFont typeface="Nunito"/>
              <a:buChar char="●"/>
            </a:pPr>
            <a:r>
              <a:rPr b="0" lang="it" sz="1600" spc="-1" strike="noStrike">
                <a:solidFill>
                  <a:srgbClr val="424242"/>
                </a:solidFill>
                <a:latin typeface="Nunito"/>
                <a:ea typeface="Nunito"/>
              </a:rPr>
              <a:t>18k prodotti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424242"/>
              </a:buClr>
              <a:buFont typeface="Nunito"/>
              <a:buChar char="●"/>
            </a:pPr>
            <a:r>
              <a:rPr b="0" lang="it" sz="1600" spc="-1" strike="noStrike">
                <a:solidFill>
                  <a:srgbClr val="424242"/>
                </a:solidFill>
                <a:latin typeface="Nunito"/>
                <a:ea typeface="Nunito"/>
              </a:rPr>
              <a:t>titolo, descrizione, rating, ...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424242"/>
              </a:buClr>
              <a:buFont typeface="Nunito"/>
              <a:buChar char="●"/>
            </a:pPr>
            <a:r>
              <a:rPr b="0" lang="it" sz="1600" spc="-1" strike="noStrike">
                <a:solidFill>
                  <a:srgbClr val="424242"/>
                </a:solidFill>
                <a:latin typeface="Nunito"/>
                <a:ea typeface="Nunito"/>
              </a:rPr>
              <a:t>legati da relazioni di acquisto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4" name="Google Shape;301;p16" descr=""/>
          <p:cNvPicPr/>
          <p:nvPr/>
        </p:nvPicPr>
        <p:blipFill>
          <a:blip r:embed="rId1"/>
          <a:stretch/>
        </p:blipFill>
        <p:spPr>
          <a:xfrm>
            <a:off x="5262480" y="1585800"/>
            <a:ext cx="3504960" cy="1971360"/>
          </a:xfrm>
          <a:prstGeom prst="rect">
            <a:avLst/>
          </a:prstGeom>
          <a:ln w="9525">
            <a:solidFill>
              <a:schemeClr val="dk2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Descrizione dataset: Prodotti</a:t>
            </a:r>
            <a:br/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1303920" y="1598040"/>
            <a:ext cx="7030080" cy="25412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29760">
              <a:lnSpc>
                <a:spcPct val="115000"/>
              </a:lnSpc>
              <a:buClr>
                <a:srgbClr val="424242"/>
              </a:buClr>
              <a:buFont typeface="Nunito"/>
              <a:buChar char="●"/>
            </a:pPr>
            <a:r>
              <a:rPr b="0" lang="it" sz="1600" spc="-1" strike="noStrike">
                <a:solidFill>
                  <a:srgbClr val="424242"/>
                </a:solidFill>
                <a:latin typeface="Nunito"/>
                <a:ea typeface="Nunito"/>
              </a:rPr>
              <a:t>18k prodotti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424242"/>
              </a:buClr>
              <a:buFont typeface="Nunito"/>
              <a:buChar char="●"/>
            </a:pPr>
            <a:r>
              <a:rPr b="0" lang="it" sz="1600" spc="-1" strike="noStrike">
                <a:solidFill>
                  <a:srgbClr val="424242"/>
                </a:solidFill>
                <a:latin typeface="Nunito"/>
                <a:ea typeface="Nunito"/>
              </a:rPr>
              <a:t>titolo, descrizione, rating, ...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424242"/>
              </a:buClr>
              <a:buFont typeface="Nunito"/>
              <a:buChar char="●"/>
            </a:pPr>
            <a:r>
              <a:rPr b="0" lang="it" sz="1600" spc="-1" strike="noStrike">
                <a:solidFill>
                  <a:srgbClr val="424242"/>
                </a:solidFill>
                <a:latin typeface="Nunito"/>
                <a:ea typeface="Nunito"/>
              </a:rPr>
              <a:t>legati da relazioni di acquisto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424242"/>
              </a:buClr>
              <a:buFont typeface="Nunito"/>
              <a:buChar char="●"/>
            </a:pPr>
            <a:r>
              <a:rPr b="0" lang="it" sz="1600" spc="-1" strike="noStrike">
                <a:solidFill>
                  <a:srgbClr val="424242"/>
                </a:solidFill>
                <a:latin typeface="Nunito"/>
                <a:ea typeface="Nunito"/>
              </a:rPr>
              <a:t>divisi in 37 categorie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7" name="Google Shape;308;p17" descr=""/>
          <p:cNvPicPr/>
          <p:nvPr/>
        </p:nvPicPr>
        <p:blipFill>
          <a:blip r:embed="rId1"/>
          <a:stretch/>
        </p:blipFill>
        <p:spPr>
          <a:xfrm>
            <a:off x="4952880" y="1331640"/>
            <a:ext cx="3908520" cy="3073680"/>
          </a:xfrm>
          <a:prstGeom prst="rect">
            <a:avLst/>
          </a:prstGeom>
          <a:ln w="9525">
            <a:solidFill>
              <a:schemeClr val="dk2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Descrizione dataset: Recensioni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1303920" y="3055320"/>
            <a:ext cx="3267720" cy="25412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29760">
              <a:lnSpc>
                <a:spcPct val="115000"/>
              </a:lnSpc>
              <a:buClr>
                <a:srgbClr val="424242"/>
              </a:buClr>
              <a:buFont typeface="Nunito"/>
              <a:buChar char="●"/>
            </a:pPr>
            <a:r>
              <a:rPr b="0" lang="it" sz="1600" spc="-1" strike="noStrike">
                <a:solidFill>
                  <a:srgbClr val="424242"/>
                </a:solidFill>
                <a:latin typeface="Nunito"/>
                <a:ea typeface="Nunito"/>
              </a:rPr>
              <a:t>2 milioni di recensioni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424242"/>
              </a:buClr>
              <a:buFont typeface="Nunito"/>
              <a:buChar char="●"/>
            </a:pPr>
            <a:r>
              <a:rPr b="0" lang="it" sz="1600" spc="-1" strike="noStrike">
                <a:solidFill>
                  <a:srgbClr val="424242"/>
                </a:solidFill>
                <a:latin typeface="Nunito"/>
                <a:ea typeface="Nunito"/>
              </a:rPr>
              <a:t>titolo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424242"/>
              </a:buClr>
              <a:buFont typeface="Nunito"/>
              <a:buChar char="●"/>
            </a:pPr>
            <a:r>
              <a:rPr b="0" lang="it" sz="1600" spc="-1" strike="noStrike">
                <a:solidFill>
                  <a:srgbClr val="424242"/>
                </a:solidFill>
                <a:latin typeface="Nunito"/>
                <a:ea typeface="Nunito"/>
              </a:rPr>
              <a:t>descrizione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424242"/>
              </a:buClr>
              <a:buFont typeface="Nunito"/>
              <a:buChar char="●"/>
            </a:pPr>
            <a:r>
              <a:rPr b="0" lang="it" sz="1600" spc="-1" strike="noStrike">
                <a:solidFill>
                  <a:srgbClr val="424242"/>
                </a:solidFill>
                <a:latin typeface="Nunito"/>
                <a:ea typeface="Nunito"/>
              </a:rPr>
              <a:t>rating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0" name="Google Shape;364;p24" descr=""/>
          <p:cNvPicPr/>
          <p:nvPr/>
        </p:nvPicPr>
        <p:blipFill>
          <a:blip r:embed="rId1"/>
          <a:stretch/>
        </p:blipFill>
        <p:spPr>
          <a:xfrm>
            <a:off x="1887840" y="1272960"/>
            <a:ext cx="5368320" cy="1732320"/>
          </a:xfrm>
          <a:prstGeom prst="rect">
            <a:avLst/>
          </a:prstGeom>
          <a:ln w="0">
            <a:noFill/>
          </a:ln>
        </p:spPr>
      </p:pic>
      <p:sp>
        <p:nvSpPr>
          <p:cNvPr id="301" name="CustomShape 3"/>
          <p:cNvSpPr/>
          <p:nvPr/>
        </p:nvSpPr>
        <p:spPr>
          <a:xfrm>
            <a:off x="1887840" y="2835000"/>
            <a:ext cx="1594440" cy="171000"/>
          </a:xfrm>
          <a:prstGeom prst="rect">
            <a:avLst/>
          </a:prstGeom>
          <a:noFill/>
          <a:ln w="19050">
            <a:solidFill>
              <a:srgbClr val="38761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TextShape 4"/>
          <p:cNvSpPr txBox="1"/>
          <p:nvPr/>
        </p:nvSpPr>
        <p:spPr>
          <a:xfrm>
            <a:off x="4851720" y="3055320"/>
            <a:ext cx="3267720" cy="25412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29760">
              <a:lnSpc>
                <a:spcPct val="115000"/>
              </a:lnSpc>
              <a:buClr>
                <a:srgbClr val="424242"/>
              </a:buClr>
              <a:buFont typeface="Nunito"/>
              <a:buChar char="●"/>
            </a:pPr>
            <a:r>
              <a:rPr b="0" lang="it" sz="1600" spc="-1" strike="noStrike">
                <a:solidFill>
                  <a:srgbClr val="424242"/>
                </a:solidFill>
                <a:latin typeface="Nunito"/>
                <a:ea typeface="Nunito"/>
              </a:rPr>
              <a:t>data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424242"/>
              </a:buClr>
              <a:buFont typeface="Nunito"/>
              <a:buChar char="●"/>
            </a:pPr>
            <a:r>
              <a:rPr b="0" lang="it" sz="1600" spc="-1" strike="noStrike">
                <a:solidFill>
                  <a:srgbClr val="424242"/>
                </a:solidFill>
                <a:latin typeface="Nunito"/>
                <a:ea typeface="Nunito"/>
              </a:rPr>
              <a:t>verificato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424242"/>
              </a:buClr>
              <a:buFont typeface="Nunito"/>
              <a:buChar char="●"/>
            </a:pPr>
            <a:r>
              <a:rPr b="0" lang="it" sz="1600" spc="-1" strike="noStrike">
                <a:solidFill>
                  <a:srgbClr val="424242"/>
                </a:solidFill>
                <a:latin typeface="Nunito"/>
                <a:ea typeface="Nunito"/>
              </a:rPr>
              <a:t>utile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424242"/>
              </a:buClr>
              <a:buFont typeface="Nunito"/>
              <a:buChar char="●"/>
            </a:pPr>
            <a:r>
              <a:rPr b="0" lang="it" sz="1600" spc="-1" strike="noStrike">
                <a:solidFill>
                  <a:srgbClr val="424242"/>
                </a:solidFill>
                <a:latin typeface="Nunito"/>
                <a:ea typeface="Nunito"/>
              </a:rPr>
              <a:t>...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CustomShape 5"/>
          <p:cNvSpPr/>
          <p:nvPr/>
        </p:nvSpPr>
        <p:spPr>
          <a:xfrm>
            <a:off x="2754360" y="1844280"/>
            <a:ext cx="877680" cy="171000"/>
          </a:xfrm>
          <a:prstGeom prst="rect">
            <a:avLst/>
          </a:prstGeom>
          <a:noFill/>
          <a:ln w="19050">
            <a:solidFill>
              <a:srgbClr val="ea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6"/>
          <p:cNvSpPr/>
          <p:nvPr/>
        </p:nvSpPr>
        <p:spPr>
          <a:xfrm>
            <a:off x="2830680" y="1692000"/>
            <a:ext cx="801720" cy="171000"/>
          </a:xfrm>
          <a:prstGeom prst="rect">
            <a:avLst/>
          </a:prstGeom>
          <a:noFill/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7"/>
          <p:cNvSpPr/>
          <p:nvPr/>
        </p:nvSpPr>
        <p:spPr>
          <a:xfrm>
            <a:off x="1930680" y="1539000"/>
            <a:ext cx="694440" cy="228600"/>
          </a:xfrm>
          <a:prstGeom prst="rect">
            <a:avLst/>
          </a:prstGeom>
          <a:noFill/>
          <a:ln w="1905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8"/>
          <p:cNvSpPr/>
          <p:nvPr/>
        </p:nvSpPr>
        <p:spPr>
          <a:xfrm>
            <a:off x="1887840" y="2053440"/>
            <a:ext cx="5420160" cy="711000"/>
          </a:xfrm>
          <a:prstGeom prst="rect">
            <a:avLst/>
          </a:prstGeom>
          <a:noFill/>
          <a:ln w="1905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9"/>
          <p:cNvSpPr/>
          <p:nvPr/>
        </p:nvSpPr>
        <p:spPr>
          <a:xfrm>
            <a:off x="2625480" y="1553760"/>
            <a:ext cx="878400" cy="17136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10"/>
          <p:cNvSpPr/>
          <p:nvPr/>
        </p:nvSpPr>
        <p:spPr>
          <a:xfrm>
            <a:off x="1804320" y="4006080"/>
            <a:ext cx="694440" cy="228600"/>
          </a:xfrm>
          <a:prstGeom prst="rect">
            <a:avLst/>
          </a:prstGeom>
          <a:noFill/>
          <a:ln w="1905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11"/>
          <p:cNvSpPr/>
          <p:nvPr/>
        </p:nvSpPr>
        <p:spPr>
          <a:xfrm>
            <a:off x="1804320" y="3445200"/>
            <a:ext cx="694440" cy="22860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12"/>
          <p:cNvSpPr/>
          <p:nvPr/>
        </p:nvSpPr>
        <p:spPr>
          <a:xfrm>
            <a:off x="1804320" y="3725640"/>
            <a:ext cx="1099080" cy="228600"/>
          </a:xfrm>
          <a:prstGeom prst="rect">
            <a:avLst/>
          </a:prstGeom>
          <a:noFill/>
          <a:ln w="1905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13"/>
          <p:cNvSpPr/>
          <p:nvPr/>
        </p:nvSpPr>
        <p:spPr>
          <a:xfrm>
            <a:off x="5297760" y="3725640"/>
            <a:ext cx="694440" cy="228600"/>
          </a:xfrm>
          <a:prstGeom prst="rect">
            <a:avLst/>
          </a:prstGeom>
          <a:noFill/>
          <a:ln w="19050">
            <a:solidFill>
              <a:srgbClr val="38761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14"/>
          <p:cNvSpPr/>
          <p:nvPr/>
        </p:nvSpPr>
        <p:spPr>
          <a:xfrm>
            <a:off x="5297760" y="3130920"/>
            <a:ext cx="694440" cy="228600"/>
          </a:xfrm>
          <a:prstGeom prst="rect">
            <a:avLst/>
          </a:prstGeom>
          <a:noFill/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15"/>
          <p:cNvSpPr/>
          <p:nvPr/>
        </p:nvSpPr>
        <p:spPr>
          <a:xfrm>
            <a:off x="5297760" y="3457080"/>
            <a:ext cx="981360" cy="228600"/>
          </a:xfrm>
          <a:prstGeom prst="rect">
            <a:avLst/>
          </a:prstGeom>
          <a:noFill/>
          <a:ln w="19050">
            <a:solidFill>
              <a:srgbClr val="ea999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1388520" y="883800"/>
            <a:ext cx="6366600" cy="1863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" sz="3600" spc="-1" strike="noStrike">
                <a:solidFill>
                  <a:srgbClr val="ffffff"/>
                </a:solidFill>
                <a:latin typeface="Maven Pro"/>
                <a:ea typeface="Maven Pro"/>
              </a:rPr>
              <a:t>Demo esplorazione dataset</a:t>
            </a:r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TextShape 2"/>
          <p:cNvSpPr txBox="1"/>
          <p:nvPr/>
        </p:nvSpPr>
        <p:spPr>
          <a:xfrm>
            <a:off x="5594400" y="4011120"/>
            <a:ext cx="3355920" cy="1228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" sz="2600" spc="-1" strike="noStrike">
                <a:solidFill>
                  <a:srgbClr val="ffffff"/>
                </a:solidFill>
                <a:latin typeface="Maven Pro"/>
                <a:ea typeface="Maven Pro"/>
              </a:rPr>
              <a:t>Analisi rete</a:t>
            </a:r>
            <a:endParaRPr b="0" lang="it-IT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6" name="Google Shape;384;p25" descr=""/>
          <p:cNvPicPr/>
          <p:nvPr/>
        </p:nvPicPr>
        <p:blipFill>
          <a:blip r:embed="rId1"/>
          <a:stretch/>
        </p:blipFill>
        <p:spPr>
          <a:xfrm>
            <a:off x="8286480" y="4250520"/>
            <a:ext cx="749520" cy="74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Rete di prodotti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TextShape 2"/>
          <p:cNvSpPr txBox="1"/>
          <p:nvPr/>
        </p:nvSpPr>
        <p:spPr>
          <a:xfrm>
            <a:off x="1303920" y="1598040"/>
            <a:ext cx="7030080" cy="25412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it" sz="1600" spc="-1" strike="noStrike">
                <a:solidFill>
                  <a:srgbClr val="424242"/>
                </a:solidFill>
                <a:latin typeface="Nunito"/>
                <a:ea typeface="Nunito"/>
              </a:rPr>
              <a:t>La rete mette in relazione i prodotti che più spesso sono stati acquistati in combinazione.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1353240" y="2797920"/>
            <a:ext cx="2250000" cy="69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1900" spc="-1" strike="noStrike">
                <a:solidFill>
                  <a:srgbClr val="000000"/>
                </a:solidFill>
                <a:latin typeface="Nunito"/>
                <a:ea typeface="Nunito"/>
              </a:rPr>
              <a:t>Esempio:</a:t>
            </a:r>
            <a:endParaRPr b="0" lang="it-IT" sz="1900" spc="-1" strike="noStrike">
              <a:latin typeface="Arial"/>
            </a:endParaRPr>
          </a:p>
        </p:txBody>
      </p:sp>
      <p:sp>
        <p:nvSpPr>
          <p:cNvPr id="320" name="CustomShape 4"/>
          <p:cNvSpPr/>
          <p:nvPr/>
        </p:nvSpPr>
        <p:spPr>
          <a:xfrm>
            <a:off x="6163560" y="2770200"/>
            <a:ext cx="2250000" cy="72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800" spc="-1" strike="noStrike">
                <a:solidFill>
                  <a:srgbClr val="000000"/>
                </a:solidFill>
                <a:latin typeface="Nunito"/>
                <a:ea typeface="Nunito"/>
              </a:rPr>
              <a:t>Imetec Ferro da stiro  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321" name="Google Shape;393;p26" descr=""/>
          <p:cNvPicPr/>
          <p:nvPr/>
        </p:nvPicPr>
        <p:blipFill>
          <a:blip r:embed="rId1"/>
          <a:stretch/>
        </p:blipFill>
        <p:spPr>
          <a:xfrm>
            <a:off x="3565440" y="2721960"/>
            <a:ext cx="2250000" cy="1906200"/>
          </a:xfrm>
          <a:prstGeom prst="rect">
            <a:avLst/>
          </a:prstGeom>
          <a:ln w="0">
            <a:noFill/>
          </a:ln>
        </p:spPr>
      </p:pic>
      <p:sp>
        <p:nvSpPr>
          <p:cNvPr id="322" name="CustomShape 5"/>
          <p:cNvSpPr/>
          <p:nvPr/>
        </p:nvSpPr>
        <p:spPr>
          <a:xfrm flipH="1">
            <a:off x="5834520" y="3131640"/>
            <a:ext cx="32796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6"/>
          <p:cNvSpPr/>
          <p:nvPr/>
        </p:nvSpPr>
        <p:spPr>
          <a:xfrm>
            <a:off x="5477760" y="3379680"/>
            <a:ext cx="2250000" cy="72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800" spc="-1" strike="noStrike">
                <a:solidFill>
                  <a:srgbClr val="000000"/>
                </a:solidFill>
                <a:latin typeface="Nunito"/>
                <a:ea typeface="Nunito"/>
              </a:rPr>
              <a:t>… </a:t>
            </a:r>
            <a:r>
              <a:rPr b="0" lang="it" sz="1800" spc="-1" strike="noStrike">
                <a:solidFill>
                  <a:srgbClr val="000000"/>
                </a:solidFill>
                <a:latin typeface="Nunito"/>
                <a:ea typeface="Nunito"/>
              </a:rPr>
              <a:t>spesso acquistato con ...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24" name="CustomShape 7"/>
          <p:cNvSpPr/>
          <p:nvPr/>
        </p:nvSpPr>
        <p:spPr>
          <a:xfrm flipH="1">
            <a:off x="5148720" y="3741480"/>
            <a:ext cx="32796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8"/>
          <p:cNvSpPr/>
          <p:nvPr/>
        </p:nvSpPr>
        <p:spPr>
          <a:xfrm>
            <a:off x="5249160" y="4065480"/>
            <a:ext cx="2250000" cy="48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800" spc="-1" strike="noStrike">
                <a:solidFill>
                  <a:srgbClr val="000000"/>
                </a:solidFill>
                <a:latin typeface="Nunito"/>
                <a:ea typeface="Nunito"/>
              </a:rPr>
              <a:t>Asse da stiro Vileda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26" name="CustomShape 9"/>
          <p:cNvSpPr/>
          <p:nvPr/>
        </p:nvSpPr>
        <p:spPr>
          <a:xfrm flipH="1">
            <a:off x="4920120" y="4310280"/>
            <a:ext cx="32796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Prodotti più rilevanti (1)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TextShape 2"/>
          <p:cNvSpPr txBox="1"/>
          <p:nvPr/>
        </p:nvSpPr>
        <p:spPr>
          <a:xfrm>
            <a:off x="842400" y="1942200"/>
            <a:ext cx="3576960" cy="25412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29760">
              <a:lnSpc>
                <a:spcPct val="115000"/>
              </a:lnSpc>
              <a:buClr>
                <a:srgbClr val="424242"/>
              </a:buClr>
              <a:buFont typeface="Nunito"/>
              <a:buChar char="●"/>
            </a:pPr>
            <a:r>
              <a:rPr b="0" lang="it" sz="1600" spc="-1" strike="noStrike">
                <a:solidFill>
                  <a:srgbClr val="424242"/>
                </a:solidFill>
                <a:latin typeface="Nunito"/>
                <a:ea typeface="Nunito"/>
              </a:rPr>
              <a:t>prodotto che può costituire delle vendite facili verso chi acquista altri prodotti direttamente correlati ad esso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9" name="Google Shape;412;p28" descr=""/>
          <p:cNvPicPr/>
          <p:nvPr/>
        </p:nvPicPr>
        <p:blipFill>
          <a:blip r:embed="rId1"/>
          <a:stretch/>
        </p:blipFill>
        <p:spPr>
          <a:xfrm>
            <a:off x="4712760" y="1298880"/>
            <a:ext cx="4179600" cy="324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LibreOffice/7.0.5.2$Linux_X86_64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it-IT</dc:language>
  <cp:lastModifiedBy/>
  <dcterms:modified xsi:type="dcterms:W3CDTF">2021-06-08T22:09:00Z</dcterms:modified>
  <cp:revision>1</cp:revision>
  <dc:subject/>
  <dc:title/>
</cp:coreProperties>
</file>