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8" descr="mar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8261" b="15501"/>
          <a:stretch>
            <a:fillRect/>
          </a:stretch>
        </p:blipFill>
        <p:spPr bwMode="auto">
          <a:xfrm>
            <a:off x="-14288" y="-17463"/>
            <a:ext cx="4586288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rio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4A4F6D-0C97-4F4F-8674-450E113C65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95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rio2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E06982-D7A4-4048-9B26-844106F0C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8" y="1714500"/>
            <a:ext cx="9144000" cy="51435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rio3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D4879D-F7D4-FE42-8DA8-1B4C7AD9F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 dirty="0" err="1">
                <a:solidFill>
                  <a:schemeClr val="bg1"/>
                </a:solidFill>
                <a:latin typeface="Segoe UI Black" charset="0"/>
              </a:rPr>
              <a:t>Thank</a:t>
            </a:r>
            <a:r>
              <a:rPr lang="id-ID" altLang="en-US" sz="4800" dirty="0">
                <a:solidFill>
                  <a:schemeClr val="bg1"/>
                </a:solidFill>
                <a:latin typeface="Segoe UI Black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rio2tran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0103" r="3224" b="23297"/>
          <a:stretch>
            <a:fillRect/>
          </a:stretch>
        </p:blipFill>
        <p:spPr bwMode="auto">
          <a:xfrm>
            <a:off x="17463" y="9525"/>
            <a:ext cx="91313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Eric Nantz</cp:lastModifiedBy>
  <cp:revision>6</cp:revision>
  <dcterms:created xsi:type="dcterms:W3CDTF">2015-01-02T02:37:11Z</dcterms:created>
  <dcterms:modified xsi:type="dcterms:W3CDTF">2019-01-10T04:08:02Z</dcterms:modified>
</cp:coreProperties>
</file>