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4288" y="2184400"/>
            <a:ext cx="9158288" cy="4092575"/>
          </a:xfrm>
          <a:prstGeom prst="rect">
            <a:avLst/>
          </a:prstGeom>
          <a:solidFill>
            <a:srgbClr val="332C2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71924" y="2560636"/>
            <a:ext cx="4543425" cy="866776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 baseline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YOUR TITLE.</a:t>
            </a:r>
            <a:endParaRPr kumimoji="0" lang="id-ID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Black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5350" y="3506788"/>
            <a:ext cx="5086349" cy="50641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028F4A-A54B-7842-B5C1-9BFFDEDCD6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85090"/>
            <a:ext cx="38100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5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2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50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3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42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68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4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rio1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7938" y="403225"/>
            <a:ext cx="9156701" cy="963613"/>
          </a:xfrm>
          <a:prstGeom prst="rect">
            <a:avLst/>
          </a:prstGeom>
          <a:solidFill>
            <a:srgbClr val="3936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E270B8-165E-8846-B326-088A001D98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57" y="27781"/>
            <a:ext cx="1595849" cy="170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4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mario1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A4A4F6D-0C97-4F4F-8674-450E113C65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7938" y="403225"/>
            <a:ext cx="9156701" cy="963613"/>
          </a:xfrm>
          <a:prstGeom prst="rect">
            <a:avLst/>
          </a:prstGeom>
          <a:solidFill>
            <a:srgbClr val="3936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pic>
        <p:nvPicPr>
          <p:cNvPr id="9" name="Picture 4" descr="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03200"/>
            <a:ext cx="17145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97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rio2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8E06982-D7A4-4048-9B26-844106F0C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8" y="1714500"/>
            <a:ext cx="9144000" cy="514350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7938" y="403225"/>
            <a:ext cx="9156701" cy="963613"/>
          </a:xfrm>
          <a:prstGeom prst="rect">
            <a:avLst/>
          </a:prstGeom>
          <a:solidFill>
            <a:srgbClr val="3936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pic>
        <p:nvPicPr>
          <p:cNvPr id="9" name="Picture 4" descr="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03200"/>
            <a:ext cx="17145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rio3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D4879D-F7D4-FE42-8DA8-1B4C7AD9F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7938" y="403225"/>
            <a:ext cx="9156701" cy="963613"/>
          </a:xfrm>
          <a:prstGeom prst="rect">
            <a:avLst/>
          </a:prstGeom>
          <a:solidFill>
            <a:srgbClr val="3936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pic>
        <p:nvPicPr>
          <p:cNvPr id="9" name="Picture 4" descr="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03200"/>
            <a:ext cx="17145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7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-14288" y="2184400"/>
            <a:ext cx="9151938" cy="4092575"/>
          </a:xfrm>
          <a:prstGeom prst="rect">
            <a:avLst/>
          </a:prstGeom>
          <a:solidFill>
            <a:srgbClr val="393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pic>
        <p:nvPicPr>
          <p:cNvPr id="6" name="Picture 3" descr="mario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6" r="31505" b="17142"/>
          <a:stretch>
            <a:fillRect/>
          </a:stretch>
        </p:blipFill>
        <p:spPr>
          <a:xfrm>
            <a:off x="3252788" y="9525"/>
            <a:ext cx="5900737" cy="6873875"/>
          </a:xfrm>
          <a:prstGeom prst="rect">
            <a:avLst/>
          </a:prstGeom>
          <a:noFill/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146050" y="2570163"/>
            <a:ext cx="3587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4800" dirty="0" err="1">
                <a:solidFill>
                  <a:schemeClr val="bg1"/>
                </a:solidFill>
                <a:latin typeface="Segoe UI Black" charset="0"/>
              </a:rPr>
              <a:t>Thank</a:t>
            </a:r>
            <a:r>
              <a:rPr lang="id-ID" altLang="en-US" sz="4800" dirty="0">
                <a:solidFill>
                  <a:schemeClr val="bg1"/>
                </a:solidFill>
                <a:latin typeface="Segoe UI Black" charset="0"/>
              </a:rPr>
              <a:t> You!</a:t>
            </a:r>
          </a:p>
        </p:txBody>
      </p:sp>
    </p:spTree>
    <p:extLst>
      <p:ext uri="{BB962C8B-B14F-4D97-AF65-F5344CB8AC3E}">
        <p14:creationId xmlns:p14="http://schemas.microsoft.com/office/powerpoint/2010/main" val="89149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7938" y="403225"/>
            <a:ext cx="9156701" cy="963613"/>
          </a:xfrm>
          <a:prstGeom prst="rect">
            <a:avLst/>
          </a:prstGeom>
          <a:solidFill>
            <a:srgbClr val="3936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pic>
        <p:nvPicPr>
          <p:cNvPr id="9" name="Picture 4" descr="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03200"/>
            <a:ext cx="17145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E7F3B5-4713-144E-BDEF-3B765D9299FF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CD90-02D5-42B5-9671-27390D51D186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5" r:id="rId3"/>
    <p:sldLayoutId id="2147483673" r:id="rId4"/>
    <p:sldLayoutId id="2147483674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8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9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Black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Aan</dc:creator>
  <cp:lastModifiedBy>Eric Nantz</cp:lastModifiedBy>
  <cp:revision>9</cp:revision>
  <dcterms:created xsi:type="dcterms:W3CDTF">2015-01-02T02:37:11Z</dcterms:created>
  <dcterms:modified xsi:type="dcterms:W3CDTF">2019-01-10T04:32:49Z</dcterms:modified>
</cp:coreProperties>
</file>