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g_rectangle"/>
          <p:cNvSpPr>
            <a:spLocks noChangeArrowheads="1"/>
          </p:cNvSpPr>
          <p:nvPr userDrawn="1"/>
        </p:nvSpPr>
        <p:spPr bwMode="auto">
          <a:xfrm>
            <a:off x="-14288" y="-1"/>
            <a:ext cx="9158288" cy="6217920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2" name="slide_title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lide_subtitle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megaman_pic">
            <a:extLst>
              <a:ext uri="{FF2B5EF4-FFF2-40B4-BE49-F238E27FC236}">
                <a16:creationId xmlns:a16="http://schemas.microsoft.com/office/drawing/2014/main" id="{B4028F4A-A54B-7842-B5C1-9BFFDEDCD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85090"/>
            <a:ext cx="3810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ot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user_description"/>
          <p:cNvSpPr>
            <a:spLocks noGrp="1"/>
          </p:cNvSpPr>
          <p:nvPr>
            <p:ph idx="1"/>
          </p:nvPr>
        </p:nvSpPr>
        <p:spPr>
          <a:xfrm>
            <a:off x="4380806" y="1825625"/>
            <a:ext cx="413454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  <p:sp>
        <p:nvSpPr>
          <p:cNvPr id="9" name="robot_img_placeholder">
            <a:extLst>
              <a:ext uri="{FF2B5EF4-FFF2-40B4-BE49-F238E27FC236}">
                <a16:creationId xmlns:a16="http://schemas.microsoft.com/office/drawing/2014/main" id="{22F04323-C6BD-4A21-80C9-7475F0FE99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000" y="1825625"/>
            <a:ext cx="2219325" cy="23637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obot_name">
            <a:extLst>
              <a:ext uri="{FF2B5EF4-FFF2-40B4-BE49-F238E27FC236}">
                <a16:creationId xmlns:a16="http://schemas.microsoft.com/office/drawing/2014/main" id="{20415CA1-A6CB-499C-8F54-D670E277BB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9000" y="4489450"/>
            <a:ext cx="2219325" cy="5143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37295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lot_placeholder"/>
          <p:cNvSpPr>
            <a:spLocks noGrp="1"/>
          </p:cNvSpPr>
          <p:nvPr>
            <p:ph idx="1"/>
          </p:nvPr>
        </p:nvSpPr>
        <p:spPr>
          <a:xfrm>
            <a:off x="731519" y="1825625"/>
            <a:ext cx="77724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457199"/>
            <a:ext cx="4237153" cy="5486400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B2A5-9181-4367-BA59-96B51D691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62" y="581900"/>
            <a:ext cx="4755032" cy="5494703"/>
          </a:xfrm>
          <a:prstGeom prst="rect">
            <a:avLst/>
          </a:prstGeom>
        </p:spPr>
      </p:pic>
      <p:sp>
        <p:nvSpPr>
          <p:cNvPr id="13" name="summary_text">
            <a:extLst>
              <a:ext uri="{FF2B5EF4-FFF2-40B4-BE49-F238E27FC236}">
                <a16:creationId xmlns:a16="http://schemas.microsoft.com/office/drawing/2014/main" id="{2E296268-8525-4A2F-9AC1-C88BE19A1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" y="673100"/>
            <a:ext cx="4073525" cy="50133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37F4C-2028-43D8-A670-4FDF8849D3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7F3B5-4713-144E-BDEF-3B765D9299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7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crossover</cp:lastModifiedBy>
  <cp:revision>23</cp:revision>
  <dcterms:created xsi:type="dcterms:W3CDTF">2015-01-02T02:37:11Z</dcterms:created>
  <dcterms:modified xsi:type="dcterms:W3CDTF">2019-01-14T19:49:47Z</dcterms:modified>
</cp:coreProperties>
</file>