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14288" y="2184400"/>
            <a:ext cx="9158288" cy="4092575"/>
          </a:xfrm>
          <a:prstGeom prst="rect">
            <a:avLst/>
          </a:prstGeom>
          <a:solidFill>
            <a:srgbClr val="332C2B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id-ID"/>
          </a:p>
        </p:txBody>
      </p:sp>
      <p:pic>
        <p:nvPicPr>
          <p:cNvPr id="9" name="Picture 8" descr="mari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4" t="8261" b="15501"/>
          <a:stretch>
            <a:fillRect/>
          </a:stretch>
        </p:blipFill>
        <p:spPr bwMode="auto">
          <a:xfrm>
            <a:off x="-14288" y="-17463"/>
            <a:ext cx="4586288" cy="6889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71924" y="2560636"/>
            <a:ext cx="4543425" cy="866776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6000" b="1" baseline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YOUR TITLE.</a:t>
            </a:r>
            <a:endParaRPr kumimoji="0" lang="id-ID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Black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5350" y="3506788"/>
            <a:ext cx="5086349" cy="50641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5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6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4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-7938" y="403225"/>
            <a:ext cx="9156701" cy="963613"/>
          </a:xfrm>
          <a:prstGeom prst="rect">
            <a:avLst/>
          </a:prstGeom>
          <a:solidFill>
            <a:srgbClr val="393633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id-ID"/>
          </a:p>
        </p:txBody>
      </p:sp>
      <p:pic>
        <p:nvPicPr>
          <p:cNvPr id="9" name="Picture 4" descr="M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203200"/>
            <a:ext cx="17145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600869"/>
            <a:ext cx="6794500" cy="561974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8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2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5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-14288" y="2184400"/>
            <a:ext cx="9151938" cy="4092575"/>
          </a:xfrm>
          <a:prstGeom prst="rect">
            <a:avLst/>
          </a:prstGeom>
          <a:solidFill>
            <a:srgbClr val="393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pic>
        <p:nvPicPr>
          <p:cNvPr id="6" name="Picture 3" descr="mario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6" r="31505" b="17142"/>
          <a:stretch>
            <a:fillRect/>
          </a:stretch>
        </p:blipFill>
        <p:spPr>
          <a:xfrm>
            <a:off x="3252788" y="9525"/>
            <a:ext cx="5900737" cy="6873875"/>
          </a:xfrm>
          <a:prstGeom prst="rect">
            <a:avLst/>
          </a:prstGeom>
          <a:noFill/>
        </p:spPr>
      </p:pic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146050" y="2570163"/>
            <a:ext cx="3587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4800">
                <a:solidFill>
                  <a:schemeClr val="bg1"/>
                </a:solidFill>
                <a:latin typeface="Segoe UI Black" charset="0"/>
              </a:rPr>
              <a:t>Thank You!</a:t>
            </a:r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261938" y="3176588"/>
            <a:ext cx="1525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000">
                <a:solidFill>
                  <a:schemeClr val="bg1"/>
                </a:solidFill>
                <a:latin typeface="Segoe UI Emoji" charset="0"/>
              </a:rPr>
              <a:t>terimakasih.</a:t>
            </a:r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89149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4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5CD90-02D5-42B5-9671-27390D51D186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mario2trans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6" t="10103" r="3224" b="23297"/>
          <a:stretch>
            <a:fillRect/>
          </a:stretch>
        </p:blipFill>
        <p:spPr bwMode="auto">
          <a:xfrm>
            <a:off x="17463" y="9525"/>
            <a:ext cx="91313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23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8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9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7816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Black</vt:lpstr>
      <vt:lpstr>Segoe UI Emoji</vt:lpstr>
      <vt:lpstr>Segoe UI Semibold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Aan</dc:creator>
  <cp:lastModifiedBy>Aan</cp:lastModifiedBy>
  <cp:revision>2</cp:revision>
  <dcterms:created xsi:type="dcterms:W3CDTF">2015-01-02T02:37:11Z</dcterms:created>
  <dcterms:modified xsi:type="dcterms:W3CDTF">2015-01-02T02:47:30Z</dcterms:modified>
</cp:coreProperties>
</file>