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g_rectangle"/>
          <p:cNvSpPr>
            <a:spLocks noChangeArrowheads="1"/>
          </p:cNvSpPr>
          <p:nvPr userDrawn="1"/>
        </p:nvSpPr>
        <p:spPr bwMode="auto">
          <a:xfrm>
            <a:off x="-14288" y="-1"/>
            <a:ext cx="9158288" cy="6217920"/>
          </a:xfrm>
          <a:prstGeom prst="rect">
            <a:avLst/>
          </a:prstGeom>
          <a:solidFill>
            <a:srgbClr val="332C2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2" name="slide_title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YOUR TITLE.</a:t>
            </a:r>
            <a:endParaRPr kumimoji="0" lang="id-ID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Black" charset="0"/>
              <a:cs typeface="Arial" panose="020B0604020202020204" pitchFamily="34" charset="0"/>
            </a:endParaRPr>
          </a:p>
        </p:txBody>
      </p:sp>
      <p:sp>
        <p:nvSpPr>
          <p:cNvPr id="3" name="slide_subtitle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megaman_pic">
            <a:extLst>
              <a:ext uri="{FF2B5EF4-FFF2-40B4-BE49-F238E27FC236}">
                <a16:creationId xmlns:a16="http://schemas.microsoft.com/office/drawing/2014/main" id="{B4028F4A-A54B-7842-B5C1-9BFFDEDCD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85090"/>
            <a:ext cx="3810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ot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user_description"/>
          <p:cNvSpPr>
            <a:spLocks noGrp="1"/>
          </p:cNvSpPr>
          <p:nvPr>
            <p:ph idx="1"/>
          </p:nvPr>
        </p:nvSpPr>
        <p:spPr>
          <a:xfrm>
            <a:off x="4380806" y="1825625"/>
            <a:ext cx="413454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  <p:sp>
        <p:nvSpPr>
          <p:cNvPr id="9" name="robot_img_placeholder">
            <a:extLst>
              <a:ext uri="{FF2B5EF4-FFF2-40B4-BE49-F238E27FC236}">
                <a16:creationId xmlns:a16="http://schemas.microsoft.com/office/drawing/2014/main" id="{22F04323-C6BD-4A21-80C9-7475F0FE99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000" y="1825625"/>
            <a:ext cx="2219325" cy="23637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obot_name">
            <a:extLst>
              <a:ext uri="{FF2B5EF4-FFF2-40B4-BE49-F238E27FC236}">
                <a16:creationId xmlns:a16="http://schemas.microsoft.com/office/drawing/2014/main" id="{20415CA1-A6CB-499C-8F54-D670E277BB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9000" y="4489450"/>
            <a:ext cx="2219325" cy="5143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372954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2" name="slide_title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lot_placeholder"/>
          <p:cNvSpPr>
            <a:spLocks noGrp="1"/>
          </p:cNvSpPr>
          <p:nvPr>
            <p:ph idx="1"/>
          </p:nvPr>
        </p:nvSpPr>
        <p:spPr>
          <a:xfrm>
            <a:off x="731519" y="1825625"/>
            <a:ext cx="77724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E270B8-165E-8846-B326-088A001D9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57" y="27781"/>
            <a:ext cx="1595849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457199"/>
            <a:ext cx="4237153" cy="5486400"/>
          </a:xfrm>
          <a:prstGeom prst="rect">
            <a:avLst/>
          </a:prstGeom>
          <a:solidFill>
            <a:srgbClr val="393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3BB2A5-9181-4367-BA59-96B51D691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62" y="581900"/>
            <a:ext cx="4755032" cy="5494703"/>
          </a:xfrm>
          <a:prstGeom prst="rect">
            <a:avLst/>
          </a:prstGeom>
        </p:spPr>
      </p:pic>
      <p:sp>
        <p:nvSpPr>
          <p:cNvPr id="13" name="summary_text">
            <a:extLst>
              <a:ext uri="{FF2B5EF4-FFF2-40B4-BE49-F238E27FC236}">
                <a16:creationId xmlns:a16="http://schemas.microsoft.com/office/drawing/2014/main" id="{2E296268-8525-4A2F-9AC1-C88BE19A1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" y="673100"/>
            <a:ext cx="4073525" cy="50133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49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7938" y="403225"/>
            <a:ext cx="9156701" cy="963613"/>
          </a:xfrm>
          <a:prstGeom prst="rect">
            <a:avLst/>
          </a:prstGeom>
          <a:solidFill>
            <a:srgbClr val="393633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id-ID"/>
          </a:p>
        </p:txBody>
      </p:sp>
      <p:pic>
        <p:nvPicPr>
          <p:cNvPr id="9" name="Picture 4" descr="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03200"/>
            <a:ext cx="17145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137F4C-2028-43D8-A670-4FDF8849D3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7F3B5-4713-144E-BDEF-3B765D9299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CD90-02D5-42B5-9671-27390D51D18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2FC-BE89-4002-A595-47B9A1F4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7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2ed1084c94d.jp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>
          <a:xfrm>
            <a:off x="3971924" y="2560636"/>
            <a:ext cx="4543425" cy="866776"/>
          </a:xfrm>
        </p:spPr>
        <p:txBody>
          <a:bodyPr/>
          <a:lstStyle/>
          <a:p>
            <a:r>
              <a:rPr/>
              <a:t>Megaman 2 Survey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3435350" y="3506788"/>
            <a:ext cx="5086349" cy="506412"/>
          </a:xfrm>
        </p:spPr>
        <p:txBody>
          <a:bodyPr/>
          <a:lstStyle/>
          <a:p>
            <a:r>
              <a:rPr/>
              <a:t>Customer: Eric Nantz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r>
              <a:rPr/>
              <a:t>2019-01-15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/>
          <a:lstStyle/>
          <a:p>
            <a:r>
              <a:rPr/>
              <a:t>Easiest Robot Master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889000" y="1825625"/>
            <a:ext cx="2219325" cy="23637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4"/>
          </p:nvPr>
        </p:nvSpPr>
        <p:spPr>
          <a:xfrm>
            <a:off x="889000" y="4489450"/>
            <a:ext cx="2219325" cy="514350"/>
          </a:xfrm>
        </p:spPr>
        <p:txBody>
          <a:bodyPr/>
          <a:lstStyle/>
          <a:p>
            <a:r>
              <a:rPr/>
              <a:t>Metal Man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idx="1"/>
          </p:nvPr>
        </p:nvSpPr>
        <p:spPr>
          <a:xfrm>
            <a:off x="4380806" y="1825625"/>
            <a:ext cx="4134543" cy="4351338"/>
          </a:xfrm>
        </p:spPr>
        <p:txBody>
          <a:bodyPr/>
          <a:lstStyle/>
          <a:p>
            <a:r>
              <a:rPr/>
              <a:t>Metal Man's stage had fairly simple enemies to elimnate, and his attack patterns were not sophisicated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171700" y="600869"/>
            <a:ext cx="6794500" cy="561974"/>
          </a:xfrm>
        </p:spPr>
        <p:txBody>
          <a:bodyPr/>
          <a:lstStyle/>
          <a:p>
            <a:r>
              <a:rPr/>
              <a:t>Attempts for all robots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731519" y="1825625"/>
            <a:ext cx="7772400" cy="4351338"/>
            <a:chOff x="731519" y="1825625"/>
            <a:chExt cx="7772400" cy="4351338"/>
          </a:xfrm>
        </p:grpSpPr>
        <p:sp>
          <p:nvSpPr>
            <p:cNvPr id="4" name="rc3"/>
            <p:cNvSpPr/>
            <p:nvPr/>
          </p:nvSpPr>
          <p:spPr>
            <a:xfrm>
              <a:off x="731519" y="1825625"/>
              <a:ext cx="77724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088426" y="5009752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88426" y="3834454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88426" y="2659157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88426" y="5597401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88426" y="4422103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88426" y="3246806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088426" y="2071508"/>
              <a:ext cx="7345903" cy="0"/>
            </a:xfrm>
            <a:custGeom>
              <a:avLst/>
              <a:pathLst>
                <a:path w="7345903" h="0">
                  <a:moveTo>
                    <a:pt x="0" y="0"/>
                  </a:moveTo>
                  <a:lnTo>
                    <a:pt x="7345903" y="0"/>
                  </a:lnTo>
                  <a:lnTo>
                    <a:pt x="73459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25931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521773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17615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313457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09299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105140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000982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896824" y="1895214"/>
              <a:ext cx="0" cy="3878481"/>
            </a:xfrm>
            <a:custGeom>
              <a:avLst/>
              <a:pathLst>
                <a:path w="0" h="3878481">
                  <a:moveTo>
                    <a:pt x="0" y="38784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222802" y="3834454"/>
              <a:ext cx="806257" cy="17629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118644" y="3834454"/>
              <a:ext cx="806257" cy="17629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014486" y="4422103"/>
              <a:ext cx="806257" cy="117529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910328" y="3246806"/>
              <a:ext cx="806257" cy="23505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06170" y="5009752"/>
              <a:ext cx="806257" cy="5876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5702012" y="5009752"/>
              <a:ext cx="806257" cy="58764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597854" y="2071508"/>
              <a:ext cx="806257" cy="35258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493695" y="3246806"/>
              <a:ext cx="806257" cy="235059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963640" y="5556719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63640" y="4382512"/>
              <a:ext cx="62155" cy="780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63640" y="3208361"/>
              <a:ext cx="62155" cy="76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4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3640" y="2030826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6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33407" y="5831141"/>
              <a:ext cx="38504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Air Man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223546" y="5831141"/>
              <a:ext cx="596453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Bubble Man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144327" y="5831141"/>
              <a:ext cx="546576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Crash Man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052583" y="5831141"/>
              <a:ext cx="521746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Flash Man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967034" y="5835234"/>
              <a:ext cx="484529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Heat Man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844267" y="5831141"/>
              <a:ext cx="521746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Metal Man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733915" y="5811114"/>
              <a:ext cx="534134" cy="102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Quick Man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626619" y="5831141"/>
              <a:ext cx="54040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Liberation Sans"/>
                  <a:cs typeface="Liberation Sans"/>
                </a:rPr>
                <a:t>Wood Man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342107" y="5973155"/>
              <a:ext cx="838541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Robot Master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559054" y="3771903"/>
              <a:ext cx="551228" cy="125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Liberation Sans"/>
                  <a:cs typeface="Liberation Sans"/>
                </a:rPr>
                <a:t>Attempts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Black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 xmlns:cp="http://schemas.openxmlformats.org/package/2006/metadata/core-properties">eric</cp:lastModifiedBy>
  <cp:revision>23</cp:revision>
  <dcterms:created xsi:type="dcterms:W3CDTF">2015-01-02T02:37:11Z</dcterms:created>
  <dcterms:modified xmlns:xsi="http://www.w3.org/2001/XMLSchema-instance" xmlns:dcterms="http://purl.org/dc/terms/" xsi:type="dcterms:W3CDTF">2019-01-15T14:47:21Z</dcterms:modified>
</cp:coreProperties>
</file>