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c6613f238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c6613f238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c6613f238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c6613f238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Roody’s Stock App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Rood Pointjour: Z23572422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Screen</a:t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1530975" y="2078875"/>
            <a:ext cx="2497800" cy="292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1530975" y="4676875"/>
            <a:ext cx="7740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Home</a:t>
            </a:r>
            <a:endParaRPr b="1"/>
          </a:p>
        </p:txBody>
      </p:sp>
      <p:sp>
        <p:nvSpPr>
          <p:cNvPr id="95" name="Google Shape;95;p14"/>
          <p:cNvSpPr/>
          <p:nvPr/>
        </p:nvSpPr>
        <p:spPr>
          <a:xfrm>
            <a:off x="2317875" y="4676875"/>
            <a:ext cx="9240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News</a:t>
            </a:r>
            <a:endParaRPr b="1"/>
          </a:p>
        </p:txBody>
      </p:sp>
      <p:sp>
        <p:nvSpPr>
          <p:cNvPr id="96" name="Google Shape;96;p14"/>
          <p:cNvSpPr/>
          <p:nvPr/>
        </p:nvSpPr>
        <p:spPr>
          <a:xfrm>
            <a:off x="3241875" y="4676875"/>
            <a:ext cx="7713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Stocks</a:t>
            </a:r>
            <a:endParaRPr b="1"/>
          </a:p>
        </p:txBody>
      </p:sp>
      <p:sp>
        <p:nvSpPr>
          <p:cNvPr id="97" name="Google Shape;97;p14"/>
          <p:cNvSpPr/>
          <p:nvPr/>
        </p:nvSpPr>
        <p:spPr>
          <a:xfrm>
            <a:off x="2092288" y="4089325"/>
            <a:ext cx="1352700" cy="41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Login</a:t>
            </a:r>
            <a:endParaRPr b="1"/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25" y="2507925"/>
            <a:ext cx="2449350" cy="148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/>
          <p:nvPr/>
        </p:nvSpPr>
        <p:spPr>
          <a:xfrm>
            <a:off x="1519725" y="2078863"/>
            <a:ext cx="24978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Roody’s Stock App</a:t>
            </a:r>
            <a:endParaRPr b="1"/>
          </a:p>
        </p:txBody>
      </p:sp>
      <p:sp>
        <p:nvSpPr>
          <p:cNvPr id="100" name="Google Shape;100;p14"/>
          <p:cNvSpPr/>
          <p:nvPr/>
        </p:nvSpPr>
        <p:spPr>
          <a:xfrm>
            <a:off x="1530975" y="2078875"/>
            <a:ext cx="3264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" name="Google Shape;101;p14"/>
          <p:cNvCxnSpPr>
            <a:stCxn id="100" idx="1"/>
            <a:endCxn id="100" idx="3"/>
          </p:cNvCxnSpPr>
          <p:nvPr/>
        </p:nvCxnSpPr>
        <p:spPr>
          <a:xfrm>
            <a:off x="1530975" y="2243725"/>
            <a:ext cx="32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4"/>
          <p:cNvCxnSpPr>
            <a:stCxn id="100" idx="1"/>
            <a:endCxn id="100" idx="1"/>
          </p:cNvCxnSpPr>
          <p:nvPr/>
        </p:nvCxnSpPr>
        <p:spPr>
          <a:xfrm>
            <a:off x="1530975" y="22437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4"/>
          <p:cNvCxnSpPr>
            <a:stCxn id="100" idx="1"/>
          </p:cNvCxnSpPr>
          <p:nvPr/>
        </p:nvCxnSpPr>
        <p:spPr>
          <a:xfrm>
            <a:off x="1530975" y="2243725"/>
            <a:ext cx="32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4"/>
          <p:cNvCxnSpPr>
            <a:stCxn id="100" idx="1"/>
            <a:endCxn id="100" idx="3"/>
          </p:cNvCxnSpPr>
          <p:nvPr/>
        </p:nvCxnSpPr>
        <p:spPr>
          <a:xfrm>
            <a:off x="1530975" y="2243725"/>
            <a:ext cx="32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4"/>
          <p:cNvCxnSpPr>
            <a:stCxn id="100" idx="3"/>
            <a:endCxn id="100" idx="1"/>
          </p:cNvCxnSpPr>
          <p:nvPr/>
        </p:nvCxnSpPr>
        <p:spPr>
          <a:xfrm rot="10800000">
            <a:off x="1530975" y="2243725"/>
            <a:ext cx="32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4"/>
          <p:cNvCxnSpPr>
            <a:stCxn id="100" idx="1"/>
            <a:endCxn id="100" idx="3"/>
          </p:cNvCxnSpPr>
          <p:nvPr/>
        </p:nvCxnSpPr>
        <p:spPr>
          <a:xfrm>
            <a:off x="1530975" y="2243725"/>
            <a:ext cx="32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4"/>
          <p:cNvCxnSpPr/>
          <p:nvPr/>
        </p:nvCxnSpPr>
        <p:spPr>
          <a:xfrm>
            <a:off x="1508475" y="2314575"/>
            <a:ext cx="37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1513125" y="2163275"/>
            <a:ext cx="3621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Page</a:t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885825" y="1853850"/>
            <a:ext cx="2390700" cy="321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885825" y="4762500"/>
            <a:ext cx="828600" cy="30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Home</a:t>
            </a:r>
            <a:endParaRPr b="1"/>
          </a:p>
        </p:txBody>
      </p:sp>
      <p:sp>
        <p:nvSpPr>
          <p:cNvPr id="116" name="Google Shape;116;p15"/>
          <p:cNvSpPr/>
          <p:nvPr/>
        </p:nvSpPr>
        <p:spPr>
          <a:xfrm>
            <a:off x="1724025" y="4762275"/>
            <a:ext cx="781200" cy="30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News</a:t>
            </a:r>
            <a:endParaRPr b="1"/>
          </a:p>
        </p:txBody>
      </p:sp>
      <p:sp>
        <p:nvSpPr>
          <p:cNvPr id="117" name="Google Shape;117;p15"/>
          <p:cNvSpPr/>
          <p:nvPr/>
        </p:nvSpPr>
        <p:spPr>
          <a:xfrm>
            <a:off x="2505225" y="4762275"/>
            <a:ext cx="771300" cy="30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Stocks</a:t>
            </a:r>
            <a:endParaRPr b="1"/>
          </a:p>
        </p:txBody>
      </p:sp>
      <p:sp>
        <p:nvSpPr>
          <p:cNvPr id="118" name="Google Shape;118;p15"/>
          <p:cNvSpPr/>
          <p:nvPr/>
        </p:nvSpPr>
        <p:spPr>
          <a:xfrm>
            <a:off x="1466925" y="4138725"/>
            <a:ext cx="1238100" cy="41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Submit</a:t>
            </a:r>
            <a:endParaRPr b="1"/>
          </a:p>
        </p:txBody>
      </p:sp>
      <p:sp>
        <p:nvSpPr>
          <p:cNvPr id="119" name="Google Shape;119;p15"/>
          <p:cNvSpPr/>
          <p:nvPr/>
        </p:nvSpPr>
        <p:spPr>
          <a:xfrm>
            <a:off x="1457325" y="3448125"/>
            <a:ext cx="1247700" cy="47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Password</a:t>
            </a:r>
            <a:endParaRPr b="1"/>
          </a:p>
        </p:txBody>
      </p:sp>
      <p:sp>
        <p:nvSpPr>
          <p:cNvPr id="120" name="Google Shape;120;p15"/>
          <p:cNvSpPr/>
          <p:nvPr/>
        </p:nvSpPr>
        <p:spPr>
          <a:xfrm>
            <a:off x="1433475" y="2657475"/>
            <a:ext cx="1295400" cy="47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Username</a:t>
            </a:r>
            <a:endParaRPr b="1"/>
          </a:p>
        </p:txBody>
      </p:sp>
      <p:sp>
        <p:nvSpPr>
          <p:cNvPr id="121" name="Google Shape;121;p15"/>
          <p:cNvSpPr/>
          <p:nvPr/>
        </p:nvSpPr>
        <p:spPr>
          <a:xfrm>
            <a:off x="885750" y="1866900"/>
            <a:ext cx="2390700" cy="4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Roody’s Stock App</a:t>
            </a:r>
            <a:endParaRPr b="1"/>
          </a:p>
        </p:txBody>
      </p:sp>
      <p:cxnSp>
        <p:nvCxnSpPr>
          <p:cNvPr id="122" name="Google Shape;122;p15"/>
          <p:cNvCxnSpPr/>
          <p:nvPr/>
        </p:nvCxnSpPr>
        <p:spPr>
          <a:xfrm flipH="1">
            <a:off x="942900" y="2104950"/>
            <a:ext cx="2286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