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93256-D4A6-A9ED-3678-8B2F5671B295}" v="354" dt="2024-08-22T12:56:44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93BB9-8E3F-87FD-79F2-CE2C78F4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" y="1718045"/>
            <a:ext cx="11879384" cy="28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D0F6-F025-21C0-2197-3D49497A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mRNA sequencing</a:t>
            </a:r>
          </a:p>
        </p:txBody>
      </p:sp>
      <p:pic>
        <p:nvPicPr>
          <p:cNvPr id="4" name="Picture 3" descr="RNA Sequencing- Definition, Principle, Steps, Types, Uses">
            <a:extLst>
              <a:ext uri="{FF2B5EF4-FFF2-40B4-BE49-F238E27FC236}">
                <a16:creationId xmlns:a16="http://schemas.microsoft.com/office/drawing/2014/main" id="{B2663261-196E-1683-464B-4275487D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5" t="92" r="5269" b="1829"/>
          <a:stretch/>
        </p:blipFill>
        <p:spPr>
          <a:xfrm>
            <a:off x="1695938" y="1719841"/>
            <a:ext cx="8468056" cy="4714502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290D4F-9BE0-9EAE-A8D3-E0B64A232C38}"/>
              </a:ext>
            </a:extLst>
          </p:cNvPr>
          <p:cNvSpPr/>
          <p:nvPr/>
        </p:nvSpPr>
        <p:spPr>
          <a:xfrm>
            <a:off x="7424615" y="4298461"/>
            <a:ext cx="3634153" cy="230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D0F6-F025-21C0-2197-3D49497A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would your raw data file look like?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D7DA73A-BAC1-6BAC-E1E4-E94A4002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1" y="2260600"/>
            <a:ext cx="4185931" cy="3059723"/>
          </a:xfrm>
          <a:prstGeom prst="rect">
            <a:avLst/>
          </a:prstGeom>
        </p:spPr>
      </p:pic>
      <p:pic>
        <p:nvPicPr>
          <p:cNvPr id="6" name="Picture 5" descr="A close-up of a dna code&#10;&#10;Description automatically generated">
            <a:extLst>
              <a:ext uri="{FF2B5EF4-FFF2-40B4-BE49-F238E27FC236}">
                <a16:creationId xmlns:a16="http://schemas.microsoft.com/office/drawing/2014/main" id="{3AC3E2C0-B60E-45A3-884B-5DD98FE7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770" y="2873055"/>
            <a:ext cx="7346461" cy="18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NA Sequencing- Definition, Principle, Steps, Types, Uses">
            <a:extLst>
              <a:ext uri="{FF2B5EF4-FFF2-40B4-BE49-F238E27FC236}">
                <a16:creationId xmlns:a16="http://schemas.microsoft.com/office/drawing/2014/main" id="{6921B3E9-9B19-1BB8-51F3-27A54E73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734" t="55564" r="2689" b="1892"/>
          <a:stretch/>
        </p:blipFill>
        <p:spPr>
          <a:xfrm>
            <a:off x="677078" y="1712791"/>
            <a:ext cx="4540821" cy="32999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7400F4-2BA9-C110-28DA-592BA3D2B380}"/>
              </a:ext>
            </a:extLst>
          </p:cNvPr>
          <p:cNvCxnSpPr/>
          <p:nvPr/>
        </p:nvCxnSpPr>
        <p:spPr>
          <a:xfrm>
            <a:off x="6093327" y="3172326"/>
            <a:ext cx="1482557" cy="53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D1CE00-6B76-24CC-9920-8F1470F5BD70}"/>
              </a:ext>
            </a:extLst>
          </p:cNvPr>
          <p:cNvSpPr txBox="1"/>
          <p:nvPr/>
        </p:nvSpPr>
        <p:spPr>
          <a:xfrm>
            <a:off x="8139140" y="2760578"/>
            <a:ext cx="36748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Count reads,</a:t>
            </a:r>
            <a:endParaRPr lang="en-US" dirty="0"/>
          </a:p>
          <a:p>
            <a:pPr algn="ctr"/>
            <a:r>
              <a:rPr lang="en-US" sz="2400" b="1" dirty="0"/>
              <a:t> get transcript IDs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 of a cell division diagram&#10;&#10;Description automatically generated">
            <a:extLst>
              <a:ext uri="{FF2B5EF4-FFF2-40B4-BE49-F238E27FC236}">
                <a16:creationId xmlns:a16="http://schemas.microsoft.com/office/drawing/2014/main" id="{1D14C6A8-6906-8820-BF2F-D86AA34B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5" r="1611" b="1345"/>
          <a:stretch/>
        </p:blipFill>
        <p:spPr>
          <a:xfrm>
            <a:off x="3744572" y="2053713"/>
            <a:ext cx="4309459" cy="40594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A171A6-D641-8AA7-0BEB-B040D01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5278" cy="133785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happens to mRNA levels over the course of the cell cycle in yeast?</a:t>
            </a:r>
          </a:p>
        </p:txBody>
      </p:sp>
    </p:spTree>
    <p:extLst>
      <p:ext uri="{BB962C8B-B14F-4D97-AF65-F5344CB8AC3E}">
        <p14:creationId xmlns:p14="http://schemas.microsoft.com/office/powerpoint/2010/main" val="8338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 of a cell division diagram&#10;&#10;Description automatically generated">
            <a:extLst>
              <a:ext uri="{FF2B5EF4-FFF2-40B4-BE49-F238E27FC236}">
                <a16:creationId xmlns:a16="http://schemas.microsoft.com/office/drawing/2014/main" id="{1D14C6A8-6906-8820-BF2F-D86AA34B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5" r="1611" b="1345"/>
          <a:stretch/>
        </p:blipFill>
        <p:spPr>
          <a:xfrm>
            <a:off x="3744572" y="2053713"/>
            <a:ext cx="4309459" cy="40594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A171A6-D641-8AA7-0BEB-B040D01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5278" cy="133785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happens to mRNA levels over the course of the cell cycle in yeast?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0D2CE-927E-6025-D304-13E1A506EEA3}"/>
              </a:ext>
            </a:extLst>
          </p:cNvPr>
          <p:cNvSpPr txBox="1"/>
          <p:nvPr/>
        </p:nvSpPr>
        <p:spPr>
          <a:xfrm>
            <a:off x="1128888" y="2257778"/>
            <a:ext cx="1524000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ex: Gene A</a:t>
            </a:r>
          </a:p>
        </p:txBody>
      </p:sp>
    </p:spTree>
    <p:extLst>
      <p:ext uri="{BB962C8B-B14F-4D97-AF65-F5344CB8AC3E}">
        <p14:creationId xmlns:p14="http://schemas.microsoft.com/office/powerpoint/2010/main" val="238842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 of a cell division diagram&#10;&#10;Description automatically generated">
            <a:extLst>
              <a:ext uri="{FF2B5EF4-FFF2-40B4-BE49-F238E27FC236}">
                <a16:creationId xmlns:a16="http://schemas.microsoft.com/office/drawing/2014/main" id="{1D14C6A8-6906-8820-BF2F-D86AA34B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5" r="1611" b="1345"/>
          <a:stretch/>
        </p:blipFill>
        <p:spPr>
          <a:xfrm>
            <a:off x="3744572" y="2053713"/>
            <a:ext cx="4309459" cy="40594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A171A6-D641-8AA7-0BEB-B040D01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5278" cy="133785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happens to mRNA levels over the course of the cell cycle in yeast?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0D2CE-927E-6025-D304-13E1A506EEA3}"/>
              </a:ext>
            </a:extLst>
          </p:cNvPr>
          <p:cNvSpPr txBox="1"/>
          <p:nvPr/>
        </p:nvSpPr>
        <p:spPr>
          <a:xfrm>
            <a:off x="1128888" y="2257778"/>
            <a:ext cx="1524000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ex: Gene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D71F5-47C4-03E2-B988-3CEE41377957}"/>
              </a:ext>
            </a:extLst>
          </p:cNvPr>
          <p:cNvSpPr txBox="1"/>
          <p:nvPr/>
        </p:nvSpPr>
        <p:spPr>
          <a:xfrm>
            <a:off x="4218539" y="1716321"/>
            <a:ext cx="578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74CB7-66E4-8A14-3361-C725946508D6}"/>
              </a:ext>
            </a:extLst>
          </p:cNvPr>
          <p:cNvSpPr txBox="1"/>
          <p:nvPr/>
        </p:nvSpPr>
        <p:spPr>
          <a:xfrm>
            <a:off x="7764296" y="2085030"/>
            <a:ext cx="578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F1635-00A8-3082-C310-7B7390F47E74}"/>
              </a:ext>
            </a:extLst>
          </p:cNvPr>
          <p:cNvSpPr txBox="1"/>
          <p:nvPr/>
        </p:nvSpPr>
        <p:spPr>
          <a:xfrm>
            <a:off x="8348087" y="5102304"/>
            <a:ext cx="578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9B74E-80AD-B174-309F-4766F7E820F3}"/>
              </a:ext>
            </a:extLst>
          </p:cNvPr>
          <p:cNvSpPr txBox="1"/>
          <p:nvPr/>
        </p:nvSpPr>
        <p:spPr>
          <a:xfrm>
            <a:off x="3161571" y="5931901"/>
            <a:ext cx="578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2D634-30AE-5E85-B7AF-3E8217E24514}"/>
              </a:ext>
            </a:extLst>
          </p:cNvPr>
          <p:cNvSpPr txBox="1"/>
          <p:nvPr/>
        </p:nvSpPr>
        <p:spPr>
          <a:xfrm>
            <a:off x="3050958" y="3990030"/>
            <a:ext cx="578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F9447-A251-668F-E42C-8C80EA108126}"/>
              </a:ext>
            </a:extLst>
          </p:cNvPr>
          <p:cNvCxnSpPr/>
          <p:nvPr/>
        </p:nvCxnSpPr>
        <p:spPr>
          <a:xfrm flipV="1">
            <a:off x="8324021" y="3613980"/>
            <a:ext cx="1218315" cy="69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B1B325-5887-5321-F3E4-0CA17AAD7CE7}"/>
              </a:ext>
            </a:extLst>
          </p:cNvPr>
          <p:cNvSpPr txBox="1"/>
          <p:nvPr/>
        </p:nvSpPr>
        <p:spPr>
          <a:xfrm>
            <a:off x="9577108" y="3430401"/>
            <a:ext cx="2617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GSE81932_Dataset01</a:t>
            </a:r>
          </a:p>
        </p:txBody>
      </p:sp>
    </p:spTree>
    <p:extLst>
      <p:ext uri="{BB962C8B-B14F-4D97-AF65-F5344CB8AC3E}">
        <p14:creationId xmlns:p14="http://schemas.microsoft.com/office/powerpoint/2010/main" val="246713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C45A-EB89-9A14-087E-0E1F9F6B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68" y="1434383"/>
            <a:ext cx="3178278" cy="1337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Changing mRNA levels over the course of the cell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72C8-B6B2-42D7-AA2C-9600011E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52" r="86" b="-103"/>
          <a:stretch/>
        </p:blipFill>
        <p:spPr>
          <a:xfrm>
            <a:off x="4977198" y="19666"/>
            <a:ext cx="4175701" cy="6222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B2EFF-8F27-EEAC-B473-5DA88337ACDA}"/>
              </a:ext>
            </a:extLst>
          </p:cNvPr>
          <p:cNvSpPr txBox="1"/>
          <p:nvPr/>
        </p:nvSpPr>
        <p:spPr>
          <a:xfrm>
            <a:off x="6550742" y="6380497"/>
            <a:ext cx="2596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Figure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2593B-844D-6503-465B-00780BD0FB4A}"/>
              </a:ext>
            </a:extLst>
          </p:cNvPr>
          <p:cNvCxnSpPr/>
          <p:nvPr/>
        </p:nvCxnSpPr>
        <p:spPr>
          <a:xfrm flipV="1">
            <a:off x="3954812" y="4627932"/>
            <a:ext cx="1218315" cy="69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B0D3C0-2FD0-E8D9-BB4C-4793FB20195E}"/>
              </a:ext>
            </a:extLst>
          </p:cNvPr>
          <p:cNvSpPr txBox="1"/>
          <p:nvPr/>
        </p:nvSpPr>
        <p:spPr>
          <a:xfrm>
            <a:off x="1336447" y="4444353"/>
            <a:ext cx="2617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GSE81932_Dataset01</a:t>
            </a:r>
          </a:p>
        </p:txBody>
      </p:sp>
    </p:spTree>
    <p:extLst>
      <p:ext uri="{BB962C8B-B14F-4D97-AF65-F5344CB8AC3E}">
        <p14:creationId xmlns:p14="http://schemas.microsoft.com/office/powerpoint/2010/main" val="128882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C45A-EB89-9A14-087E-0E1F9F6B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68" y="1434383"/>
            <a:ext cx="3178278" cy="1337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Changing mRNA levels over the course of the cell 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B2EFF-8F27-EEAC-B473-5DA88337ACDA}"/>
              </a:ext>
            </a:extLst>
          </p:cNvPr>
          <p:cNvSpPr txBox="1"/>
          <p:nvPr/>
        </p:nvSpPr>
        <p:spPr>
          <a:xfrm>
            <a:off x="6550742" y="6380497"/>
            <a:ext cx="2596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Figure 2A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7957C-E7A6-E014-BC7B-061A8DC5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" t="-267" r="55693" b="41147"/>
          <a:stretch/>
        </p:blipFill>
        <p:spPr>
          <a:xfrm>
            <a:off x="4817425" y="715941"/>
            <a:ext cx="4572193" cy="51006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47A8A-4249-580C-38BF-F94702B26307}"/>
              </a:ext>
            </a:extLst>
          </p:cNvPr>
          <p:cNvCxnSpPr/>
          <p:nvPr/>
        </p:nvCxnSpPr>
        <p:spPr>
          <a:xfrm>
            <a:off x="3954812" y="4647164"/>
            <a:ext cx="2711589" cy="251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18E8A-B322-615B-F666-0B3110E4C404}"/>
              </a:ext>
            </a:extLst>
          </p:cNvPr>
          <p:cNvSpPr txBox="1"/>
          <p:nvPr/>
        </p:nvSpPr>
        <p:spPr>
          <a:xfrm>
            <a:off x="1336447" y="4444353"/>
            <a:ext cx="2617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GSE81932_Dataset02</a:t>
            </a:r>
          </a:p>
        </p:txBody>
      </p:sp>
    </p:spTree>
    <p:extLst>
      <p:ext uri="{BB962C8B-B14F-4D97-AF65-F5344CB8AC3E}">
        <p14:creationId xmlns:p14="http://schemas.microsoft.com/office/powerpoint/2010/main" val="30762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mRNA sequencing</vt:lpstr>
      <vt:lpstr>What would your raw data file look like?</vt:lpstr>
      <vt:lpstr>PowerPoint Presentation</vt:lpstr>
      <vt:lpstr>What happens to mRNA levels over the course of the cell cycle in yeast?</vt:lpstr>
      <vt:lpstr>What happens to mRNA levels over the course of the cell cycle in yeast?</vt:lpstr>
      <vt:lpstr>What happens to mRNA levels over the course of the cell cycle in yeast?</vt:lpstr>
      <vt:lpstr>Changing mRNA levels over the course of the cell cycle</vt:lpstr>
      <vt:lpstr>Changing mRNA levels over the course of the cell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2024-08-22T12:31:52Z</dcterms:created>
  <dcterms:modified xsi:type="dcterms:W3CDTF">2024-08-22T12:56:50Z</dcterms:modified>
</cp:coreProperties>
</file>