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4C78F-5232-0D4D-9C9A-D44B4D504DB6}" v="57" dt="2023-07-27T17:18:56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6327" autoAdjust="0"/>
  </p:normalViewPr>
  <p:slideViewPr>
    <p:cSldViewPr snapToGrid="0">
      <p:cViewPr varScale="1">
        <p:scale>
          <a:sx n="120" d="100"/>
          <a:sy n="120" d="100"/>
        </p:scale>
        <p:origin x="200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ortillo" userId="2f6e4616f8c7d29d" providerId="LiveId" clId="{DA24C78F-5232-0D4D-9C9A-D44B4D504DB6}"/>
    <pc:docChg chg="undo custSel modSld">
      <pc:chgData name="Rafael Portillo" userId="2f6e4616f8c7d29d" providerId="LiveId" clId="{DA24C78F-5232-0D4D-9C9A-D44B4D504DB6}" dt="2023-07-27T17:19:04.715" v="885" actId="1076"/>
      <pc:docMkLst>
        <pc:docMk/>
      </pc:docMkLst>
      <pc:sldChg chg="addSp delSp modSp mod modAnim">
        <pc:chgData name="Rafael Portillo" userId="2f6e4616f8c7d29d" providerId="LiveId" clId="{DA24C78F-5232-0D4D-9C9A-D44B4D504DB6}" dt="2023-07-27T17:19:04.715" v="885" actId="1076"/>
        <pc:sldMkLst>
          <pc:docMk/>
          <pc:sldMk cId="2328055260" sldId="256"/>
        </pc:sldMkLst>
        <pc:spChg chg="mod">
          <ac:chgData name="Rafael Portillo" userId="2f6e4616f8c7d29d" providerId="LiveId" clId="{DA24C78F-5232-0D4D-9C9A-D44B4D504DB6}" dt="2023-07-27T01:23:23.007" v="612" actId="1076"/>
          <ac:spMkLst>
            <pc:docMk/>
            <pc:sldMk cId="2328055260" sldId="256"/>
            <ac:spMk id="39" creationId="{CF751FF9-F55F-42DC-92A7-3AB522C9E948}"/>
          </ac:spMkLst>
        </pc:spChg>
        <pc:spChg chg="mod">
          <ac:chgData name="Rafael Portillo" userId="2f6e4616f8c7d29d" providerId="LiveId" clId="{DA24C78F-5232-0D4D-9C9A-D44B4D504DB6}" dt="2023-07-27T01:06:45.875" v="158" actId="14100"/>
          <ac:spMkLst>
            <pc:docMk/>
            <pc:sldMk cId="2328055260" sldId="256"/>
            <ac:spMk id="43" creationId="{BAC6A0F5-7623-499D-9CF6-293E2B9D438C}"/>
          </ac:spMkLst>
        </pc:spChg>
        <pc:spChg chg="mod">
          <ac:chgData name="Rafael Portillo" userId="2f6e4616f8c7d29d" providerId="LiveId" clId="{DA24C78F-5232-0D4D-9C9A-D44B4D504DB6}" dt="2023-07-27T17:03:37.969" v="883" actId="20577"/>
          <ac:spMkLst>
            <pc:docMk/>
            <pc:sldMk cId="2328055260" sldId="256"/>
            <ac:spMk id="47" creationId="{92FBA182-87DA-4565-9B47-ADF1CD720188}"/>
          </ac:spMkLst>
        </pc:spChg>
        <pc:spChg chg="del mod">
          <ac:chgData name="Rafael Portillo" userId="2f6e4616f8c7d29d" providerId="LiveId" clId="{DA24C78F-5232-0D4D-9C9A-D44B4D504DB6}" dt="2023-07-27T01:22:53.795" v="607" actId="478"/>
          <ac:spMkLst>
            <pc:docMk/>
            <pc:sldMk cId="2328055260" sldId="256"/>
            <ac:spMk id="51" creationId="{90B673D8-1965-409B-AAAA-0CA5854A3F81}"/>
          </ac:spMkLst>
        </pc:spChg>
        <pc:spChg chg="del">
          <ac:chgData name="Rafael Portillo" userId="2f6e4616f8c7d29d" providerId="LiveId" clId="{DA24C78F-5232-0D4D-9C9A-D44B4D504DB6}" dt="2023-07-27T01:22:56.450" v="608" actId="478"/>
          <ac:spMkLst>
            <pc:docMk/>
            <pc:sldMk cId="2328055260" sldId="256"/>
            <ac:spMk id="52" creationId="{35699D51-F54A-4782-9649-004DD2FDA1CB}"/>
          </ac:spMkLst>
        </pc:spChg>
        <pc:spChg chg="mod">
          <ac:chgData name="Rafael Portillo" userId="2f6e4616f8c7d29d" providerId="LiveId" clId="{DA24C78F-5232-0D4D-9C9A-D44B4D504DB6}" dt="2023-07-27T03:37:15.161" v="631" actId="1076"/>
          <ac:spMkLst>
            <pc:docMk/>
            <pc:sldMk cId="2328055260" sldId="256"/>
            <ac:spMk id="54" creationId="{AB38EF5A-1266-4C7E-8264-0032ACA01708}"/>
          </ac:spMkLst>
        </pc:spChg>
        <pc:spChg chg="mod">
          <ac:chgData name="Rafael Portillo" userId="2f6e4616f8c7d29d" providerId="LiveId" clId="{DA24C78F-5232-0D4D-9C9A-D44B4D504DB6}" dt="2023-07-27T03:27:48.408" v="625" actId="208"/>
          <ac:spMkLst>
            <pc:docMk/>
            <pc:sldMk cId="2328055260" sldId="256"/>
            <ac:spMk id="56" creationId="{AE12625D-DAA2-44A7-BEE4-8740C4747BDE}"/>
          </ac:spMkLst>
        </pc:spChg>
        <pc:spChg chg="mod">
          <ac:chgData name="Rafael Portillo" userId="2f6e4616f8c7d29d" providerId="LiveId" clId="{DA24C78F-5232-0D4D-9C9A-D44B4D504DB6}" dt="2023-07-27T01:23:23.007" v="612" actId="1076"/>
          <ac:spMkLst>
            <pc:docMk/>
            <pc:sldMk cId="2328055260" sldId="256"/>
            <ac:spMk id="57" creationId="{12E3CA2D-A124-4AA9-AD4E-D56B2EB2BD6E}"/>
          </ac:spMkLst>
        </pc:spChg>
        <pc:spChg chg="mod">
          <ac:chgData name="Rafael Portillo" userId="2f6e4616f8c7d29d" providerId="LiveId" clId="{DA24C78F-5232-0D4D-9C9A-D44B4D504DB6}" dt="2023-07-27T03:27:58.971" v="627" actId="208"/>
          <ac:spMkLst>
            <pc:docMk/>
            <pc:sldMk cId="2328055260" sldId="256"/>
            <ac:spMk id="60" creationId="{F0106BE8-49D0-4BB8-B40E-5BDEC2D1720A}"/>
          </ac:spMkLst>
        </pc:spChg>
        <pc:grpChg chg="mod">
          <ac:chgData name="Rafael Portillo" userId="2f6e4616f8c7d29d" providerId="LiveId" clId="{DA24C78F-5232-0D4D-9C9A-D44B4D504DB6}" dt="2023-07-27T01:23:23.007" v="612" actId="1076"/>
          <ac:grpSpMkLst>
            <pc:docMk/>
            <pc:sldMk cId="2328055260" sldId="256"/>
            <ac:grpSpMk id="17" creationId="{E1B9DEF3-B144-4589-8B5D-527D8EA0C485}"/>
          </ac:grpSpMkLst>
        </pc:grpChg>
        <pc:grpChg chg="mod">
          <ac:chgData name="Rafael Portillo" userId="2f6e4616f8c7d29d" providerId="LiveId" clId="{DA24C78F-5232-0D4D-9C9A-D44B4D504DB6}" dt="2023-07-27T01:23:18.307" v="611" actId="1076"/>
          <ac:grpSpMkLst>
            <pc:docMk/>
            <pc:sldMk cId="2328055260" sldId="256"/>
            <ac:grpSpMk id="29" creationId="{55775BBB-E04A-47B7-B749-1029A09A63E8}"/>
          </ac:grpSpMkLst>
        </pc:grpChg>
        <pc:picChg chg="add mod">
          <ac:chgData name="Rafael Portillo" userId="2f6e4616f8c7d29d" providerId="LiveId" clId="{DA24C78F-5232-0D4D-9C9A-D44B4D504DB6}" dt="2023-07-27T03:27:24.911" v="624" actId="14100"/>
          <ac:picMkLst>
            <pc:docMk/>
            <pc:sldMk cId="2328055260" sldId="256"/>
            <ac:picMk id="15" creationId="{3F5EC0DA-B9CE-A4F1-AFDE-DADDA2444C81}"/>
          </ac:picMkLst>
        </pc:picChg>
        <pc:picChg chg="add mod">
          <ac:chgData name="Rafael Portillo" userId="2f6e4616f8c7d29d" providerId="LiveId" clId="{DA24C78F-5232-0D4D-9C9A-D44B4D504DB6}" dt="2023-07-27T17:19:04.715" v="885" actId="1076"/>
          <ac:picMkLst>
            <pc:docMk/>
            <pc:sldMk cId="2328055260" sldId="256"/>
            <ac:picMk id="16" creationId="{EA62ED4C-0E2F-2E6A-A6DF-D5C23BA40EEB}"/>
          </ac:picMkLst>
        </pc:picChg>
        <pc:picChg chg="del">
          <ac:chgData name="Rafael Portillo" userId="2f6e4616f8c7d29d" providerId="LiveId" clId="{DA24C78F-5232-0D4D-9C9A-D44B4D504DB6}" dt="2023-07-27T03:27:08.669" v="621" actId="478"/>
          <ac:picMkLst>
            <pc:docMk/>
            <pc:sldMk cId="2328055260" sldId="256"/>
            <ac:picMk id="59" creationId="{454DFECD-7253-472E-AB06-E2CEA9B9F3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C39B-AEF8-47A6-997C-02F38BF1750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tangolo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57554"/>
            <a:ext cx="10058400" cy="328846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44" name="CasellaDiTesto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322880" y="749319"/>
            <a:ext cx="651924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it-IT" sz="4800" kern="1500" spc="-8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stay safe while job searching online</a:t>
            </a:r>
          </a:p>
        </p:txBody>
      </p:sp>
      <p:grpSp>
        <p:nvGrpSpPr>
          <p:cNvPr id="2" name="Group 4" descr="Illustration of a globe with a safety shield in the middle">
            <a:extLst>
              <a:ext uri="{FF2B5EF4-FFF2-40B4-BE49-F238E27FC236}">
                <a16:creationId xmlns:a16="http://schemas.microsoft.com/office/drawing/2014/main" id="{91C883F8-1DAB-44BA-9BC9-592D31242B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4513" y="395288"/>
            <a:ext cx="2667000" cy="2736850"/>
            <a:chOff x="4343" y="249"/>
            <a:chExt cx="1680" cy="172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53D2F275-14FC-4A49-9038-1B6B94736B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43" y="249"/>
              <a:ext cx="1680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9514856-5085-47DA-AC4C-FBB2CBD31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867"/>
              <a:ext cx="373" cy="493"/>
            </a:xfrm>
            <a:custGeom>
              <a:avLst/>
              <a:gdLst>
                <a:gd name="T0" fmla="*/ 0 w 79"/>
                <a:gd name="T1" fmla="*/ 0 h 102"/>
                <a:gd name="T2" fmla="*/ 2 w 79"/>
                <a:gd name="T3" fmla="*/ 25 h 102"/>
                <a:gd name="T4" fmla="*/ 3 w 79"/>
                <a:gd name="T5" fmla="*/ 51 h 102"/>
                <a:gd name="T6" fmla="*/ 2 w 79"/>
                <a:gd name="T7" fmla="*/ 76 h 102"/>
                <a:gd name="T8" fmla="*/ 0 w 79"/>
                <a:gd name="T9" fmla="*/ 102 h 102"/>
                <a:gd name="T10" fmla="*/ 72 w 79"/>
                <a:gd name="T11" fmla="*/ 102 h 102"/>
                <a:gd name="T12" fmla="*/ 79 w 79"/>
                <a:gd name="T13" fmla="*/ 51 h 102"/>
                <a:gd name="T14" fmla="*/ 72 w 79"/>
                <a:gd name="T15" fmla="*/ 0 h 102"/>
                <a:gd name="T16" fmla="*/ 0 w 79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0" y="0"/>
                  </a:moveTo>
                  <a:cubicBezTo>
                    <a:pt x="1" y="8"/>
                    <a:pt x="2" y="17"/>
                    <a:pt x="2" y="25"/>
                  </a:cubicBezTo>
                  <a:cubicBezTo>
                    <a:pt x="3" y="34"/>
                    <a:pt x="3" y="42"/>
                    <a:pt x="3" y="51"/>
                  </a:cubicBezTo>
                  <a:cubicBezTo>
                    <a:pt x="3" y="59"/>
                    <a:pt x="3" y="68"/>
                    <a:pt x="2" y="76"/>
                  </a:cubicBezTo>
                  <a:cubicBezTo>
                    <a:pt x="2" y="85"/>
                    <a:pt x="1" y="93"/>
                    <a:pt x="0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7" y="85"/>
                    <a:pt x="79" y="68"/>
                    <a:pt x="79" y="51"/>
                  </a:cubicBezTo>
                  <a:cubicBezTo>
                    <a:pt x="79" y="33"/>
                    <a:pt x="77" y="16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C9AEDC0-2499-4FA1-94E6-8D50662C6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97"/>
              <a:ext cx="486" cy="445"/>
            </a:xfrm>
            <a:custGeom>
              <a:avLst/>
              <a:gdLst>
                <a:gd name="T0" fmla="*/ 24 w 103"/>
                <a:gd name="T1" fmla="*/ 44 h 92"/>
                <a:gd name="T2" fmla="*/ 31 w 103"/>
                <a:gd name="T3" fmla="*/ 68 h 92"/>
                <a:gd name="T4" fmla="*/ 37 w 103"/>
                <a:gd name="T5" fmla="*/ 92 h 92"/>
                <a:gd name="T6" fmla="*/ 103 w 103"/>
                <a:gd name="T7" fmla="*/ 92 h 92"/>
                <a:gd name="T8" fmla="*/ 85 w 103"/>
                <a:gd name="T9" fmla="*/ 62 h 92"/>
                <a:gd name="T10" fmla="*/ 61 w 103"/>
                <a:gd name="T11" fmla="*/ 36 h 92"/>
                <a:gd name="T12" fmla="*/ 32 w 103"/>
                <a:gd name="T13" fmla="*/ 15 h 92"/>
                <a:gd name="T14" fmla="*/ 0 w 103"/>
                <a:gd name="T15" fmla="*/ 0 h 92"/>
                <a:gd name="T16" fmla="*/ 13 w 103"/>
                <a:gd name="T17" fmla="*/ 21 h 92"/>
                <a:gd name="T18" fmla="*/ 24 w 103"/>
                <a:gd name="T19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24" y="44"/>
                  </a:moveTo>
                  <a:cubicBezTo>
                    <a:pt x="27" y="52"/>
                    <a:pt x="29" y="60"/>
                    <a:pt x="31" y="68"/>
                  </a:cubicBezTo>
                  <a:cubicBezTo>
                    <a:pt x="33" y="76"/>
                    <a:pt x="35" y="84"/>
                    <a:pt x="37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98" y="82"/>
                    <a:pt x="92" y="71"/>
                    <a:pt x="85" y="62"/>
                  </a:cubicBezTo>
                  <a:cubicBezTo>
                    <a:pt x="78" y="52"/>
                    <a:pt x="70" y="44"/>
                    <a:pt x="61" y="36"/>
                  </a:cubicBezTo>
                  <a:cubicBezTo>
                    <a:pt x="52" y="28"/>
                    <a:pt x="43" y="21"/>
                    <a:pt x="32" y="15"/>
                  </a:cubicBezTo>
                  <a:cubicBezTo>
                    <a:pt x="22" y="9"/>
                    <a:pt x="12" y="4"/>
                    <a:pt x="0" y="0"/>
                  </a:cubicBezTo>
                  <a:cubicBezTo>
                    <a:pt x="5" y="7"/>
                    <a:pt x="10" y="14"/>
                    <a:pt x="13" y="21"/>
                  </a:cubicBezTo>
                  <a:cubicBezTo>
                    <a:pt x="17" y="29"/>
                    <a:pt x="21" y="36"/>
                    <a:pt x="24" y="44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288E87-E8E1-489D-903C-192A0154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1480"/>
              <a:ext cx="486" cy="445"/>
            </a:xfrm>
            <a:custGeom>
              <a:avLst/>
              <a:gdLst>
                <a:gd name="T0" fmla="*/ 85 w 103"/>
                <a:gd name="T1" fmla="*/ 31 h 92"/>
                <a:gd name="T2" fmla="*/ 61 w 103"/>
                <a:gd name="T3" fmla="*/ 57 h 92"/>
                <a:gd name="T4" fmla="*/ 32 w 103"/>
                <a:gd name="T5" fmla="*/ 77 h 92"/>
                <a:gd name="T6" fmla="*/ 0 w 103"/>
                <a:gd name="T7" fmla="*/ 92 h 92"/>
                <a:gd name="T8" fmla="*/ 13 w 103"/>
                <a:gd name="T9" fmla="*/ 71 h 92"/>
                <a:gd name="T10" fmla="*/ 24 w 103"/>
                <a:gd name="T11" fmla="*/ 48 h 92"/>
                <a:gd name="T12" fmla="*/ 31 w 103"/>
                <a:gd name="T13" fmla="*/ 24 h 92"/>
                <a:gd name="T14" fmla="*/ 37 w 103"/>
                <a:gd name="T15" fmla="*/ 0 h 92"/>
                <a:gd name="T16" fmla="*/ 103 w 103"/>
                <a:gd name="T17" fmla="*/ 0 h 92"/>
                <a:gd name="T18" fmla="*/ 85 w 10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85" y="31"/>
                  </a:moveTo>
                  <a:cubicBezTo>
                    <a:pt x="78" y="40"/>
                    <a:pt x="70" y="49"/>
                    <a:pt x="61" y="57"/>
                  </a:cubicBezTo>
                  <a:cubicBezTo>
                    <a:pt x="52" y="64"/>
                    <a:pt x="43" y="71"/>
                    <a:pt x="32" y="77"/>
                  </a:cubicBezTo>
                  <a:cubicBezTo>
                    <a:pt x="22" y="84"/>
                    <a:pt x="12" y="88"/>
                    <a:pt x="0" y="92"/>
                  </a:cubicBezTo>
                  <a:cubicBezTo>
                    <a:pt x="5" y="86"/>
                    <a:pt x="10" y="79"/>
                    <a:pt x="13" y="71"/>
                  </a:cubicBezTo>
                  <a:cubicBezTo>
                    <a:pt x="17" y="64"/>
                    <a:pt x="21" y="56"/>
                    <a:pt x="24" y="48"/>
                  </a:cubicBezTo>
                  <a:cubicBezTo>
                    <a:pt x="27" y="40"/>
                    <a:pt x="29" y="32"/>
                    <a:pt x="31" y="24"/>
                  </a:cubicBezTo>
                  <a:cubicBezTo>
                    <a:pt x="33" y="16"/>
                    <a:pt x="35" y="8"/>
                    <a:pt x="3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11"/>
                    <a:pt x="92" y="21"/>
                    <a:pt x="85" y="31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543781C-C853-45D8-A1A0-75A4BA3F1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1480"/>
              <a:ext cx="652" cy="493"/>
            </a:xfrm>
            <a:custGeom>
              <a:avLst/>
              <a:gdLst>
                <a:gd name="T0" fmla="*/ 138 w 138"/>
                <a:gd name="T1" fmla="*/ 0 h 102"/>
                <a:gd name="T2" fmla="*/ 0 w 138"/>
                <a:gd name="T3" fmla="*/ 0 h 102"/>
                <a:gd name="T4" fmla="*/ 5 w 138"/>
                <a:gd name="T5" fmla="*/ 18 h 102"/>
                <a:gd name="T6" fmla="*/ 12 w 138"/>
                <a:gd name="T7" fmla="*/ 40 h 102"/>
                <a:gd name="T8" fmla="*/ 22 w 138"/>
                <a:gd name="T9" fmla="*/ 63 h 102"/>
                <a:gd name="T10" fmla="*/ 35 w 138"/>
                <a:gd name="T11" fmla="*/ 83 h 102"/>
                <a:gd name="T12" fmla="*/ 51 w 138"/>
                <a:gd name="T13" fmla="*/ 97 h 102"/>
                <a:gd name="T14" fmla="*/ 69 w 138"/>
                <a:gd name="T15" fmla="*/ 102 h 102"/>
                <a:gd name="T16" fmla="*/ 87 w 138"/>
                <a:gd name="T17" fmla="*/ 97 h 102"/>
                <a:gd name="T18" fmla="*/ 103 w 138"/>
                <a:gd name="T19" fmla="*/ 83 h 102"/>
                <a:gd name="T20" fmla="*/ 116 w 138"/>
                <a:gd name="T21" fmla="*/ 63 h 102"/>
                <a:gd name="T22" fmla="*/ 126 w 138"/>
                <a:gd name="T23" fmla="*/ 40 h 102"/>
                <a:gd name="T24" fmla="*/ 133 w 138"/>
                <a:gd name="T25" fmla="*/ 18 h 102"/>
                <a:gd name="T26" fmla="*/ 138 w 138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02">
                  <a:moveTo>
                    <a:pt x="1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1"/>
                    <a:pt x="5" y="18"/>
                  </a:cubicBezTo>
                  <a:cubicBezTo>
                    <a:pt x="7" y="26"/>
                    <a:pt x="9" y="33"/>
                    <a:pt x="12" y="40"/>
                  </a:cubicBezTo>
                  <a:cubicBezTo>
                    <a:pt x="15" y="48"/>
                    <a:pt x="19" y="55"/>
                    <a:pt x="22" y="63"/>
                  </a:cubicBezTo>
                  <a:cubicBezTo>
                    <a:pt x="26" y="70"/>
                    <a:pt x="31" y="77"/>
                    <a:pt x="35" y="83"/>
                  </a:cubicBezTo>
                  <a:cubicBezTo>
                    <a:pt x="40" y="88"/>
                    <a:pt x="45" y="93"/>
                    <a:pt x="51" y="97"/>
                  </a:cubicBezTo>
                  <a:cubicBezTo>
                    <a:pt x="57" y="100"/>
                    <a:pt x="63" y="102"/>
                    <a:pt x="69" y="102"/>
                  </a:cubicBezTo>
                  <a:cubicBezTo>
                    <a:pt x="76" y="102"/>
                    <a:pt x="82" y="100"/>
                    <a:pt x="87" y="97"/>
                  </a:cubicBezTo>
                  <a:cubicBezTo>
                    <a:pt x="93" y="93"/>
                    <a:pt x="98" y="88"/>
                    <a:pt x="103" y="83"/>
                  </a:cubicBezTo>
                  <a:cubicBezTo>
                    <a:pt x="108" y="77"/>
                    <a:pt x="112" y="70"/>
                    <a:pt x="116" y="63"/>
                  </a:cubicBezTo>
                  <a:cubicBezTo>
                    <a:pt x="120" y="55"/>
                    <a:pt x="123" y="48"/>
                    <a:pt x="126" y="40"/>
                  </a:cubicBezTo>
                  <a:cubicBezTo>
                    <a:pt x="129" y="33"/>
                    <a:pt x="131" y="26"/>
                    <a:pt x="133" y="18"/>
                  </a:cubicBezTo>
                  <a:cubicBezTo>
                    <a:pt x="135" y="11"/>
                    <a:pt x="137" y="5"/>
                    <a:pt x="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A00F691-7773-4839-AED4-51107C60F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867"/>
              <a:ext cx="722" cy="493"/>
            </a:xfrm>
            <a:custGeom>
              <a:avLst/>
              <a:gdLst>
                <a:gd name="T0" fmla="*/ 3 w 153"/>
                <a:gd name="T1" fmla="*/ 0 h 102"/>
                <a:gd name="T2" fmla="*/ 1 w 153"/>
                <a:gd name="T3" fmla="*/ 25 h 102"/>
                <a:gd name="T4" fmla="*/ 0 w 153"/>
                <a:gd name="T5" fmla="*/ 51 h 102"/>
                <a:gd name="T6" fmla="*/ 1 w 153"/>
                <a:gd name="T7" fmla="*/ 76 h 102"/>
                <a:gd name="T8" fmla="*/ 3 w 153"/>
                <a:gd name="T9" fmla="*/ 102 h 102"/>
                <a:gd name="T10" fmla="*/ 149 w 153"/>
                <a:gd name="T11" fmla="*/ 102 h 102"/>
                <a:gd name="T12" fmla="*/ 152 w 153"/>
                <a:gd name="T13" fmla="*/ 76 h 102"/>
                <a:gd name="T14" fmla="*/ 153 w 153"/>
                <a:gd name="T15" fmla="*/ 51 h 102"/>
                <a:gd name="T16" fmla="*/ 152 w 153"/>
                <a:gd name="T17" fmla="*/ 25 h 102"/>
                <a:gd name="T18" fmla="*/ 149 w 153"/>
                <a:gd name="T19" fmla="*/ 0 h 102"/>
                <a:gd name="T20" fmla="*/ 3 w 153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02">
                  <a:moveTo>
                    <a:pt x="3" y="0"/>
                  </a:moveTo>
                  <a:cubicBezTo>
                    <a:pt x="2" y="8"/>
                    <a:pt x="1" y="17"/>
                    <a:pt x="1" y="25"/>
                  </a:cubicBezTo>
                  <a:cubicBezTo>
                    <a:pt x="0" y="34"/>
                    <a:pt x="0" y="42"/>
                    <a:pt x="0" y="51"/>
                  </a:cubicBezTo>
                  <a:cubicBezTo>
                    <a:pt x="0" y="59"/>
                    <a:pt x="0" y="68"/>
                    <a:pt x="1" y="76"/>
                  </a:cubicBezTo>
                  <a:cubicBezTo>
                    <a:pt x="1" y="85"/>
                    <a:pt x="2" y="93"/>
                    <a:pt x="3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93"/>
                    <a:pt x="151" y="85"/>
                    <a:pt x="152" y="76"/>
                  </a:cubicBezTo>
                  <a:cubicBezTo>
                    <a:pt x="152" y="68"/>
                    <a:pt x="153" y="59"/>
                    <a:pt x="153" y="51"/>
                  </a:cubicBezTo>
                  <a:cubicBezTo>
                    <a:pt x="153" y="42"/>
                    <a:pt x="152" y="34"/>
                    <a:pt x="152" y="25"/>
                  </a:cubicBezTo>
                  <a:cubicBezTo>
                    <a:pt x="151" y="17"/>
                    <a:pt x="150" y="8"/>
                    <a:pt x="149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D46C6BE-1634-4EA3-AB50-5520E45C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249"/>
              <a:ext cx="652" cy="493"/>
            </a:xfrm>
            <a:custGeom>
              <a:avLst/>
              <a:gdLst>
                <a:gd name="T0" fmla="*/ 22 w 138"/>
                <a:gd name="T1" fmla="*/ 40 h 102"/>
                <a:gd name="T2" fmla="*/ 35 w 138"/>
                <a:gd name="T3" fmla="*/ 20 h 102"/>
                <a:gd name="T4" fmla="*/ 51 w 138"/>
                <a:gd name="T5" fmla="*/ 6 h 102"/>
                <a:gd name="T6" fmla="*/ 69 w 138"/>
                <a:gd name="T7" fmla="*/ 0 h 102"/>
                <a:gd name="T8" fmla="*/ 87 w 138"/>
                <a:gd name="T9" fmla="*/ 6 h 102"/>
                <a:gd name="T10" fmla="*/ 103 w 138"/>
                <a:gd name="T11" fmla="*/ 20 h 102"/>
                <a:gd name="T12" fmla="*/ 116 w 138"/>
                <a:gd name="T13" fmla="*/ 40 h 102"/>
                <a:gd name="T14" fmla="*/ 126 w 138"/>
                <a:gd name="T15" fmla="*/ 62 h 102"/>
                <a:gd name="T16" fmla="*/ 133 w 138"/>
                <a:gd name="T17" fmla="*/ 84 h 102"/>
                <a:gd name="T18" fmla="*/ 138 w 138"/>
                <a:gd name="T19" fmla="*/ 102 h 102"/>
                <a:gd name="T20" fmla="*/ 0 w 138"/>
                <a:gd name="T21" fmla="*/ 102 h 102"/>
                <a:gd name="T22" fmla="*/ 5 w 138"/>
                <a:gd name="T23" fmla="*/ 84 h 102"/>
                <a:gd name="T24" fmla="*/ 12 w 138"/>
                <a:gd name="T25" fmla="*/ 62 h 102"/>
                <a:gd name="T26" fmla="*/ 22 w 138"/>
                <a:gd name="T27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02">
                  <a:moveTo>
                    <a:pt x="22" y="40"/>
                  </a:moveTo>
                  <a:cubicBezTo>
                    <a:pt x="26" y="32"/>
                    <a:pt x="31" y="26"/>
                    <a:pt x="35" y="20"/>
                  </a:cubicBezTo>
                  <a:cubicBezTo>
                    <a:pt x="40" y="14"/>
                    <a:pt x="45" y="9"/>
                    <a:pt x="51" y="6"/>
                  </a:cubicBezTo>
                  <a:cubicBezTo>
                    <a:pt x="57" y="2"/>
                    <a:pt x="63" y="0"/>
                    <a:pt x="69" y="0"/>
                  </a:cubicBezTo>
                  <a:cubicBezTo>
                    <a:pt x="76" y="0"/>
                    <a:pt x="82" y="2"/>
                    <a:pt x="87" y="6"/>
                  </a:cubicBezTo>
                  <a:cubicBezTo>
                    <a:pt x="93" y="9"/>
                    <a:pt x="98" y="14"/>
                    <a:pt x="103" y="20"/>
                  </a:cubicBezTo>
                  <a:cubicBezTo>
                    <a:pt x="108" y="26"/>
                    <a:pt x="112" y="32"/>
                    <a:pt x="116" y="40"/>
                  </a:cubicBezTo>
                  <a:cubicBezTo>
                    <a:pt x="120" y="47"/>
                    <a:pt x="123" y="55"/>
                    <a:pt x="126" y="62"/>
                  </a:cubicBezTo>
                  <a:cubicBezTo>
                    <a:pt x="129" y="70"/>
                    <a:pt x="131" y="77"/>
                    <a:pt x="133" y="84"/>
                  </a:cubicBezTo>
                  <a:cubicBezTo>
                    <a:pt x="135" y="91"/>
                    <a:pt x="137" y="97"/>
                    <a:pt x="138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" y="97"/>
                    <a:pt x="3" y="91"/>
                    <a:pt x="5" y="84"/>
                  </a:cubicBezTo>
                  <a:cubicBezTo>
                    <a:pt x="7" y="77"/>
                    <a:pt x="9" y="70"/>
                    <a:pt x="12" y="62"/>
                  </a:cubicBezTo>
                  <a:cubicBezTo>
                    <a:pt x="15" y="55"/>
                    <a:pt x="19" y="47"/>
                    <a:pt x="22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4FD4C35-BEA9-4036-AC64-AD2FCBAF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954"/>
              <a:ext cx="311" cy="338"/>
            </a:xfrm>
            <a:custGeom>
              <a:avLst/>
              <a:gdLst>
                <a:gd name="T0" fmla="*/ 31 w 66"/>
                <a:gd name="T1" fmla="*/ 69 h 70"/>
                <a:gd name="T2" fmla="*/ 24 w 66"/>
                <a:gd name="T3" fmla="*/ 64 h 70"/>
                <a:gd name="T4" fmla="*/ 16 w 66"/>
                <a:gd name="T5" fmla="*/ 58 h 70"/>
                <a:gd name="T6" fmla="*/ 10 w 66"/>
                <a:gd name="T7" fmla="*/ 52 h 70"/>
                <a:gd name="T8" fmla="*/ 5 w 66"/>
                <a:gd name="T9" fmla="*/ 44 h 70"/>
                <a:gd name="T10" fmla="*/ 1 w 66"/>
                <a:gd name="T11" fmla="*/ 35 h 70"/>
                <a:gd name="T12" fmla="*/ 0 w 66"/>
                <a:gd name="T13" fmla="*/ 26 h 70"/>
                <a:gd name="T14" fmla="*/ 0 w 66"/>
                <a:gd name="T15" fmla="*/ 9 h 70"/>
                <a:gd name="T16" fmla="*/ 2 w 66"/>
                <a:gd name="T17" fmla="*/ 9 h 70"/>
                <a:gd name="T18" fmla="*/ 12 w 66"/>
                <a:gd name="T19" fmla="*/ 7 h 70"/>
                <a:gd name="T20" fmla="*/ 21 w 66"/>
                <a:gd name="T21" fmla="*/ 3 h 70"/>
                <a:gd name="T22" fmla="*/ 26 w 66"/>
                <a:gd name="T23" fmla="*/ 0 h 70"/>
                <a:gd name="T24" fmla="*/ 33 w 66"/>
                <a:gd name="T25" fmla="*/ 0 h 70"/>
                <a:gd name="T26" fmla="*/ 39 w 66"/>
                <a:gd name="T27" fmla="*/ 0 h 70"/>
                <a:gd name="T28" fmla="*/ 44 w 66"/>
                <a:gd name="T29" fmla="*/ 3 h 70"/>
                <a:gd name="T30" fmla="*/ 53 w 66"/>
                <a:gd name="T31" fmla="*/ 7 h 70"/>
                <a:gd name="T32" fmla="*/ 63 w 66"/>
                <a:gd name="T33" fmla="*/ 9 h 70"/>
                <a:gd name="T34" fmla="*/ 66 w 66"/>
                <a:gd name="T35" fmla="*/ 9 h 70"/>
                <a:gd name="T36" fmla="*/ 66 w 66"/>
                <a:gd name="T37" fmla="*/ 26 h 70"/>
                <a:gd name="T38" fmla="*/ 64 w 66"/>
                <a:gd name="T39" fmla="*/ 35 h 70"/>
                <a:gd name="T40" fmla="*/ 61 w 66"/>
                <a:gd name="T41" fmla="*/ 44 h 70"/>
                <a:gd name="T42" fmla="*/ 55 w 66"/>
                <a:gd name="T43" fmla="*/ 52 h 70"/>
                <a:gd name="T44" fmla="*/ 49 w 66"/>
                <a:gd name="T45" fmla="*/ 58 h 70"/>
                <a:gd name="T46" fmla="*/ 41 w 66"/>
                <a:gd name="T47" fmla="*/ 64 h 70"/>
                <a:gd name="T48" fmla="*/ 34 w 66"/>
                <a:gd name="T49" fmla="*/ 69 h 70"/>
                <a:gd name="T50" fmla="*/ 33 w 66"/>
                <a:gd name="T51" fmla="*/ 70 h 70"/>
                <a:gd name="T52" fmla="*/ 31 w 66"/>
                <a:gd name="T5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70">
                  <a:moveTo>
                    <a:pt x="31" y="69"/>
                  </a:moveTo>
                  <a:cubicBezTo>
                    <a:pt x="29" y="68"/>
                    <a:pt x="26" y="66"/>
                    <a:pt x="24" y="64"/>
                  </a:cubicBezTo>
                  <a:cubicBezTo>
                    <a:pt x="21" y="62"/>
                    <a:pt x="19" y="60"/>
                    <a:pt x="16" y="58"/>
                  </a:cubicBezTo>
                  <a:cubicBezTo>
                    <a:pt x="14" y="56"/>
                    <a:pt x="12" y="54"/>
                    <a:pt x="10" y="52"/>
                  </a:cubicBezTo>
                  <a:cubicBezTo>
                    <a:pt x="8" y="49"/>
                    <a:pt x="6" y="47"/>
                    <a:pt x="5" y="44"/>
                  </a:cubicBezTo>
                  <a:cubicBezTo>
                    <a:pt x="3" y="41"/>
                    <a:pt x="2" y="38"/>
                    <a:pt x="1" y="35"/>
                  </a:cubicBezTo>
                  <a:cubicBezTo>
                    <a:pt x="0" y="32"/>
                    <a:pt x="0" y="29"/>
                    <a:pt x="0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9"/>
                    <a:pt x="9" y="8"/>
                    <a:pt x="12" y="7"/>
                  </a:cubicBezTo>
                  <a:cubicBezTo>
                    <a:pt x="15" y="6"/>
                    <a:pt x="18" y="5"/>
                    <a:pt x="21" y="3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5" y="0"/>
                    <a:pt x="37" y="0"/>
                    <a:pt x="39" y="0"/>
                  </a:cubicBezTo>
                  <a:cubicBezTo>
                    <a:pt x="41" y="1"/>
                    <a:pt x="43" y="2"/>
                    <a:pt x="44" y="3"/>
                  </a:cubicBezTo>
                  <a:cubicBezTo>
                    <a:pt x="47" y="5"/>
                    <a:pt x="50" y="6"/>
                    <a:pt x="53" y="7"/>
                  </a:cubicBezTo>
                  <a:cubicBezTo>
                    <a:pt x="57" y="8"/>
                    <a:pt x="60" y="9"/>
                    <a:pt x="63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9"/>
                    <a:pt x="65" y="32"/>
                    <a:pt x="64" y="35"/>
                  </a:cubicBezTo>
                  <a:cubicBezTo>
                    <a:pt x="63" y="38"/>
                    <a:pt x="62" y="41"/>
                    <a:pt x="61" y="44"/>
                  </a:cubicBezTo>
                  <a:cubicBezTo>
                    <a:pt x="59" y="47"/>
                    <a:pt x="57" y="49"/>
                    <a:pt x="55" y="52"/>
                  </a:cubicBezTo>
                  <a:cubicBezTo>
                    <a:pt x="53" y="54"/>
                    <a:pt x="51" y="56"/>
                    <a:pt x="49" y="58"/>
                  </a:cubicBezTo>
                  <a:cubicBezTo>
                    <a:pt x="47" y="60"/>
                    <a:pt x="44" y="62"/>
                    <a:pt x="41" y="64"/>
                  </a:cubicBezTo>
                  <a:cubicBezTo>
                    <a:pt x="39" y="66"/>
                    <a:pt x="36" y="68"/>
                    <a:pt x="34" y="69"/>
                  </a:cubicBezTo>
                  <a:cubicBezTo>
                    <a:pt x="33" y="70"/>
                    <a:pt x="33" y="70"/>
                    <a:pt x="33" y="70"/>
                  </a:cubicBezTo>
                  <a:lnTo>
                    <a:pt x="31" y="6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EE9293-48D6-4437-9D4E-0430F003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97"/>
              <a:ext cx="486" cy="445"/>
            </a:xfrm>
            <a:custGeom>
              <a:avLst/>
              <a:gdLst>
                <a:gd name="T0" fmla="*/ 18 w 103"/>
                <a:gd name="T1" fmla="*/ 62 h 92"/>
                <a:gd name="T2" fmla="*/ 42 w 103"/>
                <a:gd name="T3" fmla="*/ 36 h 92"/>
                <a:gd name="T4" fmla="*/ 71 w 103"/>
                <a:gd name="T5" fmla="*/ 15 h 92"/>
                <a:gd name="T6" fmla="*/ 103 w 103"/>
                <a:gd name="T7" fmla="*/ 0 h 92"/>
                <a:gd name="T8" fmla="*/ 90 w 103"/>
                <a:gd name="T9" fmla="*/ 21 h 92"/>
                <a:gd name="T10" fmla="*/ 80 w 103"/>
                <a:gd name="T11" fmla="*/ 44 h 92"/>
                <a:gd name="T12" fmla="*/ 72 w 103"/>
                <a:gd name="T13" fmla="*/ 68 h 92"/>
                <a:gd name="T14" fmla="*/ 66 w 103"/>
                <a:gd name="T15" fmla="*/ 92 h 92"/>
                <a:gd name="T16" fmla="*/ 0 w 103"/>
                <a:gd name="T17" fmla="*/ 92 h 92"/>
                <a:gd name="T18" fmla="*/ 18 w 103"/>
                <a:gd name="T1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18" y="62"/>
                  </a:moveTo>
                  <a:cubicBezTo>
                    <a:pt x="26" y="52"/>
                    <a:pt x="34" y="44"/>
                    <a:pt x="42" y="36"/>
                  </a:cubicBezTo>
                  <a:cubicBezTo>
                    <a:pt x="51" y="28"/>
                    <a:pt x="61" y="21"/>
                    <a:pt x="71" y="15"/>
                  </a:cubicBezTo>
                  <a:cubicBezTo>
                    <a:pt x="81" y="9"/>
                    <a:pt x="92" y="4"/>
                    <a:pt x="103" y="0"/>
                  </a:cubicBezTo>
                  <a:cubicBezTo>
                    <a:pt x="98" y="7"/>
                    <a:pt x="94" y="14"/>
                    <a:pt x="90" y="21"/>
                  </a:cubicBezTo>
                  <a:cubicBezTo>
                    <a:pt x="86" y="29"/>
                    <a:pt x="83" y="36"/>
                    <a:pt x="80" y="44"/>
                  </a:cubicBezTo>
                  <a:cubicBezTo>
                    <a:pt x="77" y="52"/>
                    <a:pt x="74" y="60"/>
                    <a:pt x="72" y="68"/>
                  </a:cubicBezTo>
                  <a:cubicBezTo>
                    <a:pt x="70" y="76"/>
                    <a:pt x="68" y="84"/>
                    <a:pt x="66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82"/>
                    <a:pt x="11" y="71"/>
                    <a:pt x="18" y="62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60D5AE4-AC6A-47E4-8965-910030AF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867"/>
              <a:ext cx="373" cy="493"/>
            </a:xfrm>
            <a:custGeom>
              <a:avLst/>
              <a:gdLst>
                <a:gd name="T0" fmla="*/ 0 w 79"/>
                <a:gd name="T1" fmla="*/ 51 h 102"/>
                <a:gd name="T2" fmla="*/ 7 w 79"/>
                <a:gd name="T3" fmla="*/ 0 h 102"/>
                <a:gd name="T4" fmla="*/ 79 w 79"/>
                <a:gd name="T5" fmla="*/ 0 h 102"/>
                <a:gd name="T6" fmla="*/ 77 w 79"/>
                <a:gd name="T7" fmla="*/ 25 h 102"/>
                <a:gd name="T8" fmla="*/ 76 w 79"/>
                <a:gd name="T9" fmla="*/ 51 h 102"/>
                <a:gd name="T10" fmla="*/ 77 w 79"/>
                <a:gd name="T11" fmla="*/ 76 h 102"/>
                <a:gd name="T12" fmla="*/ 79 w 79"/>
                <a:gd name="T13" fmla="*/ 102 h 102"/>
                <a:gd name="T14" fmla="*/ 7 w 79"/>
                <a:gd name="T15" fmla="*/ 102 h 102"/>
                <a:gd name="T16" fmla="*/ 0 w 79"/>
                <a:gd name="T17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0" y="51"/>
                  </a:moveTo>
                  <a:cubicBezTo>
                    <a:pt x="0" y="33"/>
                    <a:pt x="2" y="16"/>
                    <a:pt x="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8"/>
                    <a:pt x="78" y="17"/>
                    <a:pt x="77" y="25"/>
                  </a:cubicBezTo>
                  <a:cubicBezTo>
                    <a:pt x="76" y="34"/>
                    <a:pt x="76" y="42"/>
                    <a:pt x="76" y="51"/>
                  </a:cubicBezTo>
                  <a:cubicBezTo>
                    <a:pt x="76" y="59"/>
                    <a:pt x="76" y="68"/>
                    <a:pt x="77" y="76"/>
                  </a:cubicBezTo>
                  <a:cubicBezTo>
                    <a:pt x="78" y="85"/>
                    <a:pt x="78" y="93"/>
                    <a:pt x="79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2" y="85"/>
                    <a:pt x="0" y="68"/>
                    <a:pt x="0" y="51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29C625D-BEC9-4720-9902-6F0A325FA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480"/>
              <a:ext cx="486" cy="445"/>
            </a:xfrm>
            <a:custGeom>
              <a:avLst/>
              <a:gdLst>
                <a:gd name="T0" fmla="*/ 71 w 103"/>
                <a:gd name="T1" fmla="*/ 77 h 92"/>
                <a:gd name="T2" fmla="*/ 42 w 103"/>
                <a:gd name="T3" fmla="*/ 56 h 92"/>
                <a:gd name="T4" fmla="*/ 18 w 103"/>
                <a:gd name="T5" fmla="*/ 31 h 92"/>
                <a:gd name="T6" fmla="*/ 0 w 103"/>
                <a:gd name="T7" fmla="*/ 0 h 92"/>
                <a:gd name="T8" fmla="*/ 66 w 103"/>
                <a:gd name="T9" fmla="*/ 0 h 92"/>
                <a:gd name="T10" fmla="*/ 72 w 103"/>
                <a:gd name="T11" fmla="*/ 24 h 92"/>
                <a:gd name="T12" fmla="*/ 80 w 103"/>
                <a:gd name="T13" fmla="*/ 48 h 92"/>
                <a:gd name="T14" fmla="*/ 90 w 103"/>
                <a:gd name="T15" fmla="*/ 71 h 92"/>
                <a:gd name="T16" fmla="*/ 103 w 103"/>
                <a:gd name="T17" fmla="*/ 92 h 92"/>
                <a:gd name="T18" fmla="*/ 71 w 103"/>
                <a:gd name="T19" fmla="*/ 7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71" y="77"/>
                  </a:moveTo>
                  <a:cubicBezTo>
                    <a:pt x="61" y="71"/>
                    <a:pt x="51" y="64"/>
                    <a:pt x="42" y="56"/>
                  </a:cubicBezTo>
                  <a:cubicBezTo>
                    <a:pt x="34" y="49"/>
                    <a:pt x="26" y="40"/>
                    <a:pt x="18" y="31"/>
                  </a:cubicBezTo>
                  <a:cubicBezTo>
                    <a:pt x="11" y="21"/>
                    <a:pt x="5" y="11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8"/>
                    <a:pt x="70" y="16"/>
                    <a:pt x="72" y="24"/>
                  </a:cubicBezTo>
                  <a:cubicBezTo>
                    <a:pt x="74" y="32"/>
                    <a:pt x="77" y="40"/>
                    <a:pt x="80" y="48"/>
                  </a:cubicBezTo>
                  <a:cubicBezTo>
                    <a:pt x="83" y="56"/>
                    <a:pt x="86" y="64"/>
                    <a:pt x="90" y="71"/>
                  </a:cubicBezTo>
                  <a:cubicBezTo>
                    <a:pt x="94" y="79"/>
                    <a:pt x="98" y="86"/>
                    <a:pt x="103" y="92"/>
                  </a:cubicBezTo>
                  <a:cubicBezTo>
                    <a:pt x="92" y="88"/>
                    <a:pt x="81" y="83"/>
                    <a:pt x="71" y="77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CasellaDiTesto 30">
            <a:extLst>
              <a:ext uri="{FF2B5EF4-FFF2-40B4-BE49-F238E27FC236}">
                <a16:creationId xmlns:a16="http://schemas.microsoft.com/office/drawing/2014/main" id="{200F6693-B23F-484F-872C-C27F145F3055}"/>
              </a:ext>
            </a:extLst>
          </p:cNvPr>
          <p:cNvSpPr txBox="1"/>
          <p:nvPr/>
        </p:nvSpPr>
        <p:spPr>
          <a:xfrm>
            <a:off x="322879" y="2215661"/>
            <a:ext cx="631645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56"/>
              </a:lnSpc>
            </a:pPr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the growing presence and sophistication of online threats like phishing scams, it’s important to know how to detect a fake job posting.</a:t>
            </a:r>
          </a:p>
        </p:txBody>
      </p:sp>
      <p:sp>
        <p:nvSpPr>
          <p:cNvPr id="54" name="CasellaDiTesto 15">
            <a:extLst>
              <a:ext uri="{FF2B5EF4-FFF2-40B4-BE49-F238E27FC236}">
                <a16:creationId xmlns:a16="http://schemas.microsoft.com/office/drawing/2014/main" id="{AB38EF5A-1266-4C7E-8264-0032ACA017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07313" y="3265381"/>
            <a:ext cx="830609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is a huge workforce gap in cybersecurity careers. These jobs are fulfilling and, let’s be honest, they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 great!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Regardless, it’s important to know how to recognize phishing scams on job postings.</a:t>
            </a:r>
            <a:endParaRPr kumimoji="0" lang="it-IT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 descr="Illustration of a safety shield with an exclamation mark in the middle">
            <a:extLst>
              <a:ext uri="{FF2B5EF4-FFF2-40B4-BE49-F238E27FC236}">
                <a16:creationId xmlns:a16="http://schemas.microsoft.com/office/drawing/2014/main" id="{09DB7205-5F47-4D0B-BDE7-B6FF719AA4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85308" y="4733090"/>
            <a:ext cx="371476" cy="396245"/>
            <a:chOff x="585308" y="4733090"/>
            <a:chExt cx="371476" cy="39624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65D4B9-EB04-46FB-8C66-55995574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5308" y="4733090"/>
              <a:ext cx="371476" cy="396245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D2D2D2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C31353-5944-4785-BAE3-A4814F2755FD}"/>
                </a:ext>
              </a:extLst>
            </p:cNvPr>
            <p:cNvSpPr/>
            <p:nvPr/>
          </p:nvSpPr>
          <p:spPr>
            <a:xfrm>
              <a:off x="751358" y="4827574"/>
              <a:ext cx="39871" cy="132616"/>
            </a:xfrm>
            <a:custGeom>
              <a:avLst/>
              <a:gdLst>
                <a:gd name="connsiteX0" fmla="*/ 39872 w 39871"/>
                <a:gd name="connsiteY0" fmla="*/ 0 h 132616"/>
                <a:gd name="connsiteX1" fmla="*/ 39872 w 39871"/>
                <a:gd name="connsiteY1" fmla="*/ 132617 h 132616"/>
                <a:gd name="connsiteX2" fmla="*/ 0 w 39871"/>
                <a:gd name="connsiteY2" fmla="*/ 132617 h 132616"/>
                <a:gd name="connsiteX3" fmla="*/ 0 w 39871"/>
                <a:gd name="connsiteY3" fmla="*/ 0 h 132616"/>
                <a:gd name="connsiteX4" fmla="*/ 39872 w 39871"/>
                <a:gd name="connsiteY4" fmla="*/ 0 h 1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71" h="132616">
                  <a:moveTo>
                    <a:pt x="39872" y="0"/>
                  </a:moveTo>
                  <a:lnTo>
                    <a:pt x="39872" y="132617"/>
                  </a:lnTo>
                  <a:lnTo>
                    <a:pt x="0" y="132617"/>
                  </a:lnTo>
                  <a:lnTo>
                    <a:pt x="0" y="0"/>
                  </a:lnTo>
                  <a:lnTo>
                    <a:pt x="39872" y="0"/>
                  </a:lnTo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A48D3B-DE66-4E24-A0F2-F7EDF9B12706}"/>
                </a:ext>
              </a:extLst>
            </p:cNvPr>
            <p:cNvSpPr/>
            <p:nvPr/>
          </p:nvSpPr>
          <p:spPr>
            <a:xfrm>
              <a:off x="751234" y="4988051"/>
              <a:ext cx="40119" cy="27736"/>
            </a:xfrm>
            <a:custGeom>
              <a:avLst/>
              <a:gdLst>
                <a:gd name="connsiteX0" fmla="*/ 0 w 40119"/>
                <a:gd name="connsiteY0" fmla="*/ 0 h 27736"/>
                <a:gd name="connsiteX1" fmla="*/ 40119 w 40119"/>
                <a:gd name="connsiteY1" fmla="*/ 0 h 27736"/>
                <a:gd name="connsiteX2" fmla="*/ 40119 w 40119"/>
                <a:gd name="connsiteY2" fmla="*/ 27737 h 27736"/>
                <a:gd name="connsiteX3" fmla="*/ 0 w 40119"/>
                <a:gd name="connsiteY3" fmla="*/ 27737 h 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9" h="27736">
                  <a:moveTo>
                    <a:pt x="0" y="0"/>
                  </a:moveTo>
                  <a:lnTo>
                    <a:pt x="40119" y="0"/>
                  </a:lnTo>
                  <a:lnTo>
                    <a:pt x="40119" y="27737"/>
                  </a:lnTo>
                  <a:lnTo>
                    <a:pt x="0" y="27737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CasellaDiTesto 24">
            <a:extLst>
              <a:ext uri="{FF2B5EF4-FFF2-40B4-BE49-F238E27FC236}">
                <a16:creationId xmlns:a16="http://schemas.microsoft.com/office/drawing/2014/main" id="{AE12625D-DAA2-44A7-BEE4-8740C4747BDE}"/>
              </a:ext>
            </a:extLst>
          </p:cNvPr>
          <p:cNvSpPr txBox="1"/>
          <p:nvPr/>
        </p:nvSpPr>
        <p:spPr>
          <a:xfrm>
            <a:off x="1307313" y="4474352"/>
            <a:ext cx="4417626" cy="846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57"/>
              </a:lnSpc>
            </a:pPr>
            <a:r>
              <a:rPr lang="it-IT" sz="14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Dream employer or scammer?:</a:t>
            </a: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1457"/>
              </a:lnSpc>
            </a:pPr>
            <a:r>
              <a:rPr lang="it-IT" sz="11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If a job seems too good, too easy, or too well-paying to be true, it might very well be fake.  Especially if it comes from a company not easily found on the internet</a:t>
            </a:r>
          </a:p>
        </p:txBody>
      </p:sp>
      <p:grpSp>
        <p:nvGrpSpPr>
          <p:cNvPr id="29" name="Graphic 27" descr="Illustration of a down arrow pushing into the top of an envelope">
            <a:extLst>
              <a:ext uri="{FF2B5EF4-FFF2-40B4-BE49-F238E27FC236}">
                <a16:creationId xmlns:a16="http://schemas.microsoft.com/office/drawing/2014/main" id="{55775BBB-E04A-47B7-B749-1029A09A63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30357" y="6486022"/>
            <a:ext cx="521744" cy="417884"/>
            <a:chOff x="509690" y="5692491"/>
            <a:chExt cx="521744" cy="417884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1749C5D-79E0-41F5-8D4E-98EE44533380}"/>
                </a:ext>
              </a:extLst>
            </p:cNvPr>
            <p:cNvSpPr/>
            <p:nvPr/>
          </p:nvSpPr>
          <p:spPr>
            <a:xfrm>
              <a:off x="509690" y="5821296"/>
              <a:ext cx="521744" cy="289078"/>
            </a:xfrm>
            <a:custGeom>
              <a:avLst/>
              <a:gdLst>
                <a:gd name="connsiteX0" fmla="*/ 493211 w 521744"/>
                <a:gd name="connsiteY0" fmla="*/ 14185 h 289078"/>
                <a:gd name="connsiteX1" fmla="*/ 260872 w 521744"/>
                <a:gd name="connsiteY1" fmla="*/ 130436 h 289078"/>
                <a:gd name="connsiteX2" fmla="*/ 28533 w 521744"/>
                <a:gd name="connsiteY2" fmla="*/ 14185 h 289078"/>
                <a:gd name="connsiteX3" fmla="*/ 0 w 521744"/>
                <a:gd name="connsiteY3" fmla="*/ 0 h 289078"/>
                <a:gd name="connsiteX4" fmla="*/ 0 w 521744"/>
                <a:gd name="connsiteY4" fmla="*/ 289079 h 289078"/>
                <a:gd name="connsiteX5" fmla="*/ 521744 w 521744"/>
                <a:gd name="connsiteY5" fmla="*/ 289079 h 289078"/>
                <a:gd name="connsiteX6" fmla="*/ 521744 w 521744"/>
                <a:gd name="connsiteY6" fmla="*/ 0 h 28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744" h="289078">
                  <a:moveTo>
                    <a:pt x="493211" y="14185"/>
                  </a:moveTo>
                  <a:lnTo>
                    <a:pt x="260872" y="130436"/>
                  </a:lnTo>
                  <a:lnTo>
                    <a:pt x="28533" y="14185"/>
                  </a:lnTo>
                  <a:lnTo>
                    <a:pt x="0" y="0"/>
                  </a:lnTo>
                  <a:lnTo>
                    <a:pt x="0" y="289079"/>
                  </a:lnTo>
                  <a:lnTo>
                    <a:pt x="521744" y="289079"/>
                  </a:lnTo>
                  <a:lnTo>
                    <a:pt x="521744" y="0"/>
                  </a:lnTo>
                  <a:close/>
                </a:path>
              </a:pathLst>
            </a:custGeom>
            <a:solidFill>
              <a:srgbClr val="D2D2D2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A1569F1-D781-4513-B490-6B2C90352535}"/>
                </a:ext>
              </a:extLst>
            </p:cNvPr>
            <p:cNvSpPr/>
            <p:nvPr/>
          </p:nvSpPr>
          <p:spPr>
            <a:xfrm>
              <a:off x="1031270" y="5821133"/>
              <a:ext cx="163" cy="163"/>
            </a:xfrm>
            <a:custGeom>
              <a:avLst/>
              <a:gdLst>
                <a:gd name="connsiteX0" fmla="*/ 0 w 163"/>
                <a:gd name="connsiteY0" fmla="*/ 0 h 163"/>
                <a:gd name="connsiteX1" fmla="*/ 0 w 163"/>
                <a:gd name="connsiteY1" fmla="*/ 163 h 163"/>
                <a:gd name="connsiteX2" fmla="*/ 163 w 163"/>
                <a:gd name="connsiteY2" fmla="*/ 0 h 163"/>
                <a:gd name="connsiteX3" fmla="*/ 0 w 163"/>
                <a:gd name="connsiteY3" fmla="*/ 0 h 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" h="163">
                  <a:moveTo>
                    <a:pt x="0" y="0"/>
                  </a:moveTo>
                  <a:lnTo>
                    <a:pt x="0" y="163"/>
                  </a:lnTo>
                  <a:lnTo>
                    <a:pt x="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B355FB-751C-4FE0-9882-EE7A21AF4078}"/>
                </a:ext>
              </a:extLst>
            </p:cNvPr>
            <p:cNvSpPr/>
            <p:nvPr/>
          </p:nvSpPr>
          <p:spPr>
            <a:xfrm>
              <a:off x="1031270" y="5821133"/>
              <a:ext cx="163" cy="16304"/>
            </a:xfrm>
            <a:custGeom>
              <a:avLst/>
              <a:gdLst>
                <a:gd name="connsiteX0" fmla="*/ 0 w 163"/>
                <a:gd name="connsiteY0" fmla="*/ 0 h 16304"/>
                <a:gd name="connsiteX1" fmla="*/ 163 w 163"/>
                <a:gd name="connsiteY1" fmla="*/ 0 h 16304"/>
                <a:gd name="connsiteX2" fmla="*/ 163 w 163"/>
                <a:gd name="connsiteY2" fmla="*/ 0 h 16304"/>
                <a:gd name="connsiteX3" fmla="*/ 0 w 163"/>
                <a:gd name="connsiteY3" fmla="*/ 0 h 1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" h="16304">
                  <a:moveTo>
                    <a:pt x="0" y="0"/>
                  </a:moveTo>
                  <a:lnTo>
                    <a:pt x="163" y="0"/>
                  </a:lnTo>
                  <a:lnTo>
                    <a:pt x="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5B34C8-3601-47FA-AAE9-DA007E63B2C8}"/>
                </a:ext>
              </a:extLst>
            </p:cNvPr>
            <p:cNvSpPr/>
            <p:nvPr/>
          </p:nvSpPr>
          <p:spPr>
            <a:xfrm>
              <a:off x="509690" y="5821133"/>
              <a:ext cx="163" cy="163"/>
            </a:xfrm>
            <a:custGeom>
              <a:avLst/>
              <a:gdLst>
                <a:gd name="connsiteX0" fmla="*/ 0 w 163"/>
                <a:gd name="connsiteY0" fmla="*/ 0 h 163"/>
                <a:gd name="connsiteX1" fmla="*/ 163 w 163"/>
                <a:gd name="connsiteY1" fmla="*/ 163 h 163"/>
                <a:gd name="connsiteX2" fmla="*/ 163 w 163"/>
                <a:gd name="connsiteY2" fmla="*/ 0 h 163"/>
                <a:gd name="connsiteX3" fmla="*/ 0 w 163"/>
                <a:gd name="connsiteY3" fmla="*/ 0 h 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" h="163">
                  <a:moveTo>
                    <a:pt x="0" y="0"/>
                  </a:moveTo>
                  <a:lnTo>
                    <a:pt x="163" y="163"/>
                  </a:lnTo>
                  <a:lnTo>
                    <a:pt x="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7E653C-4E9B-4722-937C-52599F0454BC}"/>
                </a:ext>
              </a:extLst>
            </p:cNvPr>
            <p:cNvSpPr/>
            <p:nvPr/>
          </p:nvSpPr>
          <p:spPr>
            <a:xfrm>
              <a:off x="509690" y="5821133"/>
              <a:ext cx="163" cy="163"/>
            </a:xfrm>
            <a:custGeom>
              <a:avLst/>
              <a:gdLst>
                <a:gd name="connsiteX0" fmla="*/ 163 w 163"/>
                <a:gd name="connsiteY0" fmla="*/ 0 h 163"/>
                <a:gd name="connsiteX1" fmla="*/ 0 w 163"/>
                <a:gd name="connsiteY1" fmla="*/ 0 h 163"/>
                <a:gd name="connsiteX2" fmla="*/ 163 w 163"/>
                <a:gd name="connsiteY2" fmla="*/ 163 h 163"/>
                <a:gd name="connsiteX3" fmla="*/ 163 w 163"/>
                <a:gd name="connsiteY3" fmla="*/ 0 h 163"/>
                <a:gd name="connsiteX4" fmla="*/ 163 w 163"/>
                <a:gd name="connsiteY4" fmla="*/ 0 h 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" h="163">
                  <a:moveTo>
                    <a:pt x="163" y="0"/>
                  </a:moveTo>
                  <a:lnTo>
                    <a:pt x="0" y="0"/>
                  </a:lnTo>
                  <a:lnTo>
                    <a:pt x="163" y="163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563447-F7B4-4187-9AFD-AF589255F87A}"/>
                </a:ext>
              </a:extLst>
            </p:cNvPr>
            <p:cNvSpPr/>
            <p:nvPr/>
          </p:nvSpPr>
          <p:spPr>
            <a:xfrm>
              <a:off x="509853" y="5784611"/>
              <a:ext cx="521417" cy="130599"/>
            </a:xfrm>
            <a:custGeom>
              <a:avLst/>
              <a:gdLst>
                <a:gd name="connsiteX0" fmla="*/ 260709 w 521417"/>
                <a:gd name="connsiteY0" fmla="*/ 130599 h 130599"/>
                <a:gd name="connsiteX1" fmla="*/ 493048 w 521417"/>
                <a:gd name="connsiteY1" fmla="*/ 14185 h 130599"/>
                <a:gd name="connsiteX2" fmla="*/ 521418 w 521417"/>
                <a:gd name="connsiteY2" fmla="*/ 0 h 130599"/>
                <a:gd name="connsiteX3" fmla="*/ 521418 w 521417"/>
                <a:gd name="connsiteY3" fmla="*/ 0 h 130599"/>
                <a:gd name="connsiteX4" fmla="*/ 387721 w 521417"/>
                <a:gd name="connsiteY4" fmla="*/ 0 h 130599"/>
                <a:gd name="connsiteX5" fmla="*/ 388536 w 521417"/>
                <a:gd name="connsiteY5" fmla="*/ 815 h 130599"/>
                <a:gd name="connsiteX6" fmla="*/ 365384 w 521417"/>
                <a:gd name="connsiteY6" fmla="*/ 23805 h 130599"/>
                <a:gd name="connsiteX7" fmla="*/ 283698 w 521417"/>
                <a:gd name="connsiteY7" fmla="*/ 105490 h 130599"/>
                <a:gd name="connsiteX8" fmla="*/ 260709 w 521417"/>
                <a:gd name="connsiteY8" fmla="*/ 128643 h 130599"/>
                <a:gd name="connsiteX9" fmla="*/ 237720 w 521417"/>
                <a:gd name="connsiteY9" fmla="*/ 105490 h 130599"/>
                <a:gd name="connsiteX10" fmla="*/ 156034 w 521417"/>
                <a:gd name="connsiteY10" fmla="*/ 23805 h 130599"/>
                <a:gd name="connsiteX11" fmla="*/ 132882 w 521417"/>
                <a:gd name="connsiteY11" fmla="*/ 815 h 130599"/>
                <a:gd name="connsiteX12" fmla="*/ 133697 w 521417"/>
                <a:gd name="connsiteY12" fmla="*/ 0 h 130599"/>
                <a:gd name="connsiteX13" fmla="*/ 0 w 521417"/>
                <a:gd name="connsiteY13" fmla="*/ 0 h 130599"/>
                <a:gd name="connsiteX14" fmla="*/ 0 w 521417"/>
                <a:gd name="connsiteY14" fmla="*/ 0 h 130599"/>
                <a:gd name="connsiteX15" fmla="*/ 28370 w 521417"/>
                <a:gd name="connsiteY15" fmla="*/ 14185 h 130599"/>
                <a:gd name="connsiteX16" fmla="*/ 260709 w 521417"/>
                <a:gd name="connsiteY16" fmla="*/ 130599 h 13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1417" h="130599">
                  <a:moveTo>
                    <a:pt x="260709" y="130599"/>
                  </a:moveTo>
                  <a:lnTo>
                    <a:pt x="493048" y="14185"/>
                  </a:lnTo>
                  <a:lnTo>
                    <a:pt x="521418" y="0"/>
                  </a:lnTo>
                  <a:lnTo>
                    <a:pt x="521418" y="0"/>
                  </a:lnTo>
                  <a:lnTo>
                    <a:pt x="387721" y="0"/>
                  </a:lnTo>
                  <a:lnTo>
                    <a:pt x="388536" y="815"/>
                  </a:lnTo>
                  <a:lnTo>
                    <a:pt x="365384" y="23805"/>
                  </a:lnTo>
                  <a:lnTo>
                    <a:pt x="283698" y="105490"/>
                  </a:lnTo>
                  <a:lnTo>
                    <a:pt x="260709" y="128643"/>
                  </a:lnTo>
                  <a:lnTo>
                    <a:pt x="237720" y="105490"/>
                  </a:lnTo>
                  <a:lnTo>
                    <a:pt x="156034" y="23805"/>
                  </a:lnTo>
                  <a:lnTo>
                    <a:pt x="132882" y="815"/>
                  </a:lnTo>
                  <a:lnTo>
                    <a:pt x="13369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370" y="14185"/>
                  </a:lnTo>
                  <a:lnTo>
                    <a:pt x="260709" y="130599"/>
                  </a:lnTo>
                  <a:close/>
                </a:path>
              </a:pathLst>
            </a:custGeom>
            <a:solidFill>
              <a:srgbClr val="D2D2D2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C2A5F9-DF64-41C5-BD26-AE4251CA2883}"/>
                </a:ext>
              </a:extLst>
            </p:cNvPr>
            <p:cNvSpPr/>
            <p:nvPr/>
          </p:nvSpPr>
          <p:spPr>
            <a:xfrm>
              <a:off x="688876" y="5692491"/>
              <a:ext cx="163371" cy="174621"/>
            </a:xfrm>
            <a:custGeom>
              <a:avLst/>
              <a:gdLst>
                <a:gd name="connsiteX0" fmla="*/ 162556 w 163371"/>
                <a:gd name="connsiteY0" fmla="*/ 92120 h 174621"/>
                <a:gd name="connsiteX1" fmla="*/ 138914 w 163371"/>
                <a:gd name="connsiteY1" fmla="*/ 68479 h 174621"/>
                <a:gd name="connsiteX2" fmla="*/ 115273 w 163371"/>
                <a:gd name="connsiteY2" fmla="*/ 92120 h 174621"/>
                <a:gd name="connsiteX3" fmla="*/ 99131 w 163371"/>
                <a:gd name="connsiteY3" fmla="*/ 108099 h 174621"/>
                <a:gd name="connsiteX4" fmla="*/ 99131 w 163371"/>
                <a:gd name="connsiteY4" fmla="*/ 92120 h 174621"/>
                <a:gd name="connsiteX5" fmla="*/ 99131 w 163371"/>
                <a:gd name="connsiteY5" fmla="*/ 0 h 174621"/>
                <a:gd name="connsiteX6" fmla="*/ 64403 w 163371"/>
                <a:gd name="connsiteY6" fmla="*/ 0 h 174621"/>
                <a:gd name="connsiteX7" fmla="*/ 64403 w 163371"/>
                <a:gd name="connsiteY7" fmla="*/ 92120 h 174621"/>
                <a:gd name="connsiteX8" fmla="*/ 64403 w 163371"/>
                <a:gd name="connsiteY8" fmla="*/ 108099 h 174621"/>
                <a:gd name="connsiteX9" fmla="*/ 48098 w 163371"/>
                <a:gd name="connsiteY9" fmla="*/ 92120 h 174621"/>
                <a:gd name="connsiteX10" fmla="*/ 24457 w 163371"/>
                <a:gd name="connsiteY10" fmla="*/ 68479 h 174621"/>
                <a:gd name="connsiteX11" fmla="*/ 815 w 163371"/>
                <a:gd name="connsiteY11" fmla="*/ 92120 h 174621"/>
                <a:gd name="connsiteX12" fmla="*/ 0 w 163371"/>
                <a:gd name="connsiteY12" fmla="*/ 92936 h 174621"/>
                <a:gd name="connsiteX13" fmla="*/ 81686 w 163371"/>
                <a:gd name="connsiteY13" fmla="*/ 174621 h 174621"/>
                <a:gd name="connsiteX14" fmla="*/ 163371 w 163371"/>
                <a:gd name="connsiteY14" fmla="*/ 92936 h 174621"/>
                <a:gd name="connsiteX15" fmla="*/ 162556 w 163371"/>
                <a:gd name="connsiteY15" fmla="*/ 92120 h 17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3371" h="174621">
                  <a:moveTo>
                    <a:pt x="162556" y="92120"/>
                  </a:moveTo>
                  <a:lnTo>
                    <a:pt x="138914" y="68479"/>
                  </a:lnTo>
                  <a:lnTo>
                    <a:pt x="115273" y="92120"/>
                  </a:lnTo>
                  <a:lnTo>
                    <a:pt x="99131" y="108099"/>
                  </a:lnTo>
                  <a:lnTo>
                    <a:pt x="99131" y="92120"/>
                  </a:lnTo>
                  <a:lnTo>
                    <a:pt x="99131" y="0"/>
                  </a:lnTo>
                  <a:lnTo>
                    <a:pt x="64403" y="0"/>
                  </a:lnTo>
                  <a:lnTo>
                    <a:pt x="64403" y="92120"/>
                  </a:lnTo>
                  <a:lnTo>
                    <a:pt x="64403" y="108099"/>
                  </a:lnTo>
                  <a:lnTo>
                    <a:pt x="48098" y="92120"/>
                  </a:lnTo>
                  <a:lnTo>
                    <a:pt x="24457" y="68479"/>
                  </a:lnTo>
                  <a:lnTo>
                    <a:pt x="815" y="92120"/>
                  </a:lnTo>
                  <a:lnTo>
                    <a:pt x="0" y="92936"/>
                  </a:lnTo>
                  <a:lnTo>
                    <a:pt x="81686" y="174621"/>
                  </a:lnTo>
                  <a:lnTo>
                    <a:pt x="163371" y="92936"/>
                  </a:lnTo>
                  <a:lnTo>
                    <a:pt x="162556" y="92120"/>
                  </a:lnTo>
                  <a:close/>
                </a:path>
              </a:pathLst>
            </a:custGeom>
            <a:solidFill>
              <a:srgbClr val="0078D4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CasellaDiTesto 24">
            <a:extLst>
              <a:ext uri="{FF2B5EF4-FFF2-40B4-BE49-F238E27FC236}">
                <a16:creationId xmlns:a16="http://schemas.microsoft.com/office/drawing/2014/main" id="{92FBA182-87DA-4565-9B47-ADF1CD720188}"/>
              </a:ext>
            </a:extLst>
          </p:cNvPr>
          <p:cNvSpPr txBox="1"/>
          <p:nvPr/>
        </p:nvSpPr>
        <p:spPr>
          <a:xfrm>
            <a:off x="1307313" y="5335288"/>
            <a:ext cx="4417626" cy="103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57"/>
              </a:lnSpc>
            </a:pPr>
            <a:r>
              <a:rPr lang="it-IT" sz="14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Research, research, research</a:t>
            </a: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ts val="1457"/>
              </a:lnSpc>
            </a:pPr>
            <a:r>
              <a:rPr lang="it-IT" sz="11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Search for the company using the company name only.  Ensure you are not on a spoofed website by looking for any typos, strange web addresses, and discrepancies.  Compare the job against the</a:t>
            </a: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1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offical company’s career listing page and apply there.  </a:t>
            </a:r>
          </a:p>
        </p:txBody>
      </p:sp>
      <p:grpSp>
        <p:nvGrpSpPr>
          <p:cNvPr id="17" name="Group 16" descr="Illustration of a computer monitor with a safety shield in the middle">
            <a:extLst>
              <a:ext uri="{FF2B5EF4-FFF2-40B4-BE49-F238E27FC236}">
                <a16:creationId xmlns:a16="http://schemas.microsoft.com/office/drawing/2014/main" id="{E1B9DEF3-B144-4589-8B5D-527D8EA0C485}"/>
              </a:ext>
            </a:extLst>
          </p:cNvPr>
          <p:cNvGrpSpPr/>
          <p:nvPr/>
        </p:nvGrpSpPr>
        <p:grpSpPr>
          <a:xfrm>
            <a:off x="503237" y="5640107"/>
            <a:ext cx="528637" cy="411162"/>
            <a:chOff x="503238" y="6465888"/>
            <a:chExt cx="528637" cy="411162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F751FF9-F55F-42DC-92A7-3AB522C9E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6465888"/>
              <a:ext cx="528637" cy="411162"/>
            </a:xfrm>
            <a:custGeom>
              <a:avLst/>
              <a:gdLst>
                <a:gd name="T0" fmla="*/ 102 w 102"/>
                <a:gd name="T1" fmla="*/ 60 h 79"/>
                <a:gd name="T2" fmla="*/ 102 w 102"/>
                <a:gd name="T3" fmla="*/ 3 h 79"/>
                <a:gd name="T4" fmla="*/ 99 w 102"/>
                <a:gd name="T5" fmla="*/ 0 h 79"/>
                <a:gd name="T6" fmla="*/ 3 w 102"/>
                <a:gd name="T7" fmla="*/ 0 h 79"/>
                <a:gd name="T8" fmla="*/ 0 w 102"/>
                <a:gd name="T9" fmla="*/ 3 h 79"/>
                <a:gd name="T10" fmla="*/ 0 w 102"/>
                <a:gd name="T11" fmla="*/ 60 h 79"/>
                <a:gd name="T12" fmla="*/ 3 w 102"/>
                <a:gd name="T13" fmla="*/ 64 h 79"/>
                <a:gd name="T14" fmla="*/ 47 w 102"/>
                <a:gd name="T15" fmla="*/ 64 h 79"/>
                <a:gd name="T16" fmla="*/ 47 w 102"/>
                <a:gd name="T17" fmla="*/ 73 h 79"/>
                <a:gd name="T18" fmla="*/ 31 w 102"/>
                <a:gd name="T19" fmla="*/ 73 h 79"/>
                <a:gd name="T20" fmla="*/ 31 w 102"/>
                <a:gd name="T21" fmla="*/ 79 h 79"/>
                <a:gd name="T22" fmla="*/ 70 w 102"/>
                <a:gd name="T23" fmla="*/ 79 h 79"/>
                <a:gd name="T24" fmla="*/ 70 w 102"/>
                <a:gd name="T25" fmla="*/ 73 h 79"/>
                <a:gd name="T26" fmla="*/ 55 w 102"/>
                <a:gd name="T27" fmla="*/ 73 h 79"/>
                <a:gd name="T28" fmla="*/ 55 w 102"/>
                <a:gd name="T29" fmla="*/ 64 h 79"/>
                <a:gd name="T30" fmla="*/ 99 w 102"/>
                <a:gd name="T31" fmla="*/ 64 h 79"/>
                <a:gd name="T32" fmla="*/ 102 w 102"/>
                <a:gd name="T33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79">
                  <a:moveTo>
                    <a:pt x="102" y="60"/>
                  </a:moveTo>
                  <a:cubicBezTo>
                    <a:pt x="102" y="3"/>
                    <a:pt x="102" y="3"/>
                    <a:pt x="102" y="3"/>
                  </a:cubicBezTo>
                  <a:cubicBezTo>
                    <a:pt x="102" y="1"/>
                    <a:pt x="101" y="0"/>
                    <a:pt x="9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3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101" y="64"/>
                    <a:pt x="102" y="62"/>
                    <a:pt x="102" y="6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2E3CA2D-A124-4AA9-AD4E-D56B2EB2B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793" y="6536930"/>
              <a:ext cx="185526" cy="197896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AutoShape 25">
            <a:extLst>
              <a:ext uri="{FF2B5EF4-FFF2-40B4-BE49-F238E27FC236}">
                <a16:creationId xmlns:a16="http://schemas.microsoft.com/office/drawing/2014/main" id="{B73E861E-A402-4A35-87CC-9574BAAD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3238" y="6465888"/>
            <a:ext cx="5286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CasellaDiTesto 24">
            <a:extLst>
              <a:ext uri="{FF2B5EF4-FFF2-40B4-BE49-F238E27FC236}">
                <a16:creationId xmlns:a16="http://schemas.microsoft.com/office/drawing/2014/main" id="{F0106BE8-49D0-4BB8-B40E-5BDEC2D1720A}"/>
              </a:ext>
            </a:extLst>
          </p:cNvPr>
          <p:cNvSpPr txBox="1"/>
          <p:nvPr/>
        </p:nvSpPr>
        <p:spPr>
          <a:xfrm>
            <a:off x="1307313" y="6389423"/>
            <a:ext cx="4417626" cy="846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57"/>
              </a:lnSpc>
            </a:pPr>
            <a:r>
              <a:rPr lang="it-IT" sz="14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Don’t pay to play</a:t>
            </a: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ts val="1457"/>
              </a:lnSpc>
            </a:pPr>
            <a:r>
              <a:rPr lang="it-IT" sz="11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Never send money or other forms of cash to an online job posting.  If any posting describes a situation like this, some form of fraud is likely going on.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5EC0DA-B9CE-A4F1-AFDE-DADDA244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47" y="4474353"/>
            <a:ext cx="3891909" cy="2761778"/>
          </a:xfrm>
          <a:prstGeom prst="rect">
            <a:avLst/>
          </a:prstGeom>
        </p:spPr>
      </p:pic>
      <p:pic>
        <p:nvPicPr>
          <p:cNvPr id="16" name="Audio Recording Jul 27, 2023 at 12:18:56 PM">
            <a:hlinkClick r:id="" action="ppaction://media"/>
            <a:extLst>
              <a:ext uri="{FF2B5EF4-FFF2-40B4-BE49-F238E27FC236}">
                <a16:creationId xmlns:a16="http://schemas.microsoft.com/office/drawing/2014/main" id="{EA62ED4C-0E2F-2E6A-A6DF-D5C23BA40E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837" y="79887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8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ways to stay safe online - 2020 update" id="{2A8F8DAB-17D1-4218-86A4-892186A98437}" vid="{CF752E29-56EF-42C3-8AE1-162D9E00FC0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60AAC9CB38E4D8644DE30D1FEB539" ma:contentTypeVersion="19" ma:contentTypeDescription="Create a new document." ma:contentTypeScope="" ma:versionID="2bead677cef3b09207ed509027f3cc3e">
  <xsd:schema xmlns:xsd="http://www.w3.org/2001/XMLSchema" xmlns:xs="http://www.w3.org/2001/XMLSchema" xmlns:p="http://schemas.microsoft.com/office/2006/metadata/properties" xmlns:ns1="http://schemas.microsoft.com/sharepoint/v3" xmlns:ns3="3d66f52e-af98-460a-93ca-ddf37d61e5d6" xmlns:ns4="34f92d76-972f-40f7-83ba-9ff99395c1e2" targetNamespace="http://schemas.microsoft.com/office/2006/metadata/properties" ma:root="true" ma:fieldsID="295acc4d4c993f921b621d6233a89d61" ns1:_="" ns3:_="" ns4:_="">
    <xsd:import namespace="http://schemas.microsoft.com/sharepoint/v3"/>
    <xsd:import namespace="3d66f52e-af98-460a-93ca-ddf37d61e5d6"/>
    <xsd:import namespace="34f92d76-972f-40f7-83ba-9ff99395c1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6f52e-af98-460a-93ca-ddf37d61e5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  <xsd:element name="_STS_x0020_AppliedHashtags" ma:index="17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92d76-972f-40f7-83ba-9ff99395c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6" nillable="true" ma:displayName="Hashtags" ma:description="" ma:list="{02514a76-954f-4a58-a108-ce755d61aca7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34f92d76-972f-40f7-83ba-9ff99395c1e2"/>
    <_ip_UnifiedCompliancePolicyProperties xmlns="http://schemas.microsoft.com/sharepoint/v3" xsi:nil="true"/>
    <MediaServiceKeyPoints xmlns="34f92d76-972f-40f7-83ba-9ff99395c1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C8AB5-384A-46A7-8A1F-A6A91F154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66f52e-af98-460a-93ca-ddf37d61e5d6"/>
    <ds:schemaRef ds:uri="34f92d76-972f-40f7-83ba-9ff99395c1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4C58F-4A19-4194-A5AC-1B7A48193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4f92d76-972f-40f7-83ba-9ff99395c1e2"/>
  </ds:schemaRefs>
</ds:datastoreItem>
</file>

<file path=customXml/itemProps3.xml><?xml version="1.0" encoding="utf-8"?>
<ds:datastoreItem xmlns:ds="http://schemas.openxmlformats.org/officeDocument/2006/customXml" ds:itemID="{FB596F9F-BD71-4894-B68F-EE12B0B74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202</Words>
  <Application>Microsoft Macintosh PowerPoint</Application>
  <PresentationFormat>Custom</PresentationFormat>
  <Paragraphs>9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Pro</vt:lpstr>
      <vt:lpstr>Segoe UI</vt:lpstr>
      <vt:lpstr>Segoe UI Semibold</vt:lpstr>
      <vt:lpstr>Times New Roman</vt:lpstr>
      <vt:lpstr>Office Theme</vt:lpstr>
      <vt:lpstr>There is a huge workforce gap in cybersecurity careers. These jobs are fulfilling and, let’s be honest, they pay great!  Regardless, it’s important to know how to recognize phishing scams on job postings.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Avoid viruses and phishing scams</dc:title>
  <dc:creator>Rafael Portillo</dc:creator>
  <cp:lastModifiedBy>Rafael Portillo</cp:lastModifiedBy>
  <cp:revision>1</cp:revision>
  <dcterms:created xsi:type="dcterms:W3CDTF">2023-07-27T00:54:15Z</dcterms:created>
  <dcterms:modified xsi:type="dcterms:W3CDTF">2023-07-27T17:19:06Z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0x01010043960AAC9CB38E4D8644DE30D1FEB539</vt:lpwstr>
  </property>
</Properties>
</file>