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6" r:id="rId4"/>
    <p:sldId id="267" r:id="rId5"/>
    <p:sldId id="268" r:id="rId6"/>
    <p:sldId id="260" r:id="rId7"/>
    <p:sldId id="258" r:id="rId8"/>
  </p:sldIdLst>
  <p:sldSz cx="24387175" cy="1371758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BG8Sk0rtNiSiTIr6ZPPWcwJPo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31BC05-3BB8-4CA5-803C-A21B62E9D6F8}">
  <a:tblStyle styleId="{2F31BC05-3BB8-4CA5-803C-A21B62E9D6F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2FA"/>
          </a:solidFill>
        </a:fill>
      </a:tcStyle>
    </a:wholeTbl>
    <a:band1H>
      <a:tcTxStyle/>
      <a:tcStyle>
        <a:tcBdr/>
        <a:fill>
          <a:solidFill>
            <a:srgbClr val="CEE5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E5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19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2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93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been the industry's standard dummy text ever since the 1500s, </a:t>
            </a:r>
            <a:endParaRPr dirty="0"/>
          </a:p>
        </p:txBody>
      </p:sp>
      <p:sp>
        <p:nvSpPr>
          <p:cNvPr id="246" name="Google Shape;24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Main_1">
  <p:cSld name="2_Main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4"/>
          <p:cNvSpPr txBox="1">
            <a:spLocks noGrp="1"/>
          </p:cNvSpPr>
          <p:nvPr>
            <p:ph type="title"/>
          </p:nvPr>
        </p:nvSpPr>
        <p:spPr>
          <a:xfrm>
            <a:off x="2040459" y="6498754"/>
            <a:ext cx="7632848" cy="51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_1">
  <p:cSld name="1_Main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>
            <a:spLocks noGrp="1"/>
          </p:cNvSpPr>
          <p:nvPr>
            <p:ph type="title"/>
          </p:nvPr>
        </p:nvSpPr>
        <p:spPr>
          <a:xfrm>
            <a:off x="1824435" y="1098155"/>
            <a:ext cx="20666296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1"/>
          </p:nvPr>
        </p:nvSpPr>
        <p:spPr>
          <a:xfrm>
            <a:off x="1824435" y="3474418"/>
            <a:ext cx="20666296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ctr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Main_0">
  <p:cSld name="3_Main_0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>
            <a:spLocks noGrp="1"/>
          </p:cNvSpPr>
          <p:nvPr>
            <p:ph type="title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body" idx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8"/>
          <p:cNvSpPr>
            <a:spLocks noGrp="1"/>
          </p:cNvSpPr>
          <p:nvPr>
            <p:ph type="pic" idx="2"/>
          </p:nvPr>
        </p:nvSpPr>
        <p:spPr>
          <a:xfrm>
            <a:off x="13918071" y="0"/>
            <a:ext cx="10469104" cy="13373273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Main_0">
  <p:cSld name="4_Main_0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>
            <a:spLocks noGrp="1"/>
          </p:cNvSpPr>
          <p:nvPr>
            <p:ph type="title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9"/>
          <p:cNvSpPr>
            <a:spLocks noGrp="1"/>
          </p:cNvSpPr>
          <p:nvPr>
            <p:ph type="pic" idx="2"/>
          </p:nvPr>
        </p:nvSpPr>
        <p:spPr>
          <a:xfrm>
            <a:off x="0" y="344315"/>
            <a:ext cx="10469104" cy="13373273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  <p:sp>
        <p:nvSpPr>
          <p:cNvPr id="70" name="Google Shape;70;p39"/>
          <p:cNvSpPr txBox="1"/>
          <p:nvPr/>
        </p:nvSpPr>
        <p:spPr>
          <a:xfrm>
            <a:off x="21914667" y="12653267"/>
            <a:ext cx="2492467" cy="8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32000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rgbClr val="8D88A4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sz="3200" dirty="0">
              <a:solidFill>
                <a:srgbClr val="8D88A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Main_0">
  <p:cSld name="7_Main_0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>
            <a:spLocks noGrp="1"/>
          </p:cNvSpPr>
          <p:nvPr>
            <p:ph type="title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0"/>
          <p:cNvSpPr>
            <a:spLocks noGrp="1"/>
          </p:cNvSpPr>
          <p:nvPr>
            <p:ph type="pic" idx="2"/>
          </p:nvPr>
        </p:nvSpPr>
        <p:spPr>
          <a:xfrm>
            <a:off x="13849546" y="20819"/>
            <a:ext cx="10537630" cy="13380761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Main_0">
  <p:cSld name="5_Main_0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>
            <a:spLocks noGrp="1"/>
          </p:cNvSpPr>
          <p:nvPr>
            <p:ph type="title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body" idx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41"/>
          <p:cNvSpPr>
            <a:spLocks noGrp="1"/>
          </p:cNvSpPr>
          <p:nvPr>
            <p:ph type="pic" idx="2"/>
          </p:nvPr>
        </p:nvSpPr>
        <p:spPr>
          <a:xfrm>
            <a:off x="8985" y="347965"/>
            <a:ext cx="10537630" cy="13380761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Main_0">
  <p:cSld name="9_Main_0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2"/>
          <p:cNvSpPr>
            <a:spLocks noGrp="1"/>
          </p:cNvSpPr>
          <p:nvPr>
            <p:ph type="pic" idx="2"/>
          </p:nvPr>
        </p:nvSpPr>
        <p:spPr>
          <a:xfrm>
            <a:off x="5765987" y="3010622"/>
            <a:ext cx="18620830" cy="10706963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  <p:sp>
        <p:nvSpPr>
          <p:cNvPr id="81" name="Google Shape;81;p42"/>
          <p:cNvSpPr txBox="1">
            <a:spLocks noGrp="1"/>
          </p:cNvSpPr>
          <p:nvPr>
            <p:ph type="title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body" idx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Main_0">
  <p:cSld name="10_Main_0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>
            <a:spLocks noGrp="1"/>
          </p:cNvSpPr>
          <p:nvPr>
            <p:ph type="pic" idx="2"/>
          </p:nvPr>
        </p:nvSpPr>
        <p:spPr>
          <a:xfrm>
            <a:off x="0" y="0"/>
            <a:ext cx="18620830" cy="10706963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  <p:sp>
        <p:nvSpPr>
          <p:cNvPr id="85" name="Google Shape;85;p43"/>
          <p:cNvSpPr txBox="1">
            <a:spLocks noGrp="1"/>
          </p:cNvSpPr>
          <p:nvPr>
            <p:ph type="title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body" idx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3"/>
          <p:cNvSpPr txBox="1"/>
          <p:nvPr/>
        </p:nvSpPr>
        <p:spPr>
          <a:xfrm>
            <a:off x="21914667" y="12653267"/>
            <a:ext cx="2492467" cy="8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32000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rgbClr val="8D88A4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sz="3200" dirty="0">
              <a:solidFill>
                <a:srgbClr val="8D88A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Main_0">
  <p:cSld name="13_Main_0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>
            <a:spLocks noGrp="1"/>
          </p:cNvSpPr>
          <p:nvPr>
            <p:ph type="title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44"/>
          <p:cNvSpPr txBox="1">
            <a:spLocks noGrp="1"/>
          </p:cNvSpPr>
          <p:nvPr>
            <p:ph type="body" idx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44"/>
          <p:cNvSpPr>
            <a:spLocks noGrp="1"/>
          </p:cNvSpPr>
          <p:nvPr>
            <p:ph type="pic" idx="2"/>
          </p:nvPr>
        </p:nvSpPr>
        <p:spPr>
          <a:xfrm>
            <a:off x="8867719" y="2090214"/>
            <a:ext cx="15519457" cy="11627375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Main_0">
  <p:cSld name="12_Main_0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5"/>
          <p:cNvSpPr>
            <a:spLocks noGrp="1"/>
          </p:cNvSpPr>
          <p:nvPr>
            <p:ph type="pic" idx="2"/>
          </p:nvPr>
        </p:nvSpPr>
        <p:spPr>
          <a:xfrm>
            <a:off x="-1" y="0"/>
            <a:ext cx="15519457" cy="7855155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  <p:sp>
        <p:nvSpPr>
          <p:cNvPr id="94" name="Google Shape;94;p45"/>
          <p:cNvSpPr txBox="1">
            <a:spLocks noGrp="1"/>
          </p:cNvSpPr>
          <p:nvPr>
            <p:ph type="title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45"/>
          <p:cNvSpPr txBox="1">
            <a:spLocks noGrp="1"/>
          </p:cNvSpPr>
          <p:nvPr>
            <p:ph type="body" idx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Main_0">
  <p:cSld name="16_Main_0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6"/>
          <p:cNvSpPr txBox="1">
            <a:spLocks noGrp="1"/>
          </p:cNvSpPr>
          <p:nvPr>
            <p:ph type="title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46"/>
          <p:cNvSpPr txBox="1">
            <a:spLocks noGrp="1"/>
          </p:cNvSpPr>
          <p:nvPr>
            <p:ph type="body" idx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46"/>
          <p:cNvSpPr>
            <a:spLocks noGrp="1"/>
          </p:cNvSpPr>
          <p:nvPr>
            <p:ph type="pic" idx="2"/>
          </p:nvPr>
        </p:nvSpPr>
        <p:spPr>
          <a:xfrm>
            <a:off x="13057682" y="18898"/>
            <a:ext cx="11329494" cy="11741814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Main_9">
  <p:cSld name="11_Main_9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title"/>
          </p:nvPr>
        </p:nvSpPr>
        <p:spPr>
          <a:xfrm>
            <a:off x="1601921" y="1458195"/>
            <a:ext cx="21248850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body" idx="1"/>
          </p:nvPr>
        </p:nvSpPr>
        <p:spPr>
          <a:xfrm>
            <a:off x="1601921" y="4050482"/>
            <a:ext cx="21248850" cy="558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ctr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6"/>
          <p:cNvSpPr txBox="1"/>
          <p:nvPr/>
        </p:nvSpPr>
        <p:spPr>
          <a:xfrm>
            <a:off x="21914667" y="12653267"/>
            <a:ext cx="2492467" cy="8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32000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 b="0" i="0" u="none" strike="noStrike" cap="none">
                <a:solidFill>
                  <a:srgbClr val="8D88A4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sz="3200" b="0" i="0" u="none" strike="noStrike" cap="none" dirty="0">
              <a:solidFill>
                <a:srgbClr val="8D88A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Main_0">
  <p:cSld name="19_Main_0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7"/>
          <p:cNvSpPr txBox="1">
            <a:spLocks noGrp="1"/>
          </p:cNvSpPr>
          <p:nvPr>
            <p:ph type="title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47"/>
          <p:cNvSpPr txBox="1">
            <a:spLocks noGrp="1"/>
          </p:cNvSpPr>
          <p:nvPr>
            <p:ph type="body" idx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47"/>
          <p:cNvSpPr>
            <a:spLocks noGrp="1"/>
          </p:cNvSpPr>
          <p:nvPr>
            <p:ph type="pic" idx="2"/>
          </p:nvPr>
        </p:nvSpPr>
        <p:spPr>
          <a:xfrm>
            <a:off x="1" y="3343276"/>
            <a:ext cx="10538412" cy="10374312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Main_0">
  <p:cSld name="14_Main_0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8"/>
          <p:cNvSpPr>
            <a:spLocks noGrp="1"/>
          </p:cNvSpPr>
          <p:nvPr>
            <p:ph type="pic" idx="2"/>
          </p:nvPr>
        </p:nvSpPr>
        <p:spPr>
          <a:xfrm>
            <a:off x="548530" y="2"/>
            <a:ext cx="23838646" cy="13717587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  <p:sp>
        <p:nvSpPr>
          <p:cNvPr id="106" name="Google Shape;106;p48"/>
          <p:cNvSpPr txBox="1">
            <a:spLocks noGrp="1"/>
          </p:cNvSpPr>
          <p:nvPr>
            <p:ph type="title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48"/>
          <p:cNvSpPr txBox="1">
            <a:spLocks noGrp="1"/>
          </p:cNvSpPr>
          <p:nvPr>
            <p:ph type="body" idx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Main_0">
  <p:cSld name="15_Main_0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>
            <a:spLocks noGrp="1"/>
          </p:cNvSpPr>
          <p:nvPr>
            <p:ph type="pic" idx="2"/>
          </p:nvPr>
        </p:nvSpPr>
        <p:spPr>
          <a:xfrm>
            <a:off x="179" y="1"/>
            <a:ext cx="23838645" cy="13717587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49">
  <p:cSld name="Main_49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0"/>
          <p:cNvSpPr txBox="1">
            <a:spLocks noGrp="1"/>
          </p:cNvSpPr>
          <p:nvPr>
            <p:ph type="body" idx="1"/>
          </p:nvPr>
        </p:nvSpPr>
        <p:spPr>
          <a:xfrm>
            <a:off x="2116245" y="4122490"/>
            <a:ext cx="9213193" cy="187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50"/>
          <p:cNvSpPr txBox="1">
            <a:spLocks noGrp="1"/>
          </p:cNvSpPr>
          <p:nvPr>
            <p:ph type="body" idx="2"/>
          </p:nvPr>
        </p:nvSpPr>
        <p:spPr>
          <a:xfrm>
            <a:off x="2116245" y="1530202"/>
            <a:ext cx="9213193" cy="201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736663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Arial"/>
              <a:buChar char="•"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50"/>
          <p:cNvSpPr txBox="1">
            <a:spLocks noGrp="1"/>
          </p:cNvSpPr>
          <p:nvPr>
            <p:ph type="body" idx="3"/>
          </p:nvPr>
        </p:nvSpPr>
        <p:spPr>
          <a:xfrm>
            <a:off x="13278211" y="4122490"/>
            <a:ext cx="9213193" cy="187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50"/>
          <p:cNvSpPr txBox="1">
            <a:spLocks noGrp="1"/>
          </p:cNvSpPr>
          <p:nvPr>
            <p:ph type="body" idx="4"/>
          </p:nvPr>
        </p:nvSpPr>
        <p:spPr>
          <a:xfrm>
            <a:off x="13278211" y="1530202"/>
            <a:ext cx="9213193" cy="201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736663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Arial"/>
              <a:buChar char="•"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50"/>
          <p:cNvSpPr txBox="1">
            <a:spLocks noGrp="1"/>
          </p:cNvSpPr>
          <p:nvPr>
            <p:ph type="sldNum" idx="12"/>
          </p:nvPr>
        </p:nvSpPr>
        <p:spPr>
          <a:xfrm>
            <a:off x="18716793" y="11965375"/>
            <a:ext cx="5690341" cy="17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900" b="0" i="0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buNone/>
              <a:defRPr sz="13900" b="0" i="0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buNone/>
              <a:defRPr sz="13900" b="0" i="0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buNone/>
              <a:defRPr sz="13900" b="0" i="0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buNone/>
              <a:defRPr sz="13900" b="0" i="0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buNone/>
              <a:defRPr sz="13900" b="0" i="0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buNone/>
              <a:defRPr sz="13900" b="0" i="0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buNone/>
              <a:defRPr sz="13900" b="0" i="0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buNone/>
              <a:defRPr sz="13900" b="0" i="0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_1">
  <p:cSld name="Social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1"/>
          <p:cNvSpPr txBox="1">
            <a:spLocks noGrp="1"/>
          </p:cNvSpPr>
          <p:nvPr>
            <p:ph type="title"/>
          </p:nvPr>
        </p:nvSpPr>
        <p:spPr>
          <a:xfrm>
            <a:off x="1601920" y="1602210"/>
            <a:ext cx="8719338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51"/>
          <p:cNvSpPr txBox="1">
            <a:spLocks noGrp="1"/>
          </p:cNvSpPr>
          <p:nvPr>
            <p:ph type="body" idx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51"/>
          <p:cNvSpPr>
            <a:spLocks noGrp="1"/>
          </p:cNvSpPr>
          <p:nvPr>
            <p:ph type="pic" idx="2"/>
          </p:nvPr>
        </p:nvSpPr>
        <p:spPr>
          <a:xfrm>
            <a:off x="13057683" y="1818234"/>
            <a:ext cx="10297144" cy="10258343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_2">
  <p:cSld name="Social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2"/>
          <p:cNvSpPr txBox="1">
            <a:spLocks noGrp="1"/>
          </p:cNvSpPr>
          <p:nvPr>
            <p:ph type="title"/>
          </p:nvPr>
        </p:nvSpPr>
        <p:spPr>
          <a:xfrm>
            <a:off x="1601920" y="1602210"/>
            <a:ext cx="8719338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52"/>
          <p:cNvSpPr txBox="1">
            <a:spLocks noGrp="1"/>
          </p:cNvSpPr>
          <p:nvPr>
            <p:ph type="body" idx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52"/>
          <p:cNvSpPr>
            <a:spLocks noGrp="1"/>
          </p:cNvSpPr>
          <p:nvPr>
            <p:ph type="pic" idx="2"/>
          </p:nvPr>
        </p:nvSpPr>
        <p:spPr>
          <a:xfrm>
            <a:off x="12985675" y="3452608"/>
            <a:ext cx="10297144" cy="7006586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_3">
  <p:cSld name="Social_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3"/>
          <p:cNvSpPr txBox="1">
            <a:spLocks noGrp="1"/>
          </p:cNvSpPr>
          <p:nvPr>
            <p:ph type="title"/>
          </p:nvPr>
        </p:nvSpPr>
        <p:spPr>
          <a:xfrm>
            <a:off x="1601920" y="1602210"/>
            <a:ext cx="8719338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53"/>
          <p:cNvSpPr txBox="1">
            <a:spLocks noGrp="1"/>
          </p:cNvSpPr>
          <p:nvPr>
            <p:ph type="body" idx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53"/>
          <p:cNvSpPr>
            <a:spLocks noGrp="1"/>
          </p:cNvSpPr>
          <p:nvPr>
            <p:ph type="pic" idx="2"/>
          </p:nvPr>
        </p:nvSpPr>
        <p:spPr>
          <a:xfrm>
            <a:off x="12470818" y="2293018"/>
            <a:ext cx="11326858" cy="9325767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_4">
  <p:cSld name="Social_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4"/>
          <p:cNvSpPr txBox="1">
            <a:spLocks noGrp="1"/>
          </p:cNvSpPr>
          <p:nvPr>
            <p:ph type="title"/>
          </p:nvPr>
        </p:nvSpPr>
        <p:spPr>
          <a:xfrm>
            <a:off x="1601920" y="1602210"/>
            <a:ext cx="8719338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54"/>
          <p:cNvSpPr txBox="1">
            <a:spLocks noGrp="1"/>
          </p:cNvSpPr>
          <p:nvPr>
            <p:ph type="body" idx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54"/>
          <p:cNvSpPr>
            <a:spLocks noGrp="1"/>
          </p:cNvSpPr>
          <p:nvPr>
            <p:ph type="pic" idx="2"/>
          </p:nvPr>
        </p:nvSpPr>
        <p:spPr>
          <a:xfrm>
            <a:off x="11545515" y="3258394"/>
            <a:ext cx="12025199" cy="7439233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_5">
  <p:cSld name="Social_5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5"/>
          <p:cNvSpPr txBox="1">
            <a:spLocks noGrp="1"/>
          </p:cNvSpPr>
          <p:nvPr>
            <p:ph type="title"/>
          </p:nvPr>
        </p:nvSpPr>
        <p:spPr>
          <a:xfrm>
            <a:off x="1601920" y="1602210"/>
            <a:ext cx="8719338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55"/>
          <p:cNvSpPr txBox="1">
            <a:spLocks noGrp="1"/>
          </p:cNvSpPr>
          <p:nvPr>
            <p:ph type="body" idx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55"/>
          <p:cNvSpPr>
            <a:spLocks noGrp="1"/>
          </p:cNvSpPr>
          <p:nvPr>
            <p:ph type="pic" idx="2"/>
          </p:nvPr>
        </p:nvSpPr>
        <p:spPr>
          <a:xfrm>
            <a:off x="12350717" y="1458194"/>
            <a:ext cx="10932102" cy="10891477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_6">
  <p:cSld name="Social_6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6"/>
          <p:cNvSpPr txBox="1">
            <a:spLocks noGrp="1"/>
          </p:cNvSpPr>
          <p:nvPr>
            <p:ph type="title"/>
          </p:nvPr>
        </p:nvSpPr>
        <p:spPr>
          <a:xfrm>
            <a:off x="1601920" y="1602210"/>
            <a:ext cx="8719338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56"/>
          <p:cNvSpPr txBox="1">
            <a:spLocks noGrp="1"/>
          </p:cNvSpPr>
          <p:nvPr>
            <p:ph type="body" idx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56"/>
          <p:cNvSpPr>
            <a:spLocks noGrp="1"/>
          </p:cNvSpPr>
          <p:nvPr>
            <p:ph type="pic" idx="2"/>
          </p:nvPr>
        </p:nvSpPr>
        <p:spPr>
          <a:xfrm>
            <a:off x="13129691" y="937096"/>
            <a:ext cx="9721080" cy="12042378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Main_0">
  <p:cSld name="17_Main_0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14059303" y="1674219"/>
            <a:ext cx="8431428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14059303" y="5202610"/>
            <a:ext cx="8431428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8"/>
          <p:cNvSpPr>
            <a:spLocks noGrp="1"/>
          </p:cNvSpPr>
          <p:nvPr>
            <p:ph type="pic" idx="2"/>
          </p:nvPr>
        </p:nvSpPr>
        <p:spPr>
          <a:xfrm>
            <a:off x="1" y="3834458"/>
            <a:ext cx="12003833" cy="9883130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_7">
  <p:cSld name="Social_7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7"/>
          <p:cNvSpPr txBox="1">
            <a:spLocks noGrp="1"/>
          </p:cNvSpPr>
          <p:nvPr>
            <p:ph type="title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57"/>
          <p:cNvSpPr txBox="1">
            <a:spLocks noGrp="1"/>
          </p:cNvSpPr>
          <p:nvPr>
            <p:ph type="body" idx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r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57"/>
          <p:cNvSpPr>
            <a:spLocks noGrp="1"/>
          </p:cNvSpPr>
          <p:nvPr>
            <p:ph type="pic" idx="2"/>
          </p:nvPr>
        </p:nvSpPr>
        <p:spPr>
          <a:xfrm>
            <a:off x="0" y="1911089"/>
            <a:ext cx="6792987" cy="11806499"/>
          </a:xfrm>
          <a:prstGeom prst="rect">
            <a:avLst/>
          </a:prstGeom>
          <a:solidFill>
            <a:srgbClr val="90D1EF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_8">
  <p:cSld name="Social_8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8"/>
          <p:cNvSpPr>
            <a:spLocks noGrp="1"/>
          </p:cNvSpPr>
          <p:nvPr>
            <p:ph type="pic" idx="2"/>
          </p:nvPr>
        </p:nvSpPr>
        <p:spPr>
          <a:xfrm>
            <a:off x="0" y="1742612"/>
            <a:ext cx="10537403" cy="11950514"/>
          </a:xfrm>
          <a:prstGeom prst="rect">
            <a:avLst/>
          </a:prstGeom>
          <a:solidFill>
            <a:srgbClr val="90D1EF"/>
          </a:solidFill>
          <a:ln>
            <a:noFill/>
          </a:ln>
        </p:spPr>
      </p:sp>
      <p:sp>
        <p:nvSpPr>
          <p:cNvPr id="148" name="Google Shape;148;p58"/>
          <p:cNvSpPr txBox="1">
            <a:spLocks noGrp="1"/>
          </p:cNvSpPr>
          <p:nvPr>
            <p:ph type="title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58"/>
          <p:cNvSpPr txBox="1">
            <a:spLocks noGrp="1"/>
          </p:cNvSpPr>
          <p:nvPr>
            <p:ph type="body" idx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r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3825">
          <p15:clr>
            <a:srgbClr val="FBAE40"/>
          </p15:clr>
        </p15:guide>
        <p15:guide id="3" pos="11537">
          <p15:clr>
            <a:srgbClr val="FBAE40"/>
          </p15:clr>
        </p15:guide>
        <p15:guide id="4" orient="horz" pos="577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_9">
  <p:cSld name="Social_9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9"/>
          <p:cNvSpPr>
            <a:spLocks noGrp="1"/>
          </p:cNvSpPr>
          <p:nvPr>
            <p:ph type="pic" idx="2"/>
          </p:nvPr>
        </p:nvSpPr>
        <p:spPr>
          <a:xfrm>
            <a:off x="9274" y="1782819"/>
            <a:ext cx="10679823" cy="11950514"/>
          </a:xfrm>
          <a:prstGeom prst="rect">
            <a:avLst/>
          </a:prstGeom>
          <a:solidFill>
            <a:srgbClr val="90D1EF"/>
          </a:solidFill>
          <a:ln>
            <a:noFill/>
          </a:ln>
        </p:spPr>
      </p:sp>
      <p:sp>
        <p:nvSpPr>
          <p:cNvPr id="152" name="Google Shape;152;p59"/>
          <p:cNvSpPr txBox="1">
            <a:spLocks noGrp="1"/>
          </p:cNvSpPr>
          <p:nvPr>
            <p:ph type="title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59"/>
          <p:cNvSpPr txBox="1">
            <a:spLocks noGrp="1"/>
          </p:cNvSpPr>
          <p:nvPr>
            <p:ph type="body" idx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r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_10">
  <p:cSld name="Social_10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0"/>
          <p:cNvSpPr>
            <a:spLocks noGrp="1"/>
          </p:cNvSpPr>
          <p:nvPr>
            <p:ph type="pic" idx="2"/>
          </p:nvPr>
        </p:nvSpPr>
        <p:spPr>
          <a:xfrm>
            <a:off x="17576" y="2039257"/>
            <a:ext cx="11401499" cy="11662483"/>
          </a:xfrm>
          <a:prstGeom prst="rect">
            <a:avLst/>
          </a:prstGeom>
          <a:solidFill>
            <a:srgbClr val="90D1EF"/>
          </a:solidFill>
          <a:ln>
            <a:noFill/>
          </a:ln>
        </p:spPr>
      </p:sp>
      <p:sp>
        <p:nvSpPr>
          <p:cNvPr id="156" name="Google Shape;156;p60"/>
          <p:cNvSpPr txBox="1">
            <a:spLocks noGrp="1"/>
          </p:cNvSpPr>
          <p:nvPr>
            <p:ph type="title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60"/>
          <p:cNvSpPr txBox="1">
            <a:spLocks noGrp="1"/>
          </p:cNvSpPr>
          <p:nvPr>
            <p:ph type="body" idx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r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_11">
  <p:cSld name="Social_11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1"/>
          <p:cNvSpPr>
            <a:spLocks noGrp="1"/>
          </p:cNvSpPr>
          <p:nvPr>
            <p:ph type="pic" idx="2"/>
          </p:nvPr>
        </p:nvSpPr>
        <p:spPr>
          <a:xfrm>
            <a:off x="0" y="1911090"/>
            <a:ext cx="10177364" cy="11806498"/>
          </a:xfrm>
          <a:prstGeom prst="rect">
            <a:avLst/>
          </a:prstGeom>
          <a:solidFill>
            <a:srgbClr val="90D1EF"/>
          </a:solidFill>
          <a:ln>
            <a:noFill/>
          </a:ln>
        </p:spPr>
      </p:sp>
      <p:sp>
        <p:nvSpPr>
          <p:cNvPr id="160" name="Google Shape;160;p61"/>
          <p:cNvSpPr txBox="1">
            <a:spLocks noGrp="1"/>
          </p:cNvSpPr>
          <p:nvPr>
            <p:ph type="title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61"/>
          <p:cNvSpPr txBox="1">
            <a:spLocks noGrp="1"/>
          </p:cNvSpPr>
          <p:nvPr>
            <p:ph type="body" idx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r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_12">
  <p:cSld name="Social_12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2"/>
          <p:cNvSpPr>
            <a:spLocks noGrp="1"/>
          </p:cNvSpPr>
          <p:nvPr>
            <p:ph type="pic" idx="2"/>
          </p:nvPr>
        </p:nvSpPr>
        <p:spPr>
          <a:xfrm>
            <a:off x="0" y="1839081"/>
            <a:ext cx="10679823" cy="11878507"/>
          </a:xfrm>
          <a:prstGeom prst="rect">
            <a:avLst/>
          </a:prstGeom>
          <a:solidFill>
            <a:srgbClr val="90D1EF"/>
          </a:solidFill>
          <a:ln>
            <a:noFill/>
          </a:ln>
        </p:spPr>
      </p:sp>
      <p:sp>
        <p:nvSpPr>
          <p:cNvPr id="164" name="Google Shape;164;p62"/>
          <p:cNvSpPr txBox="1">
            <a:spLocks noGrp="1"/>
          </p:cNvSpPr>
          <p:nvPr>
            <p:ph type="title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62"/>
          <p:cNvSpPr txBox="1">
            <a:spLocks noGrp="1"/>
          </p:cNvSpPr>
          <p:nvPr>
            <p:ph type="body" idx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r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_13">
  <p:cSld name="Social_13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3"/>
          <p:cNvSpPr>
            <a:spLocks noGrp="1"/>
          </p:cNvSpPr>
          <p:nvPr>
            <p:ph type="pic" idx="2"/>
          </p:nvPr>
        </p:nvSpPr>
        <p:spPr>
          <a:xfrm>
            <a:off x="0" y="2055105"/>
            <a:ext cx="10969451" cy="11662483"/>
          </a:xfrm>
          <a:prstGeom prst="rect">
            <a:avLst/>
          </a:prstGeom>
          <a:solidFill>
            <a:srgbClr val="90D1EF"/>
          </a:solidFill>
          <a:ln>
            <a:noFill/>
          </a:ln>
        </p:spPr>
      </p:sp>
      <p:sp>
        <p:nvSpPr>
          <p:cNvPr id="168" name="Google Shape;168;p63"/>
          <p:cNvSpPr txBox="1">
            <a:spLocks noGrp="1"/>
          </p:cNvSpPr>
          <p:nvPr>
            <p:ph type="title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63"/>
          <p:cNvSpPr txBox="1">
            <a:spLocks noGrp="1"/>
          </p:cNvSpPr>
          <p:nvPr>
            <p:ph type="body" idx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r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_14">
  <p:cSld name="Social_14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4"/>
          <p:cNvSpPr>
            <a:spLocks noGrp="1"/>
          </p:cNvSpPr>
          <p:nvPr>
            <p:ph type="pic" idx="2"/>
          </p:nvPr>
        </p:nvSpPr>
        <p:spPr>
          <a:xfrm>
            <a:off x="0" y="1695066"/>
            <a:ext cx="10537403" cy="12022522"/>
          </a:xfrm>
          <a:prstGeom prst="rect">
            <a:avLst/>
          </a:prstGeom>
          <a:solidFill>
            <a:srgbClr val="90D1EF"/>
          </a:solidFill>
          <a:ln>
            <a:noFill/>
          </a:ln>
        </p:spPr>
      </p:sp>
      <p:sp>
        <p:nvSpPr>
          <p:cNvPr id="172" name="Google Shape;172;p64"/>
          <p:cNvSpPr txBox="1">
            <a:spLocks noGrp="1"/>
          </p:cNvSpPr>
          <p:nvPr>
            <p:ph type="title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64"/>
          <p:cNvSpPr txBox="1">
            <a:spLocks noGrp="1"/>
          </p:cNvSpPr>
          <p:nvPr>
            <p:ph type="body" idx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r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_15">
  <p:cSld name="Social_15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5"/>
          <p:cNvSpPr>
            <a:spLocks noGrp="1"/>
          </p:cNvSpPr>
          <p:nvPr>
            <p:ph type="pic" idx="2"/>
          </p:nvPr>
        </p:nvSpPr>
        <p:spPr>
          <a:xfrm>
            <a:off x="20074" y="1767074"/>
            <a:ext cx="10465395" cy="11950514"/>
          </a:xfrm>
          <a:prstGeom prst="rect">
            <a:avLst/>
          </a:prstGeom>
          <a:solidFill>
            <a:srgbClr val="90D1EF"/>
          </a:solidFill>
          <a:ln>
            <a:noFill/>
          </a:ln>
        </p:spPr>
      </p:sp>
      <p:sp>
        <p:nvSpPr>
          <p:cNvPr id="176" name="Google Shape;176;p65"/>
          <p:cNvSpPr txBox="1">
            <a:spLocks noGrp="1"/>
          </p:cNvSpPr>
          <p:nvPr>
            <p:ph type="title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7" name="Google Shape;177;p65"/>
          <p:cNvSpPr txBox="1">
            <a:spLocks noGrp="1"/>
          </p:cNvSpPr>
          <p:nvPr>
            <p:ph type="body" idx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r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_16">
  <p:cSld name="Social_16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6"/>
          <p:cNvSpPr>
            <a:spLocks noGrp="1"/>
          </p:cNvSpPr>
          <p:nvPr>
            <p:ph type="pic" idx="2"/>
          </p:nvPr>
        </p:nvSpPr>
        <p:spPr>
          <a:xfrm>
            <a:off x="0" y="1760177"/>
            <a:ext cx="10513189" cy="11957411"/>
          </a:xfrm>
          <a:prstGeom prst="rect">
            <a:avLst/>
          </a:prstGeom>
          <a:solidFill>
            <a:srgbClr val="90D1EF"/>
          </a:solidFill>
          <a:ln>
            <a:noFill/>
          </a:ln>
        </p:spPr>
      </p:sp>
      <p:sp>
        <p:nvSpPr>
          <p:cNvPr id="180" name="Google Shape;180;p66"/>
          <p:cNvSpPr txBox="1">
            <a:spLocks noGrp="1"/>
          </p:cNvSpPr>
          <p:nvPr>
            <p:ph type="title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66"/>
          <p:cNvSpPr txBox="1">
            <a:spLocks noGrp="1"/>
          </p:cNvSpPr>
          <p:nvPr>
            <p:ph type="body" idx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r" rtl="0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Main_0">
  <p:cSld name="26_Main_0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>
            <a:spLocks noGrp="1"/>
          </p:cNvSpPr>
          <p:nvPr>
            <p:ph type="pic" idx="2"/>
          </p:nvPr>
        </p:nvSpPr>
        <p:spPr>
          <a:xfrm>
            <a:off x="5765987" y="3010622"/>
            <a:ext cx="18620830" cy="10706963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Main_9">
  <p:cSld name="40_Main_9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7"/>
          <p:cNvSpPr>
            <a:spLocks noGrp="1"/>
          </p:cNvSpPr>
          <p:nvPr>
            <p:ph type="pic" idx="2"/>
          </p:nvPr>
        </p:nvSpPr>
        <p:spPr>
          <a:xfrm>
            <a:off x="-1" y="9347332"/>
            <a:ext cx="24387177" cy="4370256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  <p:sp>
        <p:nvSpPr>
          <p:cNvPr id="184" name="Google Shape;184;p67"/>
          <p:cNvSpPr txBox="1">
            <a:spLocks noGrp="1"/>
          </p:cNvSpPr>
          <p:nvPr>
            <p:ph type="title"/>
          </p:nvPr>
        </p:nvSpPr>
        <p:spPr>
          <a:xfrm>
            <a:off x="1601921" y="1458195"/>
            <a:ext cx="21248850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1"/>
              <a:buFont typeface="Tahoma"/>
              <a:buNone/>
              <a:defRPr sz="7201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67"/>
          <p:cNvSpPr txBox="1">
            <a:spLocks noGrp="1"/>
          </p:cNvSpPr>
          <p:nvPr>
            <p:ph type="body" idx="1"/>
          </p:nvPr>
        </p:nvSpPr>
        <p:spPr>
          <a:xfrm>
            <a:off x="1601921" y="4050482"/>
            <a:ext cx="21248850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ctr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67"/>
          <p:cNvSpPr txBox="1"/>
          <p:nvPr/>
        </p:nvSpPr>
        <p:spPr>
          <a:xfrm>
            <a:off x="21914668" y="12653268"/>
            <a:ext cx="2492466" cy="8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3197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rgbClr val="8D88A4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sz="3200" dirty="0">
              <a:solidFill>
                <a:srgbClr val="8D88A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1_Main_9">
  <p:cSld name="41_Main_9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8"/>
          <p:cNvSpPr>
            <a:spLocks noGrp="1"/>
          </p:cNvSpPr>
          <p:nvPr>
            <p:ph type="pic" idx="2"/>
          </p:nvPr>
        </p:nvSpPr>
        <p:spPr>
          <a:xfrm>
            <a:off x="16802099" y="0"/>
            <a:ext cx="7585077" cy="13717588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  <p:sp>
        <p:nvSpPr>
          <p:cNvPr id="189" name="Google Shape;189;p68"/>
          <p:cNvSpPr txBox="1">
            <a:spLocks noGrp="1"/>
          </p:cNvSpPr>
          <p:nvPr>
            <p:ph type="title"/>
          </p:nvPr>
        </p:nvSpPr>
        <p:spPr>
          <a:xfrm>
            <a:off x="1601921" y="1458195"/>
            <a:ext cx="13976042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1"/>
              <a:buFont typeface="Tahoma"/>
              <a:buNone/>
              <a:defRPr sz="7201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68"/>
          <p:cNvSpPr txBox="1">
            <a:spLocks noGrp="1"/>
          </p:cNvSpPr>
          <p:nvPr>
            <p:ph type="body" idx="1"/>
          </p:nvPr>
        </p:nvSpPr>
        <p:spPr>
          <a:xfrm>
            <a:off x="1601921" y="4050482"/>
            <a:ext cx="13976042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68"/>
          <p:cNvSpPr txBox="1"/>
          <p:nvPr/>
        </p:nvSpPr>
        <p:spPr>
          <a:xfrm>
            <a:off x="21914668" y="12653268"/>
            <a:ext cx="2492466" cy="8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3197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rgbClr val="8D88A4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sz="3200" dirty="0">
              <a:solidFill>
                <a:srgbClr val="8D88A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2_Main_9">
  <p:cSld name="42_Main_9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9"/>
          <p:cNvSpPr>
            <a:spLocks noGrp="1"/>
          </p:cNvSpPr>
          <p:nvPr>
            <p:ph type="pic" idx="2"/>
          </p:nvPr>
        </p:nvSpPr>
        <p:spPr>
          <a:xfrm>
            <a:off x="0" y="0"/>
            <a:ext cx="7585077" cy="13717588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  <p:sp>
        <p:nvSpPr>
          <p:cNvPr id="194" name="Google Shape;194;p69"/>
          <p:cNvSpPr txBox="1">
            <a:spLocks noGrp="1"/>
          </p:cNvSpPr>
          <p:nvPr>
            <p:ph type="title"/>
          </p:nvPr>
        </p:nvSpPr>
        <p:spPr>
          <a:xfrm>
            <a:off x="8449171" y="1458195"/>
            <a:ext cx="13976042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1"/>
              <a:buFont typeface="Tahoma"/>
              <a:buNone/>
              <a:defRPr sz="7201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5" name="Google Shape;195;p69"/>
          <p:cNvSpPr txBox="1">
            <a:spLocks noGrp="1"/>
          </p:cNvSpPr>
          <p:nvPr>
            <p:ph type="body" idx="1"/>
          </p:nvPr>
        </p:nvSpPr>
        <p:spPr>
          <a:xfrm>
            <a:off x="8449171" y="4050482"/>
            <a:ext cx="13976042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r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69"/>
          <p:cNvSpPr txBox="1"/>
          <p:nvPr/>
        </p:nvSpPr>
        <p:spPr>
          <a:xfrm>
            <a:off x="21914668" y="12653268"/>
            <a:ext cx="2492466" cy="81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3197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rgbClr val="8D88A4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sz="3200" dirty="0">
              <a:solidFill>
                <a:srgbClr val="8D88A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3_Main_9">
  <p:cSld name="43_Main_9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0"/>
          <p:cNvSpPr txBox="1"/>
          <p:nvPr/>
        </p:nvSpPr>
        <p:spPr>
          <a:xfrm>
            <a:off x="21914667" y="12653267"/>
            <a:ext cx="2492467" cy="8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32000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rgbClr val="8D88A4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sz="3200" dirty="0">
              <a:solidFill>
                <a:srgbClr val="8D88A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70"/>
          <p:cNvSpPr>
            <a:spLocks noGrp="1"/>
          </p:cNvSpPr>
          <p:nvPr>
            <p:ph type="pic" idx="2"/>
          </p:nvPr>
        </p:nvSpPr>
        <p:spPr>
          <a:xfrm>
            <a:off x="-1" y="-1"/>
            <a:ext cx="6095894" cy="4700298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00" name="Google Shape;200;p70"/>
          <p:cNvSpPr>
            <a:spLocks noGrp="1"/>
          </p:cNvSpPr>
          <p:nvPr>
            <p:ph type="pic" idx="3"/>
          </p:nvPr>
        </p:nvSpPr>
        <p:spPr>
          <a:xfrm>
            <a:off x="12194187" y="-1"/>
            <a:ext cx="6095894" cy="4700298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01" name="Google Shape;201;p70"/>
          <p:cNvSpPr>
            <a:spLocks noGrp="1"/>
          </p:cNvSpPr>
          <p:nvPr>
            <p:ph type="pic" idx="4"/>
          </p:nvPr>
        </p:nvSpPr>
        <p:spPr>
          <a:xfrm>
            <a:off x="6097093" y="9307066"/>
            <a:ext cx="6095894" cy="4403734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02" name="Google Shape;202;p70"/>
          <p:cNvSpPr>
            <a:spLocks noGrp="1"/>
          </p:cNvSpPr>
          <p:nvPr>
            <p:ph type="pic" idx="5"/>
          </p:nvPr>
        </p:nvSpPr>
        <p:spPr>
          <a:xfrm>
            <a:off x="18291279" y="9307066"/>
            <a:ext cx="6095896" cy="4403734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4_Main_9">
  <p:cSld name="44_Main_9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1"/>
          <p:cNvSpPr txBox="1"/>
          <p:nvPr/>
        </p:nvSpPr>
        <p:spPr>
          <a:xfrm>
            <a:off x="21914667" y="12653267"/>
            <a:ext cx="2492467" cy="8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32000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rgbClr val="8D88A4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sz="3200" dirty="0">
              <a:solidFill>
                <a:srgbClr val="8D88A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71"/>
          <p:cNvSpPr>
            <a:spLocks noGrp="1"/>
          </p:cNvSpPr>
          <p:nvPr>
            <p:ph type="pic" idx="2"/>
          </p:nvPr>
        </p:nvSpPr>
        <p:spPr>
          <a:xfrm>
            <a:off x="8232394" y="6858796"/>
            <a:ext cx="10998860" cy="6858793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06" name="Google Shape;206;p71"/>
          <p:cNvSpPr>
            <a:spLocks noGrp="1"/>
          </p:cNvSpPr>
          <p:nvPr>
            <p:ph type="pic" idx="3"/>
          </p:nvPr>
        </p:nvSpPr>
        <p:spPr>
          <a:xfrm>
            <a:off x="5152005" y="1"/>
            <a:ext cx="10998858" cy="685879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Gadget_4">
  <p:cSld name="4_Gadget_4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2"/>
          <p:cNvSpPr/>
          <p:nvPr/>
        </p:nvSpPr>
        <p:spPr>
          <a:xfrm>
            <a:off x="1608410" y="1"/>
            <a:ext cx="4525689" cy="11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2"/>
          <p:cNvSpPr txBox="1"/>
          <p:nvPr/>
        </p:nvSpPr>
        <p:spPr>
          <a:xfrm>
            <a:off x="21914667" y="12653267"/>
            <a:ext cx="2492467" cy="8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32000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rgbClr val="8D88A4"/>
                </a:solidFill>
                <a:latin typeface="Tahoma"/>
                <a:ea typeface="Tahoma"/>
                <a:cs typeface="Tahoma"/>
                <a:sym typeface="Tahoma"/>
              </a:rPr>
              <a:t>‹Nº›</a:t>
            </a:fld>
            <a:endParaRPr sz="3200" dirty="0">
              <a:solidFill>
                <a:srgbClr val="8D88A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72"/>
          <p:cNvSpPr txBox="1">
            <a:spLocks noGrp="1"/>
          </p:cNvSpPr>
          <p:nvPr>
            <p:ph type="title"/>
          </p:nvPr>
        </p:nvSpPr>
        <p:spPr>
          <a:xfrm>
            <a:off x="1608411" y="1674218"/>
            <a:ext cx="8497581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1" name="Google Shape;211;p72"/>
          <p:cNvSpPr txBox="1">
            <a:spLocks noGrp="1"/>
          </p:cNvSpPr>
          <p:nvPr>
            <p:ph type="body" idx="1"/>
          </p:nvPr>
        </p:nvSpPr>
        <p:spPr>
          <a:xfrm>
            <a:off x="1608411" y="5217031"/>
            <a:ext cx="8496944" cy="668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72"/>
          <p:cNvSpPr>
            <a:spLocks noGrp="1"/>
          </p:cNvSpPr>
          <p:nvPr>
            <p:ph type="pic" idx="2"/>
          </p:nvPr>
        </p:nvSpPr>
        <p:spPr>
          <a:xfrm>
            <a:off x="12543147" y="859845"/>
            <a:ext cx="4408266" cy="9420405"/>
          </a:xfrm>
          <a:prstGeom prst="rect">
            <a:avLst/>
          </a:prstGeom>
          <a:solidFill>
            <a:srgbClr val="90D1EF"/>
          </a:solidFill>
          <a:ln>
            <a:noFill/>
          </a:ln>
        </p:spPr>
      </p:sp>
      <p:sp>
        <p:nvSpPr>
          <p:cNvPr id="213" name="Google Shape;213;p72"/>
          <p:cNvSpPr>
            <a:spLocks noGrp="1"/>
          </p:cNvSpPr>
          <p:nvPr>
            <p:ph type="pic" idx="3"/>
          </p:nvPr>
        </p:nvSpPr>
        <p:spPr>
          <a:xfrm>
            <a:off x="18195775" y="3355927"/>
            <a:ext cx="4408266" cy="9420405"/>
          </a:xfrm>
          <a:prstGeom prst="rect">
            <a:avLst/>
          </a:prstGeom>
          <a:solidFill>
            <a:srgbClr val="90D1EF"/>
          </a:solidFill>
          <a:ln>
            <a:noFill/>
          </a:ln>
        </p:spPr>
      </p:sp>
      <p:sp>
        <p:nvSpPr>
          <p:cNvPr id="214" name="Google Shape;214;p72"/>
          <p:cNvSpPr>
            <a:spLocks noGrp="1"/>
          </p:cNvSpPr>
          <p:nvPr>
            <p:ph type="pic" idx="4"/>
          </p:nvPr>
        </p:nvSpPr>
        <p:spPr>
          <a:xfrm>
            <a:off x="18195775" y="1"/>
            <a:ext cx="4408266" cy="2263163"/>
          </a:xfrm>
          <a:prstGeom prst="rect">
            <a:avLst/>
          </a:prstGeom>
          <a:solidFill>
            <a:srgbClr val="90D1EF"/>
          </a:solidFill>
          <a:ln>
            <a:noFill/>
          </a:ln>
        </p:spPr>
      </p:sp>
      <p:sp>
        <p:nvSpPr>
          <p:cNvPr id="215" name="Google Shape;215;p72"/>
          <p:cNvSpPr>
            <a:spLocks noGrp="1"/>
          </p:cNvSpPr>
          <p:nvPr>
            <p:ph type="pic" idx="5"/>
          </p:nvPr>
        </p:nvSpPr>
        <p:spPr>
          <a:xfrm>
            <a:off x="12543147" y="11373013"/>
            <a:ext cx="4408266" cy="2344575"/>
          </a:xfrm>
          <a:prstGeom prst="rect">
            <a:avLst/>
          </a:prstGeom>
          <a:solidFill>
            <a:srgbClr val="90D1EF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Main_0">
  <p:cSld name="27_Main_0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title"/>
          </p:nvPr>
        </p:nvSpPr>
        <p:spPr>
          <a:xfrm>
            <a:off x="12121579" y="9595099"/>
            <a:ext cx="10585176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12121579" y="4438763"/>
            <a:ext cx="10585176" cy="443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406400" algn="r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>
            <a:spLocks noGrp="1"/>
          </p:cNvSpPr>
          <p:nvPr>
            <p:ph type="pic" idx="2"/>
          </p:nvPr>
        </p:nvSpPr>
        <p:spPr>
          <a:xfrm>
            <a:off x="0" y="0"/>
            <a:ext cx="18620830" cy="10706963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Main_0">
  <p:cSld name="29_Main_0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/>
          <p:nvPr/>
        </p:nvSpPr>
        <p:spPr>
          <a:xfrm rot="10800000">
            <a:off x="-1" y="-1"/>
            <a:ext cx="24387174" cy="13717586"/>
          </a:xfrm>
          <a:custGeom>
            <a:avLst/>
            <a:gdLst/>
            <a:ahLst/>
            <a:cxnLst/>
            <a:rect l="l" t="t" r="r" b="b"/>
            <a:pathLst>
              <a:path w="24386818" h="13717588" extrusionOk="0">
                <a:moveTo>
                  <a:pt x="0" y="0"/>
                </a:moveTo>
                <a:lnTo>
                  <a:pt x="9443793" y="0"/>
                </a:lnTo>
                <a:lnTo>
                  <a:pt x="17522180" y="0"/>
                </a:lnTo>
                <a:lnTo>
                  <a:pt x="24386818" y="0"/>
                </a:lnTo>
                <a:lnTo>
                  <a:pt x="24386818" y="1"/>
                </a:lnTo>
                <a:lnTo>
                  <a:pt x="24386818" y="4342151"/>
                </a:lnTo>
                <a:lnTo>
                  <a:pt x="24386818" y="8287413"/>
                </a:lnTo>
                <a:lnTo>
                  <a:pt x="24386818" y="11438585"/>
                </a:lnTo>
                <a:lnTo>
                  <a:pt x="24386818" y="13717588"/>
                </a:lnTo>
                <a:lnTo>
                  <a:pt x="14943025" y="13717588"/>
                </a:lnTo>
                <a:lnTo>
                  <a:pt x="6864639" y="13717588"/>
                </a:lnTo>
                <a:lnTo>
                  <a:pt x="0" y="13717588"/>
                </a:lnTo>
                <a:lnTo>
                  <a:pt x="0" y="13717587"/>
                </a:lnTo>
                <a:lnTo>
                  <a:pt x="0" y="9375437"/>
                </a:lnTo>
                <a:lnTo>
                  <a:pt x="0" y="5430175"/>
                </a:lnTo>
                <a:lnTo>
                  <a:pt x="0" y="2279003"/>
                </a:lnTo>
                <a:close/>
              </a:path>
            </a:pathLst>
          </a:custGeom>
          <a:solidFill>
            <a:srgbClr val="3C3A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12121579" y="9595099"/>
            <a:ext cx="10585176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1"/>
          </p:nvPr>
        </p:nvSpPr>
        <p:spPr>
          <a:xfrm>
            <a:off x="12121579" y="4438763"/>
            <a:ext cx="10585176" cy="443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406400" algn="r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>
            <a:spLocks noGrp="1"/>
          </p:cNvSpPr>
          <p:nvPr>
            <p:ph type="pic" idx="2"/>
          </p:nvPr>
        </p:nvSpPr>
        <p:spPr>
          <a:xfrm>
            <a:off x="0" y="0"/>
            <a:ext cx="18620830" cy="10706963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Main_0">
  <p:cSld name="30_Main_0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/>
          <p:nvPr/>
        </p:nvSpPr>
        <p:spPr>
          <a:xfrm rot="10800000">
            <a:off x="-1" y="-1"/>
            <a:ext cx="24387174" cy="13717586"/>
          </a:xfrm>
          <a:custGeom>
            <a:avLst/>
            <a:gdLst/>
            <a:ahLst/>
            <a:cxnLst/>
            <a:rect l="l" t="t" r="r" b="b"/>
            <a:pathLst>
              <a:path w="24386818" h="13717588" extrusionOk="0">
                <a:moveTo>
                  <a:pt x="0" y="0"/>
                </a:moveTo>
                <a:lnTo>
                  <a:pt x="9443793" y="0"/>
                </a:lnTo>
                <a:lnTo>
                  <a:pt x="17522180" y="0"/>
                </a:lnTo>
                <a:lnTo>
                  <a:pt x="24386818" y="0"/>
                </a:lnTo>
                <a:lnTo>
                  <a:pt x="24386818" y="1"/>
                </a:lnTo>
                <a:lnTo>
                  <a:pt x="24386818" y="4342151"/>
                </a:lnTo>
                <a:lnTo>
                  <a:pt x="24386818" y="8287413"/>
                </a:lnTo>
                <a:lnTo>
                  <a:pt x="24386818" y="11438585"/>
                </a:lnTo>
                <a:lnTo>
                  <a:pt x="24386818" y="13717588"/>
                </a:lnTo>
                <a:lnTo>
                  <a:pt x="14943025" y="13717588"/>
                </a:lnTo>
                <a:lnTo>
                  <a:pt x="6864639" y="13717588"/>
                </a:lnTo>
                <a:lnTo>
                  <a:pt x="0" y="13717588"/>
                </a:lnTo>
                <a:lnTo>
                  <a:pt x="0" y="13717587"/>
                </a:lnTo>
                <a:lnTo>
                  <a:pt x="0" y="9375437"/>
                </a:lnTo>
                <a:lnTo>
                  <a:pt x="0" y="5430175"/>
                </a:lnTo>
                <a:lnTo>
                  <a:pt x="0" y="2279003"/>
                </a:lnTo>
                <a:close/>
              </a:path>
            </a:pathLst>
          </a:custGeom>
          <a:solidFill>
            <a:srgbClr val="3C3A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4"/>
          <p:cNvSpPr txBox="1">
            <a:spLocks noGrp="1"/>
          </p:cNvSpPr>
          <p:nvPr>
            <p:ph type="title"/>
          </p:nvPr>
        </p:nvSpPr>
        <p:spPr>
          <a:xfrm>
            <a:off x="12121579" y="9595099"/>
            <a:ext cx="10585176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1"/>
          </p:nvPr>
        </p:nvSpPr>
        <p:spPr>
          <a:xfrm>
            <a:off x="12121579" y="4438763"/>
            <a:ext cx="10585176" cy="443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406400" algn="r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Main_0">
  <p:cSld name="31_Main_0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/>
          <p:nvPr/>
        </p:nvSpPr>
        <p:spPr>
          <a:xfrm rot="10800000">
            <a:off x="-1" y="-1"/>
            <a:ext cx="24387174" cy="13717586"/>
          </a:xfrm>
          <a:custGeom>
            <a:avLst/>
            <a:gdLst/>
            <a:ahLst/>
            <a:cxnLst/>
            <a:rect l="l" t="t" r="r" b="b"/>
            <a:pathLst>
              <a:path w="24386818" h="13717588" extrusionOk="0">
                <a:moveTo>
                  <a:pt x="0" y="0"/>
                </a:moveTo>
                <a:lnTo>
                  <a:pt x="9443793" y="0"/>
                </a:lnTo>
                <a:lnTo>
                  <a:pt x="17522180" y="0"/>
                </a:lnTo>
                <a:lnTo>
                  <a:pt x="24386818" y="0"/>
                </a:lnTo>
                <a:lnTo>
                  <a:pt x="24386818" y="1"/>
                </a:lnTo>
                <a:lnTo>
                  <a:pt x="24386818" y="4342151"/>
                </a:lnTo>
                <a:lnTo>
                  <a:pt x="24386818" y="8287413"/>
                </a:lnTo>
                <a:lnTo>
                  <a:pt x="24386818" y="11438585"/>
                </a:lnTo>
                <a:lnTo>
                  <a:pt x="24386818" y="13717588"/>
                </a:lnTo>
                <a:lnTo>
                  <a:pt x="14943025" y="13717588"/>
                </a:lnTo>
                <a:lnTo>
                  <a:pt x="6864639" y="13717588"/>
                </a:lnTo>
                <a:lnTo>
                  <a:pt x="0" y="13717588"/>
                </a:lnTo>
                <a:lnTo>
                  <a:pt x="0" y="13717587"/>
                </a:lnTo>
                <a:lnTo>
                  <a:pt x="0" y="9375437"/>
                </a:lnTo>
                <a:lnTo>
                  <a:pt x="0" y="5430175"/>
                </a:lnTo>
                <a:lnTo>
                  <a:pt x="0" y="2279003"/>
                </a:lnTo>
                <a:close/>
              </a:path>
            </a:pathLst>
          </a:custGeom>
          <a:solidFill>
            <a:srgbClr val="3C3A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5"/>
          <p:cNvSpPr txBox="1">
            <a:spLocks noGrp="1"/>
          </p:cNvSpPr>
          <p:nvPr>
            <p:ph type="title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body" idx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35"/>
          <p:cNvSpPr>
            <a:spLocks noGrp="1"/>
          </p:cNvSpPr>
          <p:nvPr>
            <p:ph type="pic" idx="2"/>
          </p:nvPr>
        </p:nvSpPr>
        <p:spPr>
          <a:xfrm>
            <a:off x="12923826" y="1416666"/>
            <a:ext cx="4414183" cy="9433048"/>
          </a:xfrm>
          <a:prstGeom prst="rect">
            <a:avLst/>
          </a:prstGeom>
          <a:solidFill>
            <a:srgbClr val="90D1EF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Main_0">
  <p:cSld name="32_Main_0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/>
          <p:nvPr/>
        </p:nvSpPr>
        <p:spPr>
          <a:xfrm rot="10800000">
            <a:off x="-1" y="-1"/>
            <a:ext cx="24387174" cy="13717586"/>
          </a:xfrm>
          <a:custGeom>
            <a:avLst/>
            <a:gdLst/>
            <a:ahLst/>
            <a:cxnLst/>
            <a:rect l="l" t="t" r="r" b="b"/>
            <a:pathLst>
              <a:path w="24386818" h="13717588" extrusionOk="0">
                <a:moveTo>
                  <a:pt x="0" y="0"/>
                </a:moveTo>
                <a:lnTo>
                  <a:pt x="9443793" y="0"/>
                </a:lnTo>
                <a:lnTo>
                  <a:pt x="17522180" y="0"/>
                </a:lnTo>
                <a:lnTo>
                  <a:pt x="24386818" y="0"/>
                </a:lnTo>
                <a:lnTo>
                  <a:pt x="24386818" y="1"/>
                </a:lnTo>
                <a:lnTo>
                  <a:pt x="24386818" y="4342151"/>
                </a:lnTo>
                <a:lnTo>
                  <a:pt x="24386818" y="8287413"/>
                </a:lnTo>
                <a:lnTo>
                  <a:pt x="24386818" y="11438585"/>
                </a:lnTo>
                <a:lnTo>
                  <a:pt x="24386818" y="13717588"/>
                </a:lnTo>
                <a:lnTo>
                  <a:pt x="14943025" y="13717588"/>
                </a:lnTo>
                <a:lnTo>
                  <a:pt x="6864639" y="13717588"/>
                </a:lnTo>
                <a:lnTo>
                  <a:pt x="0" y="13717588"/>
                </a:lnTo>
                <a:lnTo>
                  <a:pt x="0" y="13717587"/>
                </a:lnTo>
                <a:lnTo>
                  <a:pt x="0" y="9375437"/>
                </a:lnTo>
                <a:lnTo>
                  <a:pt x="0" y="5430175"/>
                </a:lnTo>
                <a:lnTo>
                  <a:pt x="0" y="2279003"/>
                </a:lnTo>
                <a:close/>
              </a:path>
            </a:pathLst>
          </a:custGeom>
          <a:solidFill>
            <a:srgbClr val="3C3A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6"/>
          <p:cNvSpPr>
            <a:spLocks noGrp="1"/>
          </p:cNvSpPr>
          <p:nvPr>
            <p:ph type="pic" idx="2"/>
          </p:nvPr>
        </p:nvSpPr>
        <p:spPr>
          <a:xfrm>
            <a:off x="-1" y="-1"/>
            <a:ext cx="24387177" cy="13717588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sp>
      <p:sp>
        <p:nvSpPr>
          <p:cNvPr id="58" name="Google Shape;58;p36"/>
          <p:cNvSpPr txBox="1">
            <a:spLocks noGrp="1"/>
          </p:cNvSpPr>
          <p:nvPr>
            <p:ph type="title"/>
          </p:nvPr>
        </p:nvSpPr>
        <p:spPr>
          <a:xfrm>
            <a:off x="12121579" y="9595099"/>
            <a:ext cx="10585176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1"/>
              <a:buFont typeface="Tahoma"/>
              <a:buNone/>
              <a:defRPr sz="8001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88" r:id="rId36"/>
    <p:sldLayoutId id="2147483689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"/>
          <p:cNvSpPr/>
          <p:nvPr/>
        </p:nvSpPr>
        <p:spPr>
          <a:xfrm>
            <a:off x="0" y="124311"/>
            <a:ext cx="24386818" cy="13717587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4721351" y="0"/>
                </a:moveTo>
                <a:lnTo>
                  <a:pt x="12192000" y="0"/>
                </a:lnTo>
                <a:lnTo>
                  <a:pt x="12192000" y="5718631"/>
                </a:lnTo>
                <a:lnTo>
                  <a:pt x="10210485" y="6858000"/>
                </a:lnTo>
                <a:lnTo>
                  <a:pt x="0" y="6858000"/>
                </a:lnTo>
                <a:lnTo>
                  <a:pt x="0" y="271477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"/>
          <p:cNvPicPr preferRelativeResize="0"/>
          <p:nvPr/>
        </p:nvPicPr>
        <p:blipFill rotWithShape="1">
          <a:blip r:embed="rId3">
            <a:alphaModFix/>
          </a:blip>
          <a:srcRect l="1" t="-513" r="-943"/>
          <a:stretch/>
        </p:blipFill>
        <p:spPr>
          <a:xfrm>
            <a:off x="2969921" y="2190841"/>
            <a:ext cx="17724000" cy="933590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"/>
          <p:cNvSpPr txBox="1"/>
          <p:nvPr/>
        </p:nvSpPr>
        <p:spPr>
          <a:xfrm>
            <a:off x="121959" y="10391423"/>
            <a:ext cx="9960255" cy="576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ts val="4000"/>
            </a:pPr>
            <a:r>
              <a:rPr lang="es-CR" sz="4000" dirty="0">
                <a:solidFill>
                  <a:schemeClr val="bg1"/>
                </a:solidFill>
                <a:latin typeface="Montserrat" panose="00000500000000000000" pitchFamily="2" charset="0"/>
              </a:rPr>
              <a:t>Kenneth Arroyo Vargas</a:t>
            </a:r>
          </a:p>
          <a:p>
            <a:pPr lvl="0">
              <a:buClr>
                <a:schemeClr val="lt1"/>
              </a:buClr>
              <a:buSzPts val="4000"/>
            </a:pPr>
            <a:r>
              <a:rPr lang="es-CR" sz="4000" dirty="0">
                <a:solidFill>
                  <a:schemeClr val="bg1"/>
                </a:solidFill>
                <a:latin typeface="Montserrat" panose="00000500000000000000" pitchFamily="2" charset="0"/>
              </a:rPr>
              <a:t>Josué David Inces Cascante</a:t>
            </a:r>
          </a:p>
          <a:p>
            <a:pPr lvl="0">
              <a:buClr>
                <a:schemeClr val="lt1"/>
              </a:buClr>
              <a:buSzPts val="4000"/>
            </a:pPr>
            <a:r>
              <a:rPr lang="es-CR" sz="4000" dirty="0">
                <a:solidFill>
                  <a:schemeClr val="bg1"/>
                </a:solidFill>
                <a:latin typeface="Montserrat" panose="00000500000000000000" pitchFamily="2" charset="0"/>
              </a:rPr>
              <a:t>Randall José Portuguez Hernández</a:t>
            </a:r>
          </a:p>
        </p:txBody>
      </p:sp>
      <p:sp>
        <p:nvSpPr>
          <p:cNvPr id="226" name="Google Shape;226;p1"/>
          <p:cNvSpPr/>
          <p:nvPr/>
        </p:nvSpPr>
        <p:spPr>
          <a:xfrm rot="-5400000">
            <a:off x="12074983" y="5322681"/>
            <a:ext cx="646619" cy="55742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"/>
          <p:cNvSpPr/>
          <p:nvPr/>
        </p:nvSpPr>
        <p:spPr>
          <a:xfrm rot="5400000">
            <a:off x="21729834" y="1643028"/>
            <a:ext cx="591838" cy="510203"/>
          </a:xfrm>
          <a:prstGeom prst="triangle">
            <a:avLst>
              <a:gd name="adj" fmla="val 50000"/>
            </a:avLst>
          </a:prstGeom>
          <a:solidFill>
            <a:srgbClr val="F36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"/>
          <p:cNvSpPr/>
          <p:nvPr/>
        </p:nvSpPr>
        <p:spPr>
          <a:xfrm rot="5400000">
            <a:off x="2594505" y="571089"/>
            <a:ext cx="1873252" cy="1614873"/>
          </a:xfrm>
          <a:prstGeom prst="triangle">
            <a:avLst>
              <a:gd name="adj" fmla="val 50000"/>
            </a:avLst>
          </a:prstGeom>
          <a:noFill/>
          <a:ln w="603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"/>
          <p:cNvSpPr/>
          <p:nvPr/>
        </p:nvSpPr>
        <p:spPr>
          <a:xfrm rot="-5400000">
            <a:off x="19497586" y="666938"/>
            <a:ext cx="591838" cy="510203"/>
          </a:xfrm>
          <a:prstGeom prst="triangle">
            <a:avLst>
              <a:gd name="adj" fmla="val 50000"/>
            </a:avLst>
          </a:prstGeom>
          <a:solidFill>
            <a:srgbClr val="F36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"/>
          <p:cNvSpPr/>
          <p:nvPr/>
        </p:nvSpPr>
        <p:spPr>
          <a:xfrm rot="-5400000">
            <a:off x="14874554" y="10416605"/>
            <a:ext cx="2204905" cy="1900772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1"/>
          <p:cNvCxnSpPr/>
          <p:nvPr/>
        </p:nvCxnSpPr>
        <p:spPr>
          <a:xfrm rot="10800000" flipH="1">
            <a:off x="20693921" y="9993377"/>
            <a:ext cx="3760221" cy="2106077"/>
          </a:xfrm>
          <a:prstGeom prst="straightConnector1">
            <a:avLst/>
          </a:prstGeom>
          <a:noFill/>
          <a:ln w="317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1"/>
          <p:cNvSpPr txBox="1"/>
          <p:nvPr/>
        </p:nvSpPr>
        <p:spPr>
          <a:xfrm>
            <a:off x="6004916" y="1798753"/>
            <a:ext cx="18043408" cy="749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5400"/>
            </a:pPr>
            <a:r>
              <a:rPr lang="es-MX" sz="9600" dirty="0">
                <a:solidFill>
                  <a:schemeClr val="bg1"/>
                </a:solidFill>
                <a:latin typeface="Montserrat" panose="00000500000000000000" pitchFamily="2" charset="0"/>
              </a:rPr>
              <a:t>Cierre y Defensa; Proyecto Final</a:t>
            </a:r>
          </a:p>
          <a:p>
            <a:pPr lvl="0" algn="ctr">
              <a:buClr>
                <a:schemeClr val="lt1"/>
              </a:buClr>
              <a:buSzPts val="5400"/>
            </a:pPr>
            <a:r>
              <a:rPr lang="es-MX" sz="9600" dirty="0">
                <a:solidFill>
                  <a:schemeClr val="bg1"/>
                </a:solidFill>
                <a:latin typeface="Montserrat" panose="00000500000000000000" pitchFamily="2" charset="0"/>
              </a:rPr>
              <a:t>Fundamentos de Diseño de Base de Datos Relacionales</a:t>
            </a:r>
          </a:p>
          <a:p>
            <a:pPr lvl="0" algn="ctr">
              <a:buClr>
                <a:schemeClr val="lt1"/>
              </a:buClr>
              <a:buSzPts val="5400"/>
            </a:pPr>
            <a:endParaRPr lang="es-MX" sz="9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"/>
          <p:cNvSpPr txBox="1">
            <a:spLocks noGrp="1"/>
          </p:cNvSpPr>
          <p:nvPr>
            <p:ph type="title"/>
          </p:nvPr>
        </p:nvSpPr>
        <p:spPr>
          <a:xfrm>
            <a:off x="9264692" y="665404"/>
            <a:ext cx="14797568" cy="439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C90C6"/>
              </a:buClr>
              <a:buSzPts val="8000"/>
            </a:pPr>
            <a:r>
              <a:rPr lang="en-US" dirty="0">
                <a:solidFill>
                  <a:srgbClr val="1C90C6"/>
                </a:solidFill>
              </a:rPr>
              <a:t>Ambiente de </a:t>
            </a:r>
            <a:r>
              <a:rPr lang="es-CR" dirty="0">
                <a:solidFill>
                  <a:srgbClr val="1C90C6"/>
                </a:solidFill>
              </a:rPr>
              <a:t>ejecución</a:t>
            </a:r>
            <a:r>
              <a:rPr lang="en-US" dirty="0">
                <a:solidFill>
                  <a:srgbClr val="1C90C6"/>
                </a:solidFill>
              </a:rPr>
              <a:t> del proyecto</a:t>
            </a:r>
            <a:endParaRPr lang="es-CR" dirty="0">
              <a:solidFill>
                <a:srgbClr val="1C90C6"/>
              </a:solidFill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321150" y="-41105"/>
            <a:ext cx="10944575" cy="5475519"/>
          </a:xfrm>
          <a:custGeom>
            <a:avLst/>
            <a:gdLst/>
            <a:ahLst/>
            <a:cxnLst/>
            <a:rect l="l" t="t" r="r" b="b"/>
            <a:pathLst>
              <a:path w="10944575" h="5475519" extrusionOk="0">
                <a:moveTo>
                  <a:pt x="6336064" y="0"/>
                </a:moveTo>
                <a:lnTo>
                  <a:pt x="10944575" y="0"/>
                </a:lnTo>
                <a:lnTo>
                  <a:pt x="1728384" y="5320971"/>
                </a:lnTo>
                <a:cubicBezTo>
                  <a:pt x="1177329" y="5639122"/>
                  <a:pt x="472699" y="5450317"/>
                  <a:pt x="154548" y="4899263"/>
                </a:cubicBezTo>
                <a:lnTo>
                  <a:pt x="154549" y="4899262"/>
                </a:lnTo>
                <a:cubicBezTo>
                  <a:pt x="-163603" y="4348208"/>
                  <a:pt x="25202" y="3643578"/>
                  <a:pt x="576257" y="33254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2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0" y="10095294"/>
            <a:ext cx="6591082" cy="3622295"/>
          </a:xfrm>
          <a:custGeom>
            <a:avLst/>
            <a:gdLst/>
            <a:ahLst/>
            <a:cxnLst/>
            <a:rect l="l" t="t" r="r" b="b"/>
            <a:pathLst>
              <a:path w="6591082" h="3622295" extrusionOk="0">
                <a:moveTo>
                  <a:pt x="5688787" y="296"/>
                </a:moveTo>
                <a:cubicBezTo>
                  <a:pt x="6000351" y="-7796"/>
                  <a:pt x="6306439" y="150533"/>
                  <a:pt x="6473231" y="439425"/>
                </a:cubicBezTo>
                <a:cubicBezTo>
                  <a:pt x="6715838" y="859632"/>
                  <a:pt x="6571864" y="1396948"/>
                  <a:pt x="6151657" y="1639555"/>
                </a:cubicBezTo>
                <a:lnTo>
                  <a:pt x="2717450" y="3622295"/>
                </a:lnTo>
                <a:lnTo>
                  <a:pt x="0" y="3622295"/>
                </a:lnTo>
                <a:lnTo>
                  <a:pt x="0" y="3162277"/>
                </a:lnTo>
                <a:lnTo>
                  <a:pt x="5273101" y="117851"/>
                </a:lnTo>
                <a:cubicBezTo>
                  <a:pt x="5404416" y="42037"/>
                  <a:pt x="5547167" y="3974"/>
                  <a:pt x="5688787" y="29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4AB4E5">
                  <a:alpha val="22745"/>
                </a:srgbClr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9"/>
          <p:cNvSpPr/>
          <p:nvPr/>
        </p:nvSpPr>
        <p:spPr>
          <a:xfrm rot="5400000">
            <a:off x="917954" y="6117937"/>
            <a:ext cx="591838" cy="510203"/>
          </a:xfrm>
          <a:prstGeom prst="triangle">
            <a:avLst>
              <a:gd name="adj" fmla="val 50000"/>
            </a:avLst>
          </a:prstGeom>
          <a:solidFill>
            <a:srgbClr val="F36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41;p2">
            <a:extLst>
              <a:ext uri="{FF2B5EF4-FFF2-40B4-BE49-F238E27FC236}">
                <a16:creationId xmlns:a16="http://schemas.microsoft.com/office/drawing/2014/main" id="{A235F9DC-3AAA-4E33-9678-B3D40E4122AB}"/>
              </a:ext>
            </a:extLst>
          </p:cNvPr>
          <p:cNvSpPr txBox="1">
            <a:spLocks/>
          </p:cNvSpPr>
          <p:nvPr/>
        </p:nvSpPr>
        <p:spPr>
          <a:xfrm>
            <a:off x="958771" y="5763597"/>
            <a:ext cx="11587727" cy="684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491" indent="-914491">
              <a:lnSpc>
                <a:spcPct val="135000"/>
              </a:lnSpc>
              <a:spcBef>
                <a:spcPts val="0"/>
              </a:spcBef>
              <a:buClr>
                <a:srgbClr val="58556F"/>
              </a:buClr>
            </a:pPr>
            <a:r>
              <a:rPr lang="en-US" sz="4800" dirty="0">
                <a:solidFill>
                  <a:srgbClr val="58556F"/>
                </a:solidFill>
              </a:rPr>
              <a:t>MySQL Workbench</a:t>
            </a:r>
          </a:p>
          <a:p>
            <a:pPr marL="914491" indent="-914491">
              <a:lnSpc>
                <a:spcPct val="135000"/>
              </a:lnSpc>
              <a:spcBef>
                <a:spcPts val="0"/>
              </a:spcBef>
              <a:buClr>
                <a:srgbClr val="58556F"/>
              </a:buClr>
            </a:pPr>
            <a:r>
              <a:rPr lang="en-US" sz="4800" dirty="0">
                <a:solidFill>
                  <a:srgbClr val="58556F"/>
                </a:solidFill>
              </a:rPr>
              <a:t>MySQL</a:t>
            </a:r>
          </a:p>
          <a:p>
            <a:pPr marL="914491" indent="-914491">
              <a:lnSpc>
                <a:spcPct val="135000"/>
              </a:lnSpc>
              <a:spcBef>
                <a:spcPts val="0"/>
              </a:spcBef>
              <a:buClr>
                <a:srgbClr val="58556F"/>
              </a:buClr>
            </a:pPr>
            <a:r>
              <a:rPr lang="en-US" sz="4800" dirty="0">
                <a:solidFill>
                  <a:srgbClr val="58556F"/>
                </a:solidFill>
              </a:rPr>
              <a:t>GitHub</a:t>
            </a:r>
          </a:p>
          <a:p>
            <a:pPr marL="914491" indent="-914491">
              <a:lnSpc>
                <a:spcPct val="135000"/>
              </a:lnSpc>
              <a:spcBef>
                <a:spcPts val="0"/>
              </a:spcBef>
              <a:buClr>
                <a:srgbClr val="58556F"/>
              </a:buClr>
            </a:pPr>
            <a:r>
              <a:rPr lang="en-US" sz="4800" dirty="0">
                <a:solidFill>
                  <a:srgbClr val="58556F"/>
                </a:solidFill>
              </a:rPr>
              <a:t>Paquete Office</a:t>
            </a:r>
          </a:p>
          <a:p>
            <a:pPr marL="914491" indent="-914491">
              <a:lnSpc>
                <a:spcPct val="135000"/>
              </a:lnSpc>
              <a:spcBef>
                <a:spcPts val="0"/>
              </a:spcBef>
              <a:buClr>
                <a:srgbClr val="58556F"/>
              </a:buClr>
            </a:pPr>
            <a:r>
              <a:rPr lang="en-US" sz="4800" dirty="0">
                <a:solidFill>
                  <a:srgbClr val="58556F"/>
                </a:solidFill>
              </a:rPr>
              <a:t>Internet</a:t>
            </a:r>
          </a:p>
        </p:txBody>
      </p:sp>
      <p:pic>
        <p:nvPicPr>
          <p:cNvPr id="1028" name="Picture 4" descr="Logo de MySQL: la historia y el significado del logotipo, la marca y el  símbolo. | png, vector">
            <a:extLst>
              <a:ext uri="{FF2B5EF4-FFF2-40B4-BE49-F238E27FC236}">
                <a16:creationId xmlns:a16="http://schemas.microsoft.com/office/drawing/2014/main" id="{D8DF8E49-58DB-45C6-9A24-27C6FBC12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825" y="6221804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gotipo de github - Iconos gratis de redes sociales">
            <a:extLst>
              <a:ext uri="{FF2B5EF4-FFF2-40B4-BE49-F238E27FC236}">
                <a16:creationId xmlns:a16="http://schemas.microsoft.com/office/drawing/2014/main" id="{5D49DA80-15A9-4928-8265-D832B697E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861" y="3424624"/>
            <a:ext cx="2438399" cy="24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oogle Shape;472;p19" descr="Imagen que contiene interior, tabla, cuarto, vivo&#10;&#10;Descripción generada automáticamente">
            <a:extLst>
              <a:ext uri="{FF2B5EF4-FFF2-40B4-BE49-F238E27FC236}">
                <a16:creationId xmlns:a16="http://schemas.microsoft.com/office/drawing/2014/main" id="{39907AC4-B41D-4CA4-A50C-DABBFF5171D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l="14398" r="14398"/>
          <a:stretch/>
        </p:blipFill>
        <p:spPr>
          <a:xfrm>
            <a:off x="15822821" y="6482237"/>
            <a:ext cx="8564354" cy="7235351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pic>
      <p:pic>
        <p:nvPicPr>
          <p:cNvPr id="2" name="Picture 2" descr="MySQL Workbench (@MySQLWorkbench) / Twitter">
            <a:extLst>
              <a:ext uri="{FF2B5EF4-FFF2-40B4-BE49-F238E27FC236}">
                <a16:creationId xmlns:a16="http://schemas.microsoft.com/office/drawing/2014/main" id="{97A139B1-4C86-4DC7-A087-6BFA9F24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698" y="3749035"/>
            <a:ext cx="2020628" cy="202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>
            <a:extLst>
              <a:ext uri="{FF2B5EF4-FFF2-40B4-BE49-F238E27FC236}">
                <a16:creationId xmlns:a16="http://schemas.microsoft.com/office/drawing/2014/main" id="{5F8FAFD0-FDC5-47BC-81FA-2E1AE1801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81" y="375239"/>
            <a:ext cx="1475983" cy="147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A0F6AE8-842D-4F96-9757-8721738F7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92" y="9762011"/>
            <a:ext cx="3508065" cy="350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"/>
          <p:cNvSpPr txBox="1">
            <a:spLocks noGrp="1"/>
          </p:cNvSpPr>
          <p:nvPr>
            <p:ph type="title"/>
          </p:nvPr>
        </p:nvSpPr>
        <p:spPr>
          <a:xfrm>
            <a:off x="10701606" y="500812"/>
            <a:ext cx="13984500" cy="439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C90C6"/>
              </a:buClr>
              <a:buSzPts val="8000"/>
            </a:pPr>
            <a:r>
              <a:rPr lang="es-CR" dirty="0">
                <a:solidFill>
                  <a:srgbClr val="1C90C6"/>
                </a:solidFill>
              </a:rPr>
              <a:t>Tablas</a:t>
            </a:r>
            <a:r>
              <a:rPr lang="en-US" dirty="0">
                <a:solidFill>
                  <a:srgbClr val="1C90C6"/>
                </a:solidFill>
              </a:rPr>
              <a:t> </a:t>
            </a:r>
            <a:r>
              <a:rPr lang="en-US" dirty="0" err="1">
                <a:solidFill>
                  <a:srgbClr val="1C90C6"/>
                </a:solidFill>
              </a:rPr>
              <a:t>Generadas</a:t>
            </a:r>
            <a:endParaRPr dirty="0">
              <a:solidFill>
                <a:srgbClr val="1C90C6"/>
              </a:solidFill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321150" y="-41105"/>
            <a:ext cx="10944575" cy="5475519"/>
          </a:xfrm>
          <a:custGeom>
            <a:avLst/>
            <a:gdLst/>
            <a:ahLst/>
            <a:cxnLst/>
            <a:rect l="l" t="t" r="r" b="b"/>
            <a:pathLst>
              <a:path w="10944575" h="5475519" extrusionOk="0">
                <a:moveTo>
                  <a:pt x="6336064" y="0"/>
                </a:moveTo>
                <a:lnTo>
                  <a:pt x="10944575" y="0"/>
                </a:lnTo>
                <a:lnTo>
                  <a:pt x="1728384" y="5320971"/>
                </a:lnTo>
                <a:cubicBezTo>
                  <a:pt x="1177329" y="5639122"/>
                  <a:pt x="472699" y="5450317"/>
                  <a:pt x="154548" y="4899263"/>
                </a:cubicBezTo>
                <a:lnTo>
                  <a:pt x="154549" y="4899262"/>
                </a:lnTo>
                <a:cubicBezTo>
                  <a:pt x="-163603" y="4348208"/>
                  <a:pt x="25202" y="3643578"/>
                  <a:pt x="576257" y="33254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2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0" y="10095294"/>
            <a:ext cx="6591082" cy="3622295"/>
          </a:xfrm>
          <a:custGeom>
            <a:avLst/>
            <a:gdLst/>
            <a:ahLst/>
            <a:cxnLst/>
            <a:rect l="l" t="t" r="r" b="b"/>
            <a:pathLst>
              <a:path w="6591082" h="3622295" extrusionOk="0">
                <a:moveTo>
                  <a:pt x="5688787" y="296"/>
                </a:moveTo>
                <a:cubicBezTo>
                  <a:pt x="6000351" y="-7796"/>
                  <a:pt x="6306439" y="150533"/>
                  <a:pt x="6473231" y="439425"/>
                </a:cubicBezTo>
                <a:cubicBezTo>
                  <a:pt x="6715838" y="859632"/>
                  <a:pt x="6571864" y="1396948"/>
                  <a:pt x="6151657" y="1639555"/>
                </a:cubicBezTo>
                <a:lnTo>
                  <a:pt x="2717450" y="3622295"/>
                </a:lnTo>
                <a:lnTo>
                  <a:pt x="0" y="3622295"/>
                </a:lnTo>
                <a:lnTo>
                  <a:pt x="0" y="3162277"/>
                </a:lnTo>
                <a:lnTo>
                  <a:pt x="5273101" y="117851"/>
                </a:lnTo>
                <a:cubicBezTo>
                  <a:pt x="5404416" y="42037"/>
                  <a:pt x="5547167" y="3974"/>
                  <a:pt x="5688787" y="29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4AB4E5">
                  <a:alpha val="22745"/>
                </a:srgbClr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9"/>
          <p:cNvSpPr/>
          <p:nvPr/>
        </p:nvSpPr>
        <p:spPr>
          <a:xfrm rot="5400000">
            <a:off x="855624" y="7484793"/>
            <a:ext cx="591838" cy="510203"/>
          </a:xfrm>
          <a:prstGeom prst="triangle">
            <a:avLst>
              <a:gd name="adj" fmla="val 50000"/>
            </a:avLst>
          </a:prstGeom>
          <a:solidFill>
            <a:srgbClr val="F36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BA1479-BD4C-4A39-AC46-8BD335A0B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5010" y="5434413"/>
            <a:ext cx="10442165" cy="7976394"/>
          </a:xfrm>
          <a:prstGeom prst="rect">
            <a:avLst/>
          </a:prstGeom>
        </p:spPr>
      </p:pic>
      <p:pic>
        <p:nvPicPr>
          <p:cNvPr id="18" name="Google Shape;533;p21">
            <a:extLst>
              <a:ext uri="{FF2B5EF4-FFF2-40B4-BE49-F238E27FC236}">
                <a16:creationId xmlns:a16="http://schemas.microsoft.com/office/drawing/2014/main" id="{0D335759-4C6A-47DB-AB42-EF735FE52A8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0944" flipH="1">
            <a:off x="-1538332" y="9469918"/>
            <a:ext cx="5114118" cy="44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41;p2">
            <a:extLst>
              <a:ext uri="{FF2B5EF4-FFF2-40B4-BE49-F238E27FC236}">
                <a16:creationId xmlns:a16="http://schemas.microsoft.com/office/drawing/2014/main" id="{208DB001-ED16-4413-B6AA-32BB1EF2A86D}"/>
              </a:ext>
            </a:extLst>
          </p:cNvPr>
          <p:cNvSpPr txBox="1">
            <a:spLocks/>
          </p:cNvSpPr>
          <p:nvPr/>
        </p:nvSpPr>
        <p:spPr>
          <a:xfrm>
            <a:off x="1881964" y="5434413"/>
            <a:ext cx="10311623" cy="295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491" indent="-914491">
              <a:lnSpc>
                <a:spcPct val="135000"/>
              </a:lnSpc>
              <a:spcBef>
                <a:spcPts val="0"/>
              </a:spcBef>
              <a:buClr>
                <a:srgbClr val="58556F"/>
              </a:buClr>
            </a:pPr>
            <a:r>
              <a:rPr lang="en-US" sz="4800" dirty="0">
                <a:solidFill>
                  <a:srgbClr val="58556F"/>
                </a:solidFill>
              </a:rPr>
              <a:t>20 </a:t>
            </a:r>
            <a:r>
              <a:rPr lang="en-US" sz="4800" dirty="0" err="1">
                <a:solidFill>
                  <a:srgbClr val="58556F"/>
                </a:solidFill>
              </a:rPr>
              <a:t>Tablas</a:t>
            </a:r>
            <a:r>
              <a:rPr lang="en-US" sz="4800" dirty="0">
                <a:solidFill>
                  <a:srgbClr val="58556F"/>
                </a:solidFill>
              </a:rPr>
              <a:t> </a:t>
            </a:r>
            <a:r>
              <a:rPr lang="en-US" sz="4800" dirty="0" err="1">
                <a:solidFill>
                  <a:srgbClr val="58556F"/>
                </a:solidFill>
              </a:rPr>
              <a:t>resultantes</a:t>
            </a:r>
            <a:r>
              <a:rPr lang="en-US" sz="4800" dirty="0">
                <a:solidFill>
                  <a:srgbClr val="58556F"/>
                </a:solidFill>
              </a:rPr>
              <a:t> (</a:t>
            </a:r>
            <a:r>
              <a:rPr lang="en-US" sz="4800" dirty="0" err="1">
                <a:solidFill>
                  <a:srgbClr val="58556F"/>
                </a:solidFill>
              </a:rPr>
              <a:t>incluyendo</a:t>
            </a:r>
            <a:r>
              <a:rPr lang="en-US" sz="4800" dirty="0">
                <a:solidFill>
                  <a:srgbClr val="58556F"/>
                </a:solidFill>
              </a:rPr>
              <a:t> las de auditoria)</a:t>
            </a:r>
          </a:p>
        </p:txBody>
      </p:sp>
      <p:pic>
        <p:nvPicPr>
          <p:cNvPr id="20" name="Google Shape;453;p18">
            <a:extLst>
              <a:ext uri="{FF2B5EF4-FFF2-40B4-BE49-F238E27FC236}">
                <a16:creationId xmlns:a16="http://schemas.microsoft.com/office/drawing/2014/main" id="{1305A9A4-0CFC-4B90-8261-C0BFEDF15ED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l="8994" r="8993"/>
          <a:stretch/>
        </p:blipFill>
        <p:spPr>
          <a:xfrm>
            <a:off x="6591082" y="10210238"/>
            <a:ext cx="5330958" cy="3392406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45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"/>
          <p:cNvSpPr txBox="1">
            <a:spLocks noGrp="1"/>
          </p:cNvSpPr>
          <p:nvPr>
            <p:ph type="title"/>
          </p:nvPr>
        </p:nvSpPr>
        <p:spPr>
          <a:xfrm>
            <a:off x="896441" y="500812"/>
            <a:ext cx="23789665" cy="312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C90C6"/>
              </a:buClr>
              <a:buSzPts val="8000"/>
            </a:pPr>
            <a:r>
              <a:rPr lang="en-US" dirty="0" err="1">
                <a:solidFill>
                  <a:srgbClr val="1C90C6"/>
                </a:solidFill>
              </a:rPr>
              <a:t>Procedimientos</a:t>
            </a:r>
            <a:r>
              <a:rPr lang="en-US" dirty="0">
                <a:solidFill>
                  <a:srgbClr val="1C90C6"/>
                </a:solidFill>
              </a:rPr>
              <a:t> </a:t>
            </a:r>
            <a:r>
              <a:rPr lang="en-US" dirty="0" err="1">
                <a:solidFill>
                  <a:srgbClr val="1C90C6"/>
                </a:solidFill>
              </a:rPr>
              <a:t>Almacenados</a:t>
            </a:r>
            <a:r>
              <a:rPr lang="en-US" dirty="0">
                <a:solidFill>
                  <a:srgbClr val="1C90C6"/>
                </a:solidFill>
              </a:rPr>
              <a:t> </a:t>
            </a:r>
            <a:r>
              <a:rPr lang="en-US" dirty="0" err="1">
                <a:solidFill>
                  <a:srgbClr val="1C90C6"/>
                </a:solidFill>
              </a:rPr>
              <a:t>Generados</a:t>
            </a:r>
            <a:endParaRPr dirty="0">
              <a:solidFill>
                <a:srgbClr val="1C90C6"/>
              </a:solidFill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0" y="10095294"/>
            <a:ext cx="6591082" cy="3622295"/>
          </a:xfrm>
          <a:custGeom>
            <a:avLst/>
            <a:gdLst/>
            <a:ahLst/>
            <a:cxnLst/>
            <a:rect l="l" t="t" r="r" b="b"/>
            <a:pathLst>
              <a:path w="6591082" h="3622295" extrusionOk="0">
                <a:moveTo>
                  <a:pt x="5688787" y="296"/>
                </a:moveTo>
                <a:cubicBezTo>
                  <a:pt x="6000351" y="-7796"/>
                  <a:pt x="6306439" y="150533"/>
                  <a:pt x="6473231" y="439425"/>
                </a:cubicBezTo>
                <a:cubicBezTo>
                  <a:pt x="6715838" y="859632"/>
                  <a:pt x="6571864" y="1396948"/>
                  <a:pt x="6151657" y="1639555"/>
                </a:cubicBezTo>
                <a:lnTo>
                  <a:pt x="2717450" y="3622295"/>
                </a:lnTo>
                <a:lnTo>
                  <a:pt x="0" y="3622295"/>
                </a:lnTo>
                <a:lnTo>
                  <a:pt x="0" y="3162277"/>
                </a:lnTo>
                <a:lnTo>
                  <a:pt x="5273101" y="117851"/>
                </a:lnTo>
                <a:cubicBezTo>
                  <a:pt x="5404416" y="42037"/>
                  <a:pt x="5547167" y="3974"/>
                  <a:pt x="5688787" y="29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4AB4E5">
                  <a:alpha val="22745"/>
                </a:srgbClr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9"/>
          <p:cNvSpPr/>
          <p:nvPr/>
        </p:nvSpPr>
        <p:spPr>
          <a:xfrm rot="5400000">
            <a:off x="1330943" y="3952372"/>
            <a:ext cx="591838" cy="510203"/>
          </a:xfrm>
          <a:prstGeom prst="triangle">
            <a:avLst>
              <a:gd name="adj" fmla="val 50000"/>
            </a:avLst>
          </a:prstGeom>
          <a:solidFill>
            <a:srgbClr val="F36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41;p2">
            <a:extLst>
              <a:ext uri="{FF2B5EF4-FFF2-40B4-BE49-F238E27FC236}">
                <a16:creationId xmlns:a16="http://schemas.microsoft.com/office/drawing/2014/main" id="{208DB001-ED16-4413-B6AA-32BB1EF2A86D}"/>
              </a:ext>
            </a:extLst>
          </p:cNvPr>
          <p:cNvSpPr txBox="1">
            <a:spLocks/>
          </p:cNvSpPr>
          <p:nvPr/>
        </p:nvSpPr>
        <p:spPr>
          <a:xfrm>
            <a:off x="1881964" y="3622294"/>
            <a:ext cx="10311623" cy="295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491" indent="-914491">
              <a:lnSpc>
                <a:spcPct val="135000"/>
              </a:lnSpc>
              <a:spcBef>
                <a:spcPts val="0"/>
              </a:spcBef>
              <a:buClr>
                <a:srgbClr val="58556F"/>
              </a:buClr>
            </a:pPr>
            <a:r>
              <a:rPr lang="en-US" sz="4800" dirty="0">
                <a:solidFill>
                  <a:srgbClr val="58556F"/>
                </a:solidFill>
              </a:rPr>
              <a:t>48 </a:t>
            </a:r>
            <a:r>
              <a:rPr lang="en-US" sz="4800" dirty="0" err="1">
                <a:solidFill>
                  <a:srgbClr val="58556F"/>
                </a:solidFill>
              </a:rPr>
              <a:t>Procedimientos</a:t>
            </a:r>
            <a:r>
              <a:rPr lang="en-US" sz="4800" dirty="0">
                <a:solidFill>
                  <a:srgbClr val="58556F"/>
                </a:solidFill>
              </a:rPr>
              <a:t> </a:t>
            </a:r>
            <a:r>
              <a:rPr lang="en-US" sz="4800" dirty="0" err="1">
                <a:solidFill>
                  <a:srgbClr val="58556F"/>
                </a:solidFill>
              </a:rPr>
              <a:t>almacenados</a:t>
            </a:r>
            <a:r>
              <a:rPr lang="en-US" sz="4800" dirty="0">
                <a:solidFill>
                  <a:srgbClr val="58556F"/>
                </a:solidFill>
              </a:rPr>
              <a:t> </a:t>
            </a:r>
            <a:r>
              <a:rPr lang="en-US" sz="4800" dirty="0" err="1">
                <a:solidFill>
                  <a:srgbClr val="58556F"/>
                </a:solidFill>
              </a:rPr>
              <a:t>resultantes</a:t>
            </a:r>
            <a:endParaRPr lang="en-US" sz="4800" dirty="0">
              <a:solidFill>
                <a:srgbClr val="58556F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B31951-661C-4F9D-A3E0-9C8E561E3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87" y="5697520"/>
            <a:ext cx="10755427" cy="8008370"/>
          </a:xfrm>
          <a:prstGeom prst="rect">
            <a:avLst/>
          </a:prstGeom>
        </p:spPr>
      </p:pic>
      <p:pic>
        <p:nvPicPr>
          <p:cNvPr id="11" name="Google Shape;275;p7">
            <a:extLst>
              <a:ext uri="{FF2B5EF4-FFF2-40B4-BE49-F238E27FC236}">
                <a16:creationId xmlns:a16="http://schemas.microsoft.com/office/drawing/2014/main" id="{7EAEFAE2-0B0E-491B-BF93-0E3072CFD62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l="9849" r="9848"/>
          <a:stretch/>
        </p:blipFill>
        <p:spPr>
          <a:xfrm>
            <a:off x="100021" y="9432912"/>
            <a:ext cx="6491061" cy="4272978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33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"/>
          <p:cNvSpPr txBox="1">
            <a:spLocks noGrp="1"/>
          </p:cNvSpPr>
          <p:nvPr>
            <p:ph type="title"/>
          </p:nvPr>
        </p:nvSpPr>
        <p:spPr>
          <a:xfrm>
            <a:off x="896441" y="500812"/>
            <a:ext cx="23789665" cy="312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C90C6"/>
              </a:buClr>
              <a:buSzPts val="8000"/>
            </a:pPr>
            <a:r>
              <a:rPr lang="en-US" dirty="0">
                <a:solidFill>
                  <a:srgbClr val="1C90C6"/>
                </a:solidFill>
              </a:rPr>
              <a:t>Triggers </a:t>
            </a:r>
            <a:r>
              <a:rPr lang="en-US" dirty="0" err="1">
                <a:solidFill>
                  <a:srgbClr val="1C90C6"/>
                </a:solidFill>
              </a:rPr>
              <a:t>Generados</a:t>
            </a:r>
            <a:endParaRPr dirty="0">
              <a:solidFill>
                <a:srgbClr val="1C90C6"/>
              </a:solidFill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0" y="10095294"/>
            <a:ext cx="6591082" cy="3622295"/>
          </a:xfrm>
          <a:custGeom>
            <a:avLst/>
            <a:gdLst/>
            <a:ahLst/>
            <a:cxnLst/>
            <a:rect l="l" t="t" r="r" b="b"/>
            <a:pathLst>
              <a:path w="6591082" h="3622295" extrusionOk="0">
                <a:moveTo>
                  <a:pt x="5688787" y="296"/>
                </a:moveTo>
                <a:cubicBezTo>
                  <a:pt x="6000351" y="-7796"/>
                  <a:pt x="6306439" y="150533"/>
                  <a:pt x="6473231" y="439425"/>
                </a:cubicBezTo>
                <a:cubicBezTo>
                  <a:pt x="6715838" y="859632"/>
                  <a:pt x="6571864" y="1396948"/>
                  <a:pt x="6151657" y="1639555"/>
                </a:cubicBezTo>
                <a:lnTo>
                  <a:pt x="2717450" y="3622295"/>
                </a:lnTo>
                <a:lnTo>
                  <a:pt x="0" y="3622295"/>
                </a:lnTo>
                <a:lnTo>
                  <a:pt x="0" y="3162277"/>
                </a:lnTo>
                <a:lnTo>
                  <a:pt x="5273101" y="117851"/>
                </a:lnTo>
                <a:cubicBezTo>
                  <a:pt x="5404416" y="42037"/>
                  <a:pt x="5547167" y="3974"/>
                  <a:pt x="5688787" y="29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4AB4E5">
                  <a:alpha val="22745"/>
                </a:srgbClr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9"/>
          <p:cNvSpPr/>
          <p:nvPr/>
        </p:nvSpPr>
        <p:spPr>
          <a:xfrm rot="5400000">
            <a:off x="1330943" y="3952372"/>
            <a:ext cx="591838" cy="510203"/>
          </a:xfrm>
          <a:prstGeom prst="triangle">
            <a:avLst>
              <a:gd name="adj" fmla="val 50000"/>
            </a:avLst>
          </a:prstGeom>
          <a:solidFill>
            <a:srgbClr val="F36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41;p2">
            <a:extLst>
              <a:ext uri="{FF2B5EF4-FFF2-40B4-BE49-F238E27FC236}">
                <a16:creationId xmlns:a16="http://schemas.microsoft.com/office/drawing/2014/main" id="{208DB001-ED16-4413-B6AA-32BB1EF2A86D}"/>
              </a:ext>
            </a:extLst>
          </p:cNvPr>
          <p:cNvSpPr txBox="1">
            <a:spLocks/>
          </p:cNvSpPr>
          <p:nvPr/>
        </p:nvSpPr>
        <p:spPr>
          <a:xfrm>
            <a:off x="1881964" y="3569673"/>
            <a:ext cx="10311623" cy="295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20000"/>
              </a:lnSpc>
              <a:spcBef>
                <a:spcPts val="127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704913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1"/>
              <a:buFont typeface="Arial"/>
              <a:buChar char="–"/>
              <a:defRPr sz="7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63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Font typeface="Arial"/>
              <a:buChar char="•"/>
              <a:defRPr sz="6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–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»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65213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1"/>
              <a:buFont typeface="Arial"/>
              <a:buChar char="•"/>
              <a:defRPr sz="53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491" indent="-914491">
              <a:lnSpc>
                <a:spcPct val="135000"/>
              </a:lnSpc>
              <a:spcBef>
                <a:spcPts val="0"/>
              </a:spcBef>
              <a:buClr>
                <a:srgbClr val="58556F"/>
              </a:buClr>
            </a:pPr>
            <a:r>
              <a:rPr lang="en-US" sz="4800" dirty="0">
                <a:solidFill>
                  <a:srgbClr val="58556F"/>
                </a:solidFill>
              </a:rPr>
              <a:t>9 Triggers </a:t>
            </a:r>
            <a:r>
              <a:rPr lang="en-US" sz="4800" dirty="0" err="1">
                <a:solidFill>
                  <a:srgbClr val="58556F"/>
                </a:solidFill>
              </a:rPr>
              <a:t>resultantes</a:t>
            </a:r>
            <a:endParaRPr lang="en-US" sz="4800" dirty="0">
              <a:solidFill>
                <a:srgbClr val="58556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E97133-D1B1-4082-9C79-ECB0A2DAD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004" y="4378367"/>
            <a:ext cx="9130167" cy="8999112"/>
          </a:xfrm>
          <a:prstGeom prst="rect">
            <a:avLst/>
          </a:prstGeom>
        </p:spPr>
      </p:pic>
      <p:pic>
        <p:nvPicPr>
          <p:cNvPr id="10" name="Google Shape;304;p9">
            <a:extLst>
              <a:ext uri="{FF2B5EF4-FFF2-40B4-BE49-F238E27FC236}">
                <a16:creationId xmlns:a16="http://schemas.microsoft.com/office/drawing/2014/main" id="{C11B3FFF-F5DC-4F36-8C3E-838AAB21C29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l="9519" r="9519"/>
          <a:stretch/>
        </p:blipFill>
        <p:spPr>
          <a:xfrm>
            <a:off x="0" y="7569382"/>
            <a:ext cx="8116930" cy="6148206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554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98;p9">
            <a:extLst>
              <a:ext uri="{FF2B5EF4-FFF2-40B4-BE49-F238E27FC236}">
                <a16:creationId xmlns:a16="http://schemas.microsoft.com/office/drawing/2014/main" id="{94EECFC2-F6F1-413F-95B4-7E89EF504005}"/>
              </a:ext>
            </a:extLst>
          </p:cNvPr>
          <p:cNvSpPr/>
          <p:nvPr/>
        </p:nvSpPr>
        <p:spPr>
          <a:xfrm rot="10800000">
            <a:off x="12828238" y="8154938"/>
            <a:ext cx="10944575" cy="5475519"/>
          </a:xfrm>
          <a:custGeom>
            <a:avLst/>
            <a:gdLst/>
            <a:ahLst/>
            <a:cxnLst/>
            <a:rect l="l" t="t" r="r" b="b"/>
            <a:pathLst>
              <a:path w="10944575" h="5475519" extrusionOk="0">
                <a:moveTo>
                  <a:pt x="6336064" y="0"/>
                </a:moveTo>
                <a:lnTo>
                  <a:pt x="10944575" y="0"/>
                </a:lnTo>
                <a:lnTo>
                  <a:pt x="1728384" y="5320971"/>
                </a:lnTo>
                <a:cubicBezTo>
                  <a:pt x="1177329" y="5639122"/>
                  <a:pt x="472699" y="5450317"/>
                  <a:pt x="154548" y="4899263"/>
                </a:cubicBezTo>
                <a:lnTo>
                  <a:pt x="154549" y="4899262"/>
                </a:lnTo>
                <a:cubicBezTo>
                  <a:pt x="-163603" y="4348208"/>
                  <a:pt x="25202" y="3643578"/>
                  <a:pt x="576257" y="33254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2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7"/>
          <p:cNvSpPr txBox="1">
            <a:spLocks noGrp="1"/>
          </p:cNvSpPr>
          <p:nvPr>
            <p:ph type="title"/>
          </p:nvPr>
        </p:nvSpPr>
        <p:spPr>
          <a:xfrm>
            <a:off x="579646" y="282406"/>
            <a:ext cx="16830530" cy="26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Clr>
                <a:srgbClr val="1C90C6"/>
              </a:buClr>
              <a:buSzPts val="8000"/>
            </a:pPr>
            <a:r>
              <a:rPr lang="es-CR" dirty="0">
                <a:solidFill>
                  <a:srgbClr val="1C90C6"/>
                </a:solidFill>
              </a:rPr>
              <a:t>Conclusiones Finales</a:t>
            </a:r>
            <a:br>
              <a:rPr lang="en-US" dirty="0">
                <a:solidFill>
                  <a:srgbClr val="1C90C6"/>
                </a:solidFill>
              </a:rPr>
            </a:br>
            <a:endParaRPr dirty="0">
              <a:solidFill>
                <a:srgbClr val="1C90C6"/>
              </a:solidFill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0" y="10095294"/>
            <a:ext cx="6591082" cy="3622295"/>
          </a:xfrm>
          <a:custGeom>
            <a:avLst/>
            <a:gdLst/>
            <a:ahLst/>
            <a:cxnLst/>
            <a:rect l="l" t="t" r="r" b="b"/>
            <a:pathLst>
              <a:path w="6591082" h="3622295" extrusionOk="0">
                <a:moveTo>
                  <a:pt x="5688787" y="296"/>
                </a:moveTo>
                <a:cubicBezTo>
                  <a:pt x="6000351" y="-7796"/>
                  <a:pt x="6306439" y="150533"/>
                  <a:pt x="6473231" y="439425"/>
                </a:cubicBezTo>
                <a:cubicBezTo>
                  <a:pt x="6715838" y="859632"/>
                  <a:pt x="6571864" y="1396948"/>
                  <a:pt x="6151657" y="1639555"/>
                </a:cubicBezTo>
                <a:lnTo>
                  <a:pt x="2717450" y="3622295"/>
                </a:lnTo>
                <a:lnTo>
                  <a:pt x="0" y="3622295"/>
                </a:lnTo>
                <a:lnTo>
                  <a:pt x="0" y="3162277"/>
                </a:lnTo>
                <a:lnTo>
                  <a:pt x="5273101" y="117851"/>
                </a:lnTo>
                <a:cubicBezTo>
                  <a:pt x="5404416" y="42037"/>
                  <a:pt x="5547167" y="3974"/>
                  <a:pt x="5688787" y="29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4AB4E5">
                  <a:alpha val="22745"/>
                </a:srgbClr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/>
          <p:nvPr/>
        </p:nvSpPr>
        <p:spPr>
          <a:xfrm rot="5400000">
            <a:off x="326696" y="5564353"/>
            <a:ext cx="505899" cy="510203"/>
          </a:xfrm>
          <a:prstGeom prst="triangle">
            <a:avLst>
              <a:gd name="adj" fmla="val 50000"/>
            </a:avLst>
          </a:prstGeom>
          <a:solidFill>
            <a:srgbClr val="F36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Like and dislike icons set Royalty Free Vector Image">
            <a:extLst>
              <a:ext uri="{FF2B5EF4-FFF2-40B4-BE49-F238E27FC236}">
                <a16:creationId xmlns:a16="http://schemas.microsoft.com/office/drawing/2014/main" id="{C80E71A0-4282-44C8-877C-B789F5214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1"/>
          <a:stretch/>
        </p:blipFill>
        <p:spPr bwMode="auto">
          <a:xfrm>
            <a:off x="16081867" y="2538765"/>
            <a:ext cx="6480525" cy="418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oogle Shape;411;p16">
            <a:extLst>
              <a:ext uri="{FF2B5EF4-FFF2-40B4-BE49-F238E27FC236}">
                <a16:creationId xmlns:a16="http://schemas.microsoft.com/office/drawing/2014/main" id="{98E5C075-C0A1-40F7-BE6D-946F1EEF38C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l="9559" r="9558"/>
          <a:stretch/>
        </p:blipFill>
        <p:spPr>
          <a:xfrm>
            <a:off x="0" y="7326253"/>
            <a:ext cx="9636557" cy="6391335"/>
          </a:xfrm>
          <a:prstGeom prst="rect">
            <a:avLst/>
          </a:prstGeom>
          <a:solidFill>
            <a:srgbClr val="E7E7EC"/>
          </a:solidFill>
          <a:ln>
            <a:noFill/>
          </a:ln>
        </p:spPr>
      </p:pic>
      <p:pic>
        <p:nvPicPr>
          <p:cNvPr id="17" name="Picture 4" descr="Logo de MySQL: la historia y el significado del logotipo, la marca y el  símbolo. | png, vector">
            <a:extLst>
              <a:ext uri="{FF2B5EF4-FFF2-40B4-BE49-F238E27FC236}">
                <a16:creationId xmlns:a16="http://schemas.microsoft.com/office/drawing/2014/main" id="{6713DD33-1C66-49D0-BBC9-A7555EF7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997" y="8552244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MySQL Workbench (@MySQLWorkbench) / Twitter">
            <a:extLst>
              <a:ext uri="{FF2B5EF4-FFF2-40B4-BE49-F238E27FC236}">
                <a16:creationId xmlns:a16="http://schemas.microsoft.com/office/drawing/2014/main" id="{F8F44678-5D5E-4E8C-9821-157CA4963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4126" y="11178823"/>
            <a:ext cx="2020628" cy="202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"/>
          <p:cNvSpPr/>
          <p:nvPr/>
        </p:nvSpPr>
        <p:spPr>
          <a:xfrm>
            <a:off x="353" y="-1"/>
            <a:ext cx="24386822" cy="13717588"/>
          </a:xfrm>
          <a:prstGeom prst="rect">
            <a:avLst/>
          </a:prstGeom>
          <a:gradFill>
            <a:gsLst>
              <a:gs pos="0">
                <a:schemeClr val="accent1"/>
              </a:gs>
              <a:gs pos="100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4"/>
          <p:cNvPicPr preferRelativeResize="0"/>
          <p:nvPr/>
        </p:nvPicPr>
        <p:blipFill rotWithShape="1">
          <a:blip r:embed="rId3">
            <a:alphaModFix/>
          </a:blip>
          <a:srcRect l="19108"/>
          <a:stretch/>
        </p:blipFill>
        <p:spPr>
          <a:xfrm>
            <a:off x="176" y="1"/>
            <a:ext cx="11273961" cy="11282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4"/>
          <p:cNvGrpSpPr/>
          <p:nvPr/>
        </p:nvGrpSpPr>
        <p:grpSpPr>
          <a:xfrm>
            <a:off x="10750174" y="893339"/>
            <a:ext cx="11994250" cy="4747842"/>
            <a:chOff x="3097784" y="2337659"/>
            <a:chExt cx="5996431" cy="2373646"/>
          </a:xfrm>
        </p:grpSpPr>
        <p:sp>
          <p:nvSpPr>
            <p:cNvPr id="251" name="Google Shape;251;p4"/>
            <p:cNvSpPr/>
            <p:nvPr/>
          </p:nvSpPr>
          <p:spPr>
            <a:xfrm>
              <a:off x="3097784" y="2337659"/>
              <a:ext cx="5996431" cy="2373646"/>
            </a:xfrm>
            <a:custGeom>
              <a:avLst/>
              <a:gdLst/>
              <a:ahLst/>
              <a:cxnLst/>
              <a:rect l="l" t="t" r="r" b="b"/>
              <a:pathLst>
                <a:path w="5996431" h="2373646" extrusionOk="0">
                  <a:moveTo>
                    <a:pt x="4659030" y="2373646"/>
                  </a:moveTo>
                  <a:lnTo>
                    <a:pt x="0" y="2373646"/>
                  </a:lnTo>
                  <a:lnTo>
                    <a:pt x="0" y="0"/>
                  </a:lnTo>
                  <a:lnTo>
                    <a:pt x="5996431" y="0"/>
                  </a:lnTo>
                  <a:lnTo>
                    <a:pt x="5996431" y="2373646"/>
                  </a:lnTo>
                  <a:lnTo>
                    <a:pt x="5788239" y="2373646"/>
                  </a:lnTo>
                </a:path>
              </a:pathLst>
            </a:custGeom>
            <a:noFill/>
            <a:ln w="635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"/>
            <p:cNvSpPr txBox="1"/>
            <p:nvPr/>
          </p:nvSpPr>
          <p:spPr>
            <a:xfrm>
              <a:off x="3565077" y="2396017"/>
              <a:ext cx="4850054" cy="1916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900" tIns="91450" rIns="182900" bIns="91450" anchor="ctr" anchorCtr="0">
              <a:noAutofit/>
            </a:bodyPr>
            <a:lstStyle/>
            <a:p>
              <a:pPr marL="9525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601"/>
                <a:buFont typeface="Tahoma"/>
                <a:buNone/>
              </a:pPr>
              <a:r>
                <a:rPr lang="es-419" sz="8800" b="1" i="0" u="none" strike="noStrike" cap="none" dirty="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Muchas</a:t>
              </a:r>
              <a:r>
                <a:rPr lang="en-US" sz="8800" b="1" i="0" u="none" strike="noStrike" cap="none" dirty="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gracias</a:t>
              </a:r>
              <a:endParaRPr sz="6600" b="1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10" name="Google Shape;533;p21">
            <a:extLst>
              <a:ext uri="{FF2B5EF4-FFF2-40B4-BE49-F238E27FC236}">
                <a16:creationId xmlns:a16="http://schemas.microsoft.com/office/drawing/2014/main" id="{32274440-968E-4D33-91FF-534191B8F4F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0944" flipH="1">
            <a:off x="-1517824" y="7621146"/>
            <a:ext cx="7327722" cy="59406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3;p4">
            <a:extLst>
              <a:ext uri="{FF2B5EF4-FFF2-40B4-BE49-F238E27FC236}">
                <a16:creationId xmlns:a16="http://schemas.microsoft.com/office/drawing/2014/main" id="{79048F0B-E205-446B-B5CC-20BC293140C7}"/>
              </a:ext>
            </a:extLst>
          </p:cNvPr>
          <p:cNvSpPr txBox="1"/>
          <p:nvPr/>
        </p:nvSpPr>
        <p:spPr>
          <a:xfrm>
            <a:off x="11424071" y="7371857"/>
            <a:ext cx="9962028" cy="4308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900" tIns="91450" rIns="182900" bIns="91450" anchor="ctr" anchorCtr="0">
            <a:noAutofit/>
          </a:bodyPr>
          <a:lstStyle/>
          <a:p>
            <a:pPr marL="9525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1"/>
              <a:buFont typeface="Tahoma"/>
              <a:buNone/>
            </a:pPr>
            <a:r>
              <a:rPr lang="es-CR" sz="8800" b="1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Preguntas Comentarios</a:t>
            </a:r>
            <a:endParaRPr sz="66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9">
      <a:dk1>
        <a:srgbClr val="2A2833"/>
      </a:dk1>
      <a:lt1>
        <a:srgbClr val="FFFFFF"/>
      </a:lt1>
      <a:dk2>
        <a:srgbClr val="2A2834"/>
      </a:dk2>
      <a:lt2>
        <a:srgbClr val="FAFBFF"/>
      </a:lt2>
      <a:accent1>
        <a:srgbClr val="4AB4E5"/>
      </a:accent1>
      <a:accent2>
        <a:srgbClr val="3680BA"/>
      </a:accent2>
      <a:accent3>
        <a:srgbClr val="C6CED4"/>
      </a:accent3>
      <a:accent4>
        <a:srgbClr val="A0A6AB"/>
      </a:accent4>
      <a:accent5>
        <a:srgbClr val="7F8387"/>
      </a:accent5>
      <a:accent6>
        <a:srgbClr val="66666E"/>
      </a:accent6>
      <a:hlink>
        <a:srgbClr val="0AB2C8"/>
      </a:hlink>
      <a:folHlink>
        <a:srgbClr val="F26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85</Words>
  <Application>Microsoft Office PowerPoint</Application>
  <PresentationFormat>Personalizado</PresentationFormat>
  <Paragraphs>28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Calibri</vt:lpstr>
      <vt:lpstr>Montserrat</vt:lpstr>
      <vt:lpstr>Roboto</vt:lpstr>
      <vt:lpstr>Arial</vt:lpstr>
      <vt:lpstr>Tahoma</vt:lpstr>
      <vt:lpstr>Тема Office</vt:lpstr>
      <vt:lpstr>Presentación de PowerPoint</vt:lpstr>
      <vt:lpstr>Ambiente de ejecución del proyecto</vt:lpstr>
      <vt:lpstr>Tablas Generadas</vt:lpstr>
      <vt:lpstr>Procedimientos Almacenados Generados</vt:lpstr>
      <vt:lpstr>Triggers Generados</vt:lpstr>
      <vt:lpstr>Conclusiones Finales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федотов</dc:creator>
  <cp:lastModifiedBy>PORTUGUEZ HERNANDEZ RANDALL JOSE</cp:lastModifiedBy>
  <cp:revision>7</cp:revision>
  <dcterms:created xsi:type="dcterms:W3CDTF">2015-06-18T17:56:23Z</dcterms:created>
  <dcterms:modified xsi:type="dcterms:W3CDTF">2022-04-27T22:18:27Z</dcterms:modified>
</cp:coreProperties>
</file>