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1"/>
  </p:normalViewPr>
  <p:slideViewPr>
    <p:cSldViewPr snapToGrid="0" snapToObjects="1">
      <p:cViewPr varScale="1">
        <p:scale>
          <a:sx n="91" d="100"/>
          <a:sy n="91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ImageAlbum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Divo</a:t>
            </a:r>
            <a:r>
              <a:rPr lang="en-US" dirty="0" smtClean="0"/>
              <a:t> </a:t>
            </a:r>
            <a:r>
              <a:rPr lang="en-US" dirty="0" err="1" smtClean="0"/>
              <a:t>Lise</a:t>
            </a:r>
            <a:r>
              <a:rPr lang="en-US" dirty="0" smtClean="0"/>
              <a:t>, Rachel Poturich, Mirko Siljeg, Marko </a:t>
            </a:r>
            <a:r>
              <a:rPr lang="en-US" dirty="0" err="1" smtClean="0"/>
              <a:t>Zivko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33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../Desktop/Image%20UML%20-%20OVERVIEW%20(1)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0" r="32892" b="18572"/>
          <a:stretch/>
        </p:blipFill>
        <p:spPr bwMode="auto">
          <a:xfrm>
            <a:off x="1672705" y="760413"/>
            <a:ext cx="6606628" cy="52816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5245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3" r="21792" b="55695"/>
          <a:stretch/>
        </p:blipFill>
        <p:spPr>
          <a:xfrm>
            <a:off x="942535" y="984177"/>
            <a:ext cx="7600391" cy="3756635"/>
          </a:xfrm>
        </p:spPr>
      </p:pic>
    </p:spTree>
    <p:extLst>
      <p:ext uri="{BB962C8B-B14F-4D97-AF65-F5344CB8AC3E}">
        <p14:creationId xmlns:p14="http://schemas.microsoft.com/office/powerpoint/2010/main" val="98417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../Desktop/Image%20UML%20-%20manipulation%20mode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7" t="8857" r="24944" b="51429"/>
          <a:stretch/>
        </p:blipFill>
        <p:spPr bwMode="auto">
          <a:xfrm>
            <a:off x="677863" y="989499"/>
            <a:ext cx="7861226" cy="413950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2124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../Desktop/Image%20UML%20-%20view%20mode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8" t="5429" r="16777" b="42000"/>
          <a:stretch/>
        </p:blipFill>
        <p:spPr bwMode="auto">
          <a:xfrm>
            <a:off x="677863" y="679758"/>
            <a:ext cx="8596312" cy="527305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9234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3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13</Words>
  <Application>Microsoft Macintosh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Trebuchet MS</vt:lpstr>
      <vt:lpstr>Wingdings 3</vt:lpstr>
      <vt:lpstr>Arial</vt:lpstr>
      <vt:lpstr>Facet</vt:lpstr>
      <vt:lpstr>ImageAlbum</vt:lpstr>
      <vt:lpstr>PowerPoint Presentation</vt:lpstr>
      <vt:lpstr>PowerPoint Presentation</vt:lpstr>
      <vt:lpstr>PowerPoint Presentation</vt:lpstr>
      <vt:lpstr>PowerPoint Presentation</vt:lpstr>
      <vt:lpstr>Demonstration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ImageAlbum</dc:title>
  <dc:creator>Rachel Poturich</dc:creator>
  <cp:lastModifiedBy>Rachel Poturich</cp:lastModifiedBy>
  <cp:revision>5</cp:revision>
  <dcterms:created xsi:type="dcterms:W3CDTF">2017-04-21T22:59:44Z</dcterms:created>
  <dcterms:modified xsi:type="dcterms:W3CDTF">2017-04-21T23:03:59Z</dcterms:modified>
</cp:coreProperties>
</file>