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5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5" r:id="rId10"/>
    <p:sldId id="264" r:id="rId11"/>
    <p:sldId id="266" r:id="rId12"/>
    <p:sldId id="267" r:id="rId13"/>
    <p:sldId id="268" r:id="rId14"/>
    <p:sldId id="273" r:id="rId15"/>
    <p:sldId id="269" r:id="rId16"/>
    <p:sldId id="272" r:id="rId17"/>
    <p:sldId id="271" r:id="rId18"/>
    <p:sldId id="274" r:id="rId19"/>
    <p:sldId id="275" r:id="rId20"/>
    <p:sldId id="276" r:id="rId21"/>
    <p:sldId id="27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213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90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4108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2807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74476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003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9959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543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42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806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816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322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383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343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226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949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921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UY" dirty="0" err="1" smtClean="0"/>
              <a:t>Powerdistancer.jl</a:t>
            </a:r>
            <a:endParaRPr lang="es-UY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92331" y="4050833"/>
            <a:ext cx="8581672" cy="1096899"/>
          </a:xfrm>
        </p:spPr>
        <p:txBody>
          <a:bodyPr/>
          <a:lstStyle/>
          <a:p>
            <a:r>
              <a:rPr lang="es-UY" dirty="0" smtClean="0"/>
              <a:t>Módulo para encontrar distancias de falta en líneas y cables del sistema eléctrico de potencia </a:t>
            </a:r>
            <a:endParaRPr lang="es-UY" dirty="0"/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521172" y="5804124"/>
            <a:ext cx="8581672" cy="17080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UY" dirty="0" smtClean="0"/>
              <a:t>Daniel Gómez</a:t>
            </a:r>
          </a:p>
          <a:p>
            <a:r>
              <a:rPr lang="es-UY" dirty="0" smtClean="0"/>
              <a:t>Rodrigo Perdomo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190601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017" y="323557"/>
            <a:ext cx="9815809" cy="6534443"/>
          </a:xfrm>
        </p:spPr>
      </p:pic>
    </p:spTree>
    <p:extLst>
      <p:ext uri="{BB962C8B-B14F-4D97-AF65-F5344CB8AC3E}">
        <p14:creationId xmlns:p14="http://schemas.microsoft.com/office/powerpoint/2010/main" val="206404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Diseño del proyecto</a:t>
            </a:r>
            <a:endParaRPr lang="es-UY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UY" sz="2800" dirty="0" smtClean="0"/>
              <a:t>Partir de los archivos generados por los relés de protección en el estándar COMTRADE.</a:t>
            </a:r>
          </a:p>
          <a:p>
            <a:r>
              <a:rPr lang="es-UY" sz="2800" dirty="0" smtClean="0"/>
              <a:t>Aplicar los algoritmos:</a:t>
            </a:r>
          </a:p>
          <a:p>
            <a:pPr lvl="1"/>
            <a:r>
              <a:rPr lang="es-UY" sz="2600" dirty="0" smtClean="0"/>
              <a:t>Detección de frecuencia.</a:t>
            </a:r>
          </a:p>
          <a:p>
            <a:pPr lvl="1"/>
            <a:r>
              <a:rPr lang="es-UY" sz="2600" dirty="0" smtClean="0"/>
              <a:t>Detección de tipo y tiempo de falta.</a:t>
            </a:r>
          </a:p>
          <a:p>
            <a:pPr lvl="1"/>
            <a:r>
              <a:rPr lang="es-UY" sz="2600" dirty="0" smtClean="0"/>
              <a:t>Calculo de </a:t>
            </a:r>
            <a:r>
              <a:rPr lang="es-UY" sz="2600" dirty="0" err="1" smtClean="0"/>
              <a:t>fasores</a:t>
            </a:r>
            <a:r>
              <a:rPr lang="es-UY" sz="2600" dirty="0"/>
              <a:t> </a:t>
            </a:r>
            <a:r>
              <a:rPr lang="es-UY" sz="2600" dirty="0" smtClean="0"/>
              <a:t>y valores RMS.</a:t>
            </a:r>
          </a:p>
          <a:p>
            <a:r>
              <a:rPr lang="es-UY" sz="2800" dirty="0" smtClean="0"/>
              <a:t>Encontrar la distancia por distintos métodos.</a:t>
            </a:r>
            <a:endParaRPr lang="es-UY" sz="2600" dirty="0" smtClean="0"/>
          </a:p>
          <a:p>
            <a:pPr marL="57150" indent="0">
              <a:buNone/>
            </a:pPr>
            <a:endParaRPr lang="es-UY" sz="2800" dirty="0" smtClean="0"/>
          </a:p>
        </p:txBody>
      </p:sp>
    </p:spTree>
    <p:extLst>
      <p:ext uri="{BB962C8B-B14F-4D97-AF65-F5344CB8AC3E}">
        <p14:creationId xmlns:p14="http://schemas.microsoft.com/office/powerpoint/2010/main" val="194991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2"/>
          <a:stretch/>
        </p:blipFill>
        <p:spPr>
          <a:xfrm>
            <a:off x="133349" y="1297857"/>
            <a:ext cx="11777827" cy="3708000"/>
          </a:xfrm>
        </p:spPr>
      </p:pic>
    </p:spTree>
    <p:extLst>
      <p:ext uri="{BB962C8B-B14F-4D97-AF65-F5344CB8AC3E}">
        <p14:creationId xmlns:p14="http://schemas.microsoft.com/office/powerpoint/2010/main" val="274931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08" y="1657351"/>
            <a:ext cx="10012924" cy="3182144"/>
          </a:xfrm>
        </p:spPr>
      </p:pic>
    </p:spTree>
    <p:extLst>
      <p:ext uri="{BB962C8B-B14F-4D97-AF65-F5344CB8AC3E}">
        <p14:creationId xmlns:p14="http://schemas.microsoft.com/office/powerpoint/2010/main" val="200688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Estructura de datos</a:t>
            </a:r>
            <a:endParaRPr lang="es-UY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UY" sz="2800" dirty="0" smtClean="0"/>
              <a:t>Pensando en la modularidad y posibilidades de extensión del </a:t>
            </a:r>
            <a:r>
              <a:rPr lang="es-UY" sz="2800" dirty="0" err="1" smtClean="0"/>
              <a:t>Powerdistancer</a:t>
            </a:r>
            <a:r>
              <a:rPr lang="es-UY" sz="2800" dirty="0" smtClean="0"/>
              <a:t>, se diseñaron varias estructuras de datos para contener e intercambiar datos entre las funciones.</a:t>
            </a:r>
          </a:p>
          <a:p>
            <a:r>
              <a:rPr lang="es-UY" sz="2800" dirty="0" smtClean="0"/>
              <a:t>La estructura inicial de datos fue mutando a medida que se fueron desarrollando las distintas funciones y surgieron nuevas necesidades</a:t>
            </a:r>
            <a:endParaRPr lang="es-UY" sz="2800" dirty="0"/>
          </a:p>
        </p:txBody>
      </p:sp>
    </p:spTree>
    <p:extLst>
      <p:ext uri="{BB962C8B-B14F-4D97-AF65-F5344CB8AC3E}">
        <p14:creationId xmlns:p14="http://schemas.microsoft.com/office/powerpoint/2010/main" val="205320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COMTRADE</a:t>
            </a:r>
            <a:endParaRPr lang="es-UY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UY" sz="2800" dirty="0" smtClean="0"/>
              <a:t>El COMTRADE es un estándar usado para el intercambio de datos en la industria eléctrica.</a:t>
            </a:r>
          </a:p>
          <a:p>
            <a:r>
              <a:rPr lang="es-UY" sz="2800" dirty="0" smtClean="0"/>
              <a:t>Contiene los datos de los canales analógicos, digitales y funciones internas en el momento de la falta e instantes previos (</a:t>
            </a:r>
            <a:r>
              <a:rPr lang="es-UY" sz="2800" dirty="0" err="1" smtClean="0"/>
              <a:t>prefalta</a:t>
            </a:r>
            <a:r>
              <a:rPr lang="es-UY" sz="2800" dirty="0" smtClean="0"/>
              <a:t>)</a:t>
            </a:r>
          </a:p>
          <a:p>
            <a:r>
              <a:rPr lang="es-UY" sz="2800" dirty="0" smtClean="0"/>
              <a:t>Al existir varias versiones del estándar y dentro de cada versión varios formas de representar los datos es necesario usar una función para organizar la información</a:t>
            </a:r>
            <a:endParaRPr lang="es-UY" sz="2800" dirty="0"/>
          </a:p>
        </p:txBody>
      </p:sp>
    </p:spTree>
    <p:extLst>
      <p:ext uri="{BB962C8B-B14F-4D97-AF65-F5344CB8AC3E}">
        <p14:creationId xmlns:p14="http://schemas.microsoft.com/office/powerpoint/2010/main" val="211450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COMTRADE</a:t>
            </a:r>
            <a:endParaRPr lang="es-UY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676400"/>
            <a:ext cx="8596668" cy="4775199"/>
          </a:xfrm>
        </p:spPr>
        <p:txBody>
          <a:bodyPr>
            <a:noAutofit/>
          </a:bodyPr>
          <a:lstStyle/>
          <a:p>
            <a:r>
              <a:rPr lang="es-UY" sz="2800" dirty="0" smtClean="0"/>
              <a:t>Existe un módulo en Julia llamado COMTRADE que toma los archivos y los pasa a una estructura de datos formados por </a:t>
            </a:r>
            <a:r>
              <a:rPr lang="es-UY" sz="2800" dirty="0" err="1" smtClean="0"/>
              <a:t>DataFrames</a:t>
            </a:r>
            <a:r>
              <a:rPr lang="es-UY" sz="2800" dirty="0" smtClean="0"/>
              <a:t>, pero este módulo tiene dos problemas:</a:t>
            </a:r>
          </a:p>
          <a:p>
            <a:pPr lvl="1"/>
            <a:r>
              <a:rPr lang="es-UY" sz="2800" dirty="0" smtClean="0"/>
              <a:t>Está hecho en una versión antigua de Julia, por lo que fue necesario realizar ciertos cambios para que funciones con la versión 1.8.3.</a:t>
            </a:r>
          </a:p>
          <a:p>
            <a:pPr lvl="1"/>
            <a:r>
              <a:rPr lang="es-UY" sz="2800" dirty="0" smtClean="0"/>
              <a:t>La información que devuelve no está normalizada (frecuencia de muestreo, estampa de tiempo, orden de canales)</a:t>
            </a:r>
          </a:p>
        </p:txBody>
      </p:sp>
    </p:spTree>
    <p:extLst>
      <p:ext uri="{BB962C8B-B14F-4D97-AF65-F5344CB8AC3E}">
        <p14:creationId xmlns:p14="http://schemas.microsoft.com/office/powerpoint/2010/main" val="204086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COMTRADE</a:t>
            </a:r>
            <a:endParaRPr lang="es-UY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UY" sz="2800" dirty="0" smtClean="0"/>
              <a:t>La función </a:t>
            </a:r>
            <a:r>
              <a:rPr lang="es-UY" sz="2800" dirty="0" err="1" smtClean="0"/>
              <a:t>leer_canales</a:t>
            </a:r>
            <a:r>
              <a:rPr lang="es-UY" sz="2800" dirty="0"/>
              <a:t> </a:t>
            </a:r>
            <a:r>
              <a:rPr lang="es-UY" sz="2800" dirty="0" smtClean="0"/>
              <a:t>se encarga de procesar el COMTRADE y generar una salida conforme a la estructura de datos </a:t>
            </a:r>
            <a:r>
              <a:rPr lang="es-UY" sz="2800" dirty="0" err="1" smtClean="0"/>
              <a:t>Sistema_trifásico_instantáneos</a:t>
            </a:r>
            <a:r>
              <a:rPr lang="es-UY" sz="2800" dirty="0" smtClean="0"/>
              <a:t>, para tener los datos de una forma normalizada y poder aplicarle distintas funciones.</a:t>
            </a:r>
          </a:p>
          <a:p>
            <a:r>
              <a:rPr lang="es-UY" sz="2800" dirty="0" smtClean="0"/>
              <a:t>Antes de generar la estructura de </a:t>
            </a:r>
            <a:r>
              <a:rPr lang="es-UY" sz="2800" dirty="0" err="1" smtClean="0"/>
              <a:t>Sistema_trifásico_instantáneos</a:t>
            </a:r>
            <a:r>
              <a:rPr lang="es-UY" sz="2800" dirty="0" smtClean="0"/>
              <a:t>, se le aplica un algoritmo que calcula la frecuencia de los canales</a:t>
            </a:r>
          </a:p>
        </p:txBody>
      </p:sp>
    </p:spTree>
    <p:extLst>
      <p:ext uri="{BB962C8B-B14F-4D97-AF65-F5344CB8AC3E}">
        <p14:creationId xmlns:p14="http://schemas.microsoft.com/office/powerpoint/2010/main" val="10616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Algoritmo de cálculo de frecuencia</a:t>
            </a:r>
            <a:endParaRPr lang="es-UY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270000"/>
            <a:ext cx="7206249" cy="5179492"/>
          </a:xfrm>
        </p:spPr>
      </p:pic>
    </p:spTree>
    <p:extLst>
      <p:ext uri="{BB962C8B-B14F-4D97-AF65-F5344CB8AC3E}">
        <p14:creationId xmlns:p14="http://schemas.microsoft.com/office/powerpoint/2010/main" val="86832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Algoritmo de cálculo de frecuencia</a:t>
            </a:r>
            <a:endParaRPr lang="es-UY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534" y="1930400"/>
            <a:ext cx="7968268" cy="3881437"/>
          </a:xfrm>
        </p:spPr>
      </p:pic>
    </p:spTree>
    <p:extLst>
      <p:ext uri="{BB962C8B-B14F-4D97-AF65-F5344CB8AC3E}">
        <p14:creationId xmlns:p14="http://schemas.microsoft.com/office/powerpoint/2010/main" val="190762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Motivación</a:t>
            </a:r>
            <a:endParaRPr lang="es-UY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Y" sz="2800" dirty="0" smtClean="0"/>
              <a:t>Al ser un curso pago por UTE, queríamos crear un módulo que genere algún beneficio a la unidad donde trabajamos.</a:t>
            </a:r>
          </a:p>
          <a:p>
            <a:r>
              <a:rPr lang="es-UY" sz="2800" dirty="0"/>
              <a:t>Entender </a:t>
            </a:r>
            <a:r>
              <a:rPr lang="es-UY" sz="2800" dirty="0" smtClean="0"/>
              <a:t>y aplicar distintos </a:t>
            </a:r>
            <a:r>
              <a:rPr lang="es-UY" sz="2800" dirty="0"/>
              <a:t>tipos de algoritmos utilizados en la </a:t>
            </a:r>
            <a:r>
              <a:rPr lang="es-UY" sz="2800" dirty="0" smtClean="0"/>
              <a:t>localización de fallas y poder aplicar nuevos, por ejemplo: </a:t>
            </a:r>
            <a:r>
              <a:rPr lang="es-UY" sz="2800" dirty="0" err="1" smtClean="0"/>
              <a:t>Fuzzy</a:t>
            </a:r>
            <a:r>
              <a:rPr lang="es-UY" sz="2800" dirty="0" smtClean="0"/>
              <a:t>, redes neuronales, wavelets, etc…</a:t>
            </a:r>
          </a:p>
          <a:p>
            <a:pPr marL="0" indent="0">
              <a:buNone/>
            </a:pP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175743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Algoritmo calculo de </a:t>
            </a:r>
            <a:r>
              <a:rPr lang="es-UY" dirty="0" err="1" smtClean="0"/>
              <a:t>fasores</a:t>
            </a:r>
            <a:r>
              <a:rPr lang="es-UY" dirty="0" smtClean="0"/>
              <a:t> (ventana móvil y </a:t>
            </a:r>
            <a:r>
              <a:rPr lang="es-UY" dirty="0" err="1" smtClean="0"/>
              <a:t>dft</a:t>
            </a:r>
            <a:r>
              <a:rPr lang="es-UY"/>
              <a:t>)</a:t>
            </a:r>
            <a:endParaRPr lang="es-UY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346303"/>
            <a:ext cx="8596312" cy="351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34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Trabajos a futuro</a:t>
            </a:r>
            <a:endParaRPr lang="es-UY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UY" sz="2800" dirty="0" smtClean="0"/>
              <a:t>Tomar información de parámetros de la línea desde </a:t>
            </a:r>
            <a:r>
              <a:rPr lang="es-UY" sz="2800" dirty="0" err="1" smtClean="0"/>
              <a:t>PSSe</a:t>
            </a:r>
            <a:endParaRPr lang="es-UY" sz="2800" dirty="0" smtClean="0"/>
          </a:p>
          <a:p>
            <a:r>
              <a:rPr lang="es-UY" sz="2800" dirty="0" smtClean="0"/>
              <a:t>Implementación de algoritmos de cálculos de distancia</a:t>
            </a:r>
          </a:p>
          <a:p>
            <a:r>
              <a:rPr lang="es-UY" sz="2800" dirty="0" smtClean="0"/>
              <a:t>Entrada y presentación de datos y resultados de forma amigable para el usuario.</a:t>
            </a:r>
          </a:p>
          <a:p>
            <a:r>
              <a:rPr lang="es-UY" sz="2800" dirty="0" smtClean="0"/>
              <a:t>Mejor la interpretación de archivos COMTRADE</a:t>
            </a:r>
            <a:endParaRPr lang="es-UY" sz="2800" dirty="0"/>
          </a:p>
        </p:txBody>
      </p:sp>
    </p:spTree>
    <p:extLst>
      <p:ext uri="{BB962C8B-B14F-4D97-AF65-F5344CB8AC3E}">
        <p14:creationId xmlns:p14="http://schemas.microsoft.com/office/powerpoint/2010/main" val="159636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Motivación</a:t>
            </a:r>
            <a:endParaRPr lang="es-UY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Y" sz="2800" dirty="0" smtClean="0"/>
              <a:t>Mejorar la velocidad de reposición de servicio eléctrico, aportando información de localización de la fallas a las brigadas de torreros (cuando fallan las herramientas estándar (FPL o localización interna de los IED).</a:t>
            </a:r>
          </a:p>
          <a:p>
            <a:r>
              <a:rPr lang="es-UY" sz="2800" dirty="0" smtClean="0"/>
              <a:t>Aplicar conocimientos aprendidos en el curso CCJ.</a:t>
            </a:r>
          </a:p>
          <a:p>
            <a:r>
              <a:rPr lang="es-UY" sz="2800" dirty="0" smtClean="0"/>
              <a:t>Integrar herramientas usadas en la industria al flujo de desarrollo como VS CODE, GIT y GITHUB.</a:t>
            </a:r>
          </a:p>
          <a:p>
            <a:pPr marL="0" indent="0">
              <a:buNone/>
            </a:pP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46329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Descripción del problema</a:t>
            </a:r>
            <a:br>
              <a:rPr lang="es-UY" dirty="0" smtClean="0"/>
            </a:br>
            <a:endParaRPr lang="es-UY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Y" sz="2800" dirty="0" smtClean="0"/>
              <a:t>El sistema eléctrico de potencia está compuesto por:</a:t>
            </a:r>
          </a:p>
          <a:p>
            <a:pPr lvl="1"/>
            <a:r>
              <a:rPr lang="es-UY" sz="2800" dirty="0" smtClean="0"/>
              <a:t>Centros de generación</a:t>
            </a:r>
          </a:p>
          <a:p>
            <a:pPr lvl="1"/>
            <a:r>
              <a:rPr lang="es-UY" sz="2800" dirty="0" smtClean="0"/>
              <a:t>Centros de transformación</a:t>
            </a:r>
          </a:p>
          <a:p>
            <a:pPr lvl="1"/>
            <a:r>
              <a:rPr lang="es-UY" sz="2800" dirty="0" smtClean="0"/>
              <a:t>Líneas y cables (transmisión y distribución)</a:t>
            </a:r>
          </a:p>
          <a:p>
            <a:pPr lvl="1"/>
            <a:r>
              <a:rPr lang="es-UY" sz="2800" dirty="0" smtClean="0"/>
              <a:t>Centros de consumo (clientes)</a:t>
            </a:r>
          </a:p>
          <a:p>
            <a:endParaRPr lang="es-UY" dirty="0" smtClean="0"/>
          </a:p>
          <a:p>
            <a:pPr marL="0" indent="0">
              <a:buNone/>
            </a:pPr>
            <a:endParaRPr lang="es-UY" dirty="0" smtClean="0"/>
          </a:p>
        </p:txBody>
      </p:sp>
    </p:spTree>
    <p:extLst>
      <p:ext uri="{BB962C8B-B14F-4D97-AF65-F5344CB8AC3E}">
        <p14:creationId xmlns:p14="http://schemas.microsoft.com/office/powerpoint/2010/main" val="1402059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050" y="847725"/>
            <a:ext cx="1223010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72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/>
              <a:t>Descripción del problema</a:t>
            </a:r>
            <a:br>
              <a:rPr lang="es-UY" dirty="0"/>
            </a:br>
            <a:endParaRPr lang="es-UY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Y" sz="2800" dirty="0"/>
              <a:t>Definición de falla: condición que impide operar uno o más equipos del sistema eléctrico de potencia.</a:t>
            </a:r>
          </a:p>
          <a:p>
            <a:r>
              <a:rPr lang="es-UY" sz="2800" dirty="0"/>
              <a:t>Tipos de falla en líneas y cables de transmisión: Conductor abierto y cortocircuito, debido a rotura de conductores (o aislación), caída de torres o roturas de cadena de </a:t>
            </a:r>
            <a:r>
              <a:rPr lang="es-UY" sz="2800" dirty="0" smtClean="0"/>
              <a:t>aisladores, incendios (ionización del aire) y contaminación.</a:t>
            </a:r>
            <a:endParaRPr lang="es-UY" sz="2800" dirty="0"/>
          </a:p>
        </p:txBody>
      </p:sp>
    </p:spTree>
    <p:extLst>
      <p:ext uri="{BB962C8B-B14F-4D97-AF65-F5344CB8AC3E}">
        <p14:creationId xmlns:p14="http://schemas.microsoft.com/office/powerpoint/2010/main" val="382428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Descripción del problema</a:t>
            </a:r>
            <a:br>
              <a:rPr lang="es-UY" dirty="0" smtClean="0"/>
            </a:br>
            <a:endParaRPr lang="es-UY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Y" sz="2800" dirty="0" smtClean="0"/>
              <a:t>En el caso de las líneas y cables de transmisión, estos se extienden por varios kilómetros, excediendo en varios casos los cien kilómetros. </a:t>
            </a:r>
          </a:p>
          <a:p>
            <a:r>
              <a:rPr lang="es-UY" sz="2800" dirty="0" smtClean="0"/>
              <a:t>Debido a eso, es necesario tener un método que indique a que distancia del punto de medición ocurrió la falta, facilitando el trabajo de las brigadas y minimizar el tiempo de indisposición.</a:t>
            </a:r>
          </a:p>
          <a:p>
            <a:endParaRPr lang="es-UY" sz="2800" dirty="0"/>
          </a:p>
        </p:txBody>
      </p:sp>
    </p:spTree>
    <p:extLst>
      <p:ext uri="{BB962C8B-B14F-4D97-AF65-F5344CB8AC3E}">
        <p14:creationId xmlns:p14="http://schemas.microsoft.com/office/powerpoint/2010/main" val="424643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Descripción del problema</a:t>
            </a:r>
            <a:br>
              <a:rPr lang="es-UY" dirty="0" smtClean="0"/>
            </a:br>
            <a:r>
              <a:rPr lang="es-UY" dirty="0" smtClean="0"/>
              <a:t>Sistema de protección</a:t>
            </a:r>
            <a:endParaRPr lang="es-UY" dirty="0"/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UY" sz="2800" dirty="0" smtClean="0"/>
              <a:t>Los sistemas de protección en el caso particular de líneas y cables de transmisión de baja (31,5kV), media (63kV), alta (150kV) y extra alta tensión (500kV) se componen de:</a:t>
            </a:r>
          </a:p>
          <a:p>
            <a:pPr lvl="1"/>
            <a:r>
              <a:rPr lang="es-UY" sz="2800" dirty="0" smtClean="0"/>
              <a:t>Equipos de corte y maniobra</a:t>
            </a:r>
          </a:p>
          <a:p>
            <a:pPr lvl="2"/>
            <a:r>
              <a:rPr lang="es-UY" sz="2800" dirty="0" smtClean="0"/>
              <a:t>Interruptores</a:t>
            </a:r>
          </a:p>
          <a:p>
            <a:pPr lvl="2"/>
            <a:r>
              <a:rPr lang="es-UY" sz="2800" dirty="0" smtClean="0"/>
              <a:t>Seccionadores</a:t>
            </a:r>
          </a:p>
        </p:txBody>
      </p:sp>
    </p:spTree>
    <p:extLst>
      <p:ext uri="{BB962C8B-B14F-4D97-AF65-F5344CB8AC3E}">
        <p14:creationId xmlns:p14="http://schemas.microsoft.com/office/powerpoint/2010/main" val="9271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/>
              <a:t>Descripción del problema</a:t>
            </a:r>
            <a:br>
              <a:rPr lang="es-UY" dirty="0"/>
            </a:br>
            <a:r>
              <a:rPr lang="es-UY" dirty="0"/>
              <a:t>Sistema de protección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UY" sz="2800" dirty="0"/>
              <a:t>Trasformadores de medida</a:t>
            </a:r>
          </a:p>
          <a:p>
            <a:pPr lvl="2"/>
            <a:r>
              <a:rPr lang="es-UY" sz="2800" dirty="0"/>
              <a:t>Transformador de corriente</a:t>
            </a:r>
          </a:p>
          <a:p>
            <a:pPr lvl="2"/>
            <a:r>
              <a:rPr lang="es-UY" sz="2800" dirty="0"/>
              <a:t>Transformador de tensión</a:t>
            </a:r>
          </a:p>
          <a:p>
            <a:pPr lvl="1"/>
            <a:r>
              <a:rPr lang="es-UY" sz="2800" dirty="0"/>
              <a:t>Relé de protección, quien genera el COMTRADE que contiene la información de las magnitudes de los canales de corriente y tensión en el momento de la falta.</a:t>
            </a:r>
          </a:p>
          <a:p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220443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</TotalTime>
  <Words>751</Words>
  <Application>Microsoft Office PowerPoint</Application>
  <PresentationFormat>Panorámica</PresentationFormat>
  <Paragraphs>62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5" baseType="lpstr">
      <vt:lpstr>Arial</vt:lpstr>
      <vt:lpstr>Trebuchet MS</vt:lpstr>
      <vt:lpstr>Wingdings 3</vt:lpstr>
      <vt:lpstr>Faceta</vt:lpstr>
      <vt:lpstr>Powerdistancer.jl</vt:lpstr>
      <vt:lpstr>Motivación</vt:lpstr>
      <vt:lpstr>Motivación</vt:lpstr>
      <vt:lpstr>Descripción del problema </vt:lpstr>
      <vt:lpstr>Presentación de PowerPoint</vt:lpstr>
      <vt:lpstr>Descripción del problema </vt:lpstr>
      <vt:lpstr>Descripción del problema </vt:lpstr>
      <vt:lpstr>Descripción del problema Sistema de protección</vt:lpstr>
      <vt:lpstr>Descripción del problema Sistema de protección</vt:lpstr>
      <vt:lpstr>Presentación de PowerPoint</vt:lpstr>
      <vt:lpstr>Diseño del proyecto</vt:lpstr>
      <vt:lpstr>Presentación de PowerPoint</vt:lpstr>
      <vt:lpstr>Presentación de PowerPoint</vt:lpstr>
      <vt:lpstr>Estructura de datos</vt:lpstr>
      <vt:lpstr>COMTRADE</vt:lpstr>
      <vt:lpstr>COMTRADE</vt:lpstr>
      <vt:lpstr>COMTRADE</vt:lpstr>
      <vt:lpstr>Algoritmo de cálculo de frecuencia</vt:lpstr>
      <vt:lpstr>Algoritmo de cálculo de frecuencia</vt:lpstr>
      <vt:lpstr>Algoritmo calculo de fasores (ventana móvil y dft)</vt:lpstr>
      <vt:lpstr>Trabajos a futuro</vt:lpstr>
    </vt:vector>
  </TitlesOfParts>
  <Company>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Powerdistancer</dc:title>
  <dc:creator>Administrador</dc:creator>
  <cp:lastModifiedBy>Administrador</cp:lastModifiedBy>
  <cp:revision>15</cp:revision>
  <dcterms:created xsi:type="dcterms:W3CDTF">2022-11-25T16:36:11Z</dcterms:created>
  <dcterms:modified xsi:type="dcterms:W3CDTF">2022-11-25T18:51:30Z</dcterms:modified>
</cp:coreProperties>
</file>