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6" d="100"/>
          <a:sy n="186" d="100"/>
        </p:scale>
        <p:origin x="-3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14-01-07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14-01-07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If you use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insert slide number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under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Footer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, that text box only displays the slide number, not the total number of slides. So I use a new textbox for the slide number in the master.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 version of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Equity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.</a:t>
            </a: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14-01-07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14-01-07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14-01-07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14-01-07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14-01-07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14-01-07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14-01-07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14-01-07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14-01-07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14-01-07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14-01-07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14-01-07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>
                <a:latin typeface="Perpetua" charset="0"/>
              </a:rPr>
              <a:pPr eaLnBrk="1" hangingPunct="1"/>
              <a:t>‹#›</a:t>
            </a:fld>
            <a:r>
              <a:rPr lang="en-US" sz="1400">
                <a:latin typeface="Perpetua" charset="0"/>
              </a:rPr>
              <a:t>/n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endParaRPr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931830" y="3260973"/>
          <a:ext cx="7127940" cy="308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34"/>
                <a:gridCol w="1408220"/>
                <a:gridCol w="1483660"/>
                <a:gridCol w="1496234"/>
                <a:gridCol w="1433592"/>
              </a:tblGrid>
              <a:tr h="11509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Oliver Schulte</a:t>
                      </a: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Hassan </a:t>
                      </a:r>
                      <a:r>
                        <a:rPr lang="en-CA" sz="2400" b="0" cap="none" spc="0" dirty="0" err="1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Khosravi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Arthur</a:t>
                      </a:r>
                      <a:r>
                        <a:rPr lang="en-CA" sz="2400" b="0" cap="none" spc="0" baseline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Kirkpatrick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Tianxiang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Gao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Yuke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Zhu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</a:tr>
              <a:tr h="189493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400" dirty="0">
              <a:solidFill>
                <a:schemeClr val="tx2"/>
              </a:solidFill>
              <a:latin typeface="Perpetu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38227"/>
              </p:ext>
            </p:extLst>
          </p:nvPr>
        </p:nvGraphicFramePr>
        <p:xfrm>
          <a:off x="2281908" y="3261044"/>
          <a:ext cx="94762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6907"/>
                <a:gridCol w="236907"/>
                <a:gridCol w="236907"/>
                <a:gridCol w="23690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48310" y="2888146"/>
            <a:ext cx="133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FV of neighbor 1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31913"/>
              </p:ext>
            </p:extLst>
          </p:nvPr>
        </p:nvGraphicFramePr>
        <p:xfrm>
          <a:off x="3608655" y="3261044"/>
          <a:ext cx="94762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6907"/>
                <a:gridCol w="236907"/>
                <a:gridCol w="236907"/>
                <a:gridCol w="23690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45784" y="2888146"/>
            <a:ext cx="133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FV of neighbor 2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062317"/>
              </p:ext>
            </p:extLst>
          </p:nvPr>
        </p:nvGraphicFramePr>
        <p:xfrm>
          <a:off x="5338254" y="3261044"/>
          <a:ext cx="94762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6907"/>
                <a:gridCol w="236907"/>
                <a:gridCol w="236907"/>
                <a:gridCol w="23690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63298" y="2888146"/>
            <a:ext cx="138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FV of neighbor </a:t>
            </a:r>
            <a:r>
              <a:rPr lang="en-US" sz="1200" i="1" dirty="0" smtClean="0"/>
              <a:t>n</a:t>
            </a:r>
            <a:endParaRPr lang="en-US" sz="1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786235" y="3180616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9003" y="3882881"/>
            <a:ext cx="10105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classifier:</a:t>
            </a:r>
            <a:br>
              <a:rPr lang="en-US" sz="1200" dirty="0" smtClean="0"/>
            </a:br>
            <a:r>
              <a:rPr lang="en-US" sz="1200" dirty="0" smtClean="0"/>
              <a:t>SVM, </a:t>
            </a:r>
          </a:p>
          <a:p>
            <a:r>
              <a:rPr lang="en-US" sz="1200" dirty="0" smtClean="0"/>
              <a:t>logistic reg.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1908" y="4843326"/>
            <a:ext cx="9476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score 1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642795" y="4847688"/>
            <a:ext cx="9476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score 2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338254" y="4843041"/>
            <a:ext cx="9476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score 3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9890" y="5341496"/>
            <a:ext cx="12681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aggregator/</a:t>
            </a:r>
          </a:p>
          <a:p>
            <a:r>
              <a:rPr lang="en-US" sz="1200" dirty="0" smtClean="0"/>
              <a:t>combining rule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325125" y="6064503"/>
            <a:ext cx="18381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final classification score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518090" y="2025200"/>
            <a:ext cx="15002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aggregator/</a:t>
            </a:r>
          </a:p>
          <a:p>
            <a:r>
              <a:rPr lang="en-US" sz="1200" dirty="0" smtClean="0"/>
              <a:t>aggregate function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23838"/>
              </p:ext>
            </p:extLst>
          </p:nvPr>
        </p:nvGraphicFramePr>
        <p:xfrm>
          <a:off x="3738387" y="1337694"/>
          <a:ext cx="94762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5534"/>
                <a:gridCol w="208280"/>
                <a:gridCol w="236907"/>
                <a:gridCol w="23690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48310" y="1380695"/>
            <a:ext cx="159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aggregate FV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79749" y="657672"/>
            <a:ext cx="16932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classifier:</a:t>
            </a:r>
            <a:br>
              <a:rPr lang="en-US" sz="1200" dirty="0" smtClean="0"/>
            </a:br>
            <a:r>
              <a:rPr lang="en-US" sz="1200" dirty="0" smtClean="0"/>
              <a:t>SVM, logistic reg.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325125" y="150460"/>
            <a:ext cx="18381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final classification score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08655" y="3882881"/>
            <a:ext cx="10105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classifier:</a:t>
            </a:r>
            <a:br>
              <a:rPr lang="en-US" sz="1200" dirty="0" smtClean="0"/>
            </a:br>
            <a:r>
              <a:rPr lang="en-US" sz="1200" dirty="0" smtClean="0"/>
              <a:t>SVM, </a:t>
            </a:r>
          </a:p>
          <a:p>
            <a:r>
              <a:rPr lang="en-US" sz="1200" dirty="0" smtClean="0"/>
              <a:t>logistic reg. 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275383" y="3882881"/>
            <a:ext cx="10105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classifier:</a:t>
            </a:r>
            <a:br>
              <a:rPr lang="en-US" sz="1200" dirty="0" smtClean="0"/>
            </a:br>
            <a:r>
              <a:rPr lang="en-US" sz="1200" dirty="0" smtClean="0"/>
              <a:t>SVM, </a:t>
            </a:r>
          </a:p>
          <a:p>
            <a:r>
              <a:rPr lang="en-US" sz="1200" dirty="0" smtClean="0"/>
              <a:t>logistic reg. 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24" idx="0"/>
            <a:endCxn id="25" idx="2"/>
          </p:cNvCxnSpPr>
          <p:nvPr/>
        </p:nvCxnSpPr>
        <p:spPr>
          <a:xfrm flipV="1">
            <a:off x="4226367" y="427459"/>
            <a:ext cx="17845" cy="230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2"/>
          </p:cNvCxnSpPr>
          <p:nvPr/>
        </p:nvCxnSpPr>
        <p:spPr>
          <a:xfrm flipV="1">
            <a:off x="4226367" y="1119337"/>
            <a:ext cx="0" cy="218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0"/>
            <a:endCxn id="22" idx="2"/>
          </p:cNvCxnSpPr>
          <p:nvPr/>
        </p:nvCxnSpPr>
        <p:spPr>
          <a:xfrm flipH="1" flipV="1">
            <a:off x="4212201" y="1708534"/>
            <a:ext cx="56025" cy="316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14" name="Straight Arrow Connector 17413"/>
          <p:cNvCxnSpPr>
            <a:stCxn id="4" idx="0"/>
            <a:endCxn id="21" idx="1"/>
          </p:cNvCxnSpPr>
          <p:nvPr/>
        </p:nvCxnSpPr>
        <p:spPr>
          <a:xfrm flipV="1">
            <a:off x="2717425" y="2256033"/>
            <a:ext cx="800665" cy="632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16" name="Straight Arrow Connector 17415"/>
          <p:cNvCxnSpPr>
            <a:stCxn id="9" idx="0"/>
          </p:cNvCxnSpPr>
          <p:nvPr/>
        </p:nvCxnSpPr>
        <p:spPr>
          <a:xfrm flipV="1">
            <a:off x="4211292" y="2546891"/>
            <a:ext cx="909" cy="341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18" name="Straight Arrow Connector 17417"/>
          <p:cNvCxnSpPr>
            <a:stCxn id="11" idx="0"/>
            <a:endCxn id="21" idx="3"/>
          </p:cNvCxnSpPr>
          <p:nvPr/>
        </p:nvCxnSpPr>
        <p:spPr>
          <a:xfrm flipH="1" flipV="1">
            <a:off x="5018361" y="2256033"/>
            <a:ext cx="837171" cy="632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0" name="Straight Arrow Connector 17419"/>
          <p:cNvCxnSpPr>
            <a:endCxn id="6" idx="0"/>
          </p:cNvCxnSpPr>
          <p:nvPr/>
        </p:nvCxnSpPr>
        <p:spPr>
          <a:xfrm>
            <a:off x="2717425" y="3687189"/>
            <a:ext cx="6845" cy="195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2" name="Straight Arrow Connector 17421"/>
          <p:cNvCxnSpPr>
            <a:endCxn id="26" idx="0"/>
          </p:cNvCxnSpPr>
          <p:nvPr/>
        </p:nvCxnSpPr>
        <p:spPr>
          <a:xfrm>
            <a:off x="4076138" y="3631884"/>
            <a:ext cx="37784" cy="250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4" name="Straight Arrow Connector 17423"/>
          <p:cNvCxnSpPr>
            <a:endCxn id="27" idx="0"/>
          </p:cNvCxnSpPr>
          <p:nvPr/>
        </p:nvCxnSpPr>
        <p:spPr>
          <a:xfrm flipH="1">
            <a:off x="5780650" y="3631884"/>
            <a:ext cx="47777" cy="250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6" name="Straight Arrow Connector 17425"/>
          <p:cNvCxnSpPr>
            <a:stCxn id="6" idx="2"/>
            <a:endCxn id="16" idx="0"/>
          </p:cNvCxnSpPr>
          <p:nvPr/>
        </p:nvCxnSpPr>
        <p:spPr>
          <a:xfrm>
            <a:off x="2724270" y="4529212"/>
            <a:ext cx="31452" cy="314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8" name="Straight Arrow Connector 17427"/>
          <p:cNvCxnSpPr>
            <a:stCxn id="26" idx="2"/>
            <a:endCxn id="17" idx="0"/>
          </p:cNvCxnSpPr>
          <p:nvPr/>
        </p:nvCxnSpPr>
        <p:spPr>
          <a:xfrm>
            <a:off x="4113922" y="4529212"/>
            <a:ext cx="2687" cy="318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30" name="Straight Arrow Connector 17429"/>
          <p:cNvCxnSpPr>
            <a:stCxn id="27" idx="2"/>
            <a:endCxn id="18" idx="0"/>
          </p:cNvCxnSpPr>
          <p:nvPr/>
        </p:nvCxnSpPr>
        <p:spPr>
          <a:xfrm>
            <a:off x="5780650" y="4529212"/>
            <a:ext cx="31418" cy="313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32" name="Straight Arrow Connector 17431"/>
          <p:cNvCxnSpPr>
            <a:stCxn id="16" idx="2"/>
            <a:endCxn id="19" idx="1"/>
          </p:cNvCxnSpPr>
          <p:nvPr/>
        </p:nvCxnSpPr>
        <p:spPr>
          <a:xfrm>
            <a:off x="2755722" y="5120325"/>
            <a:ext cx="764168" cy="452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35" name="Straight Arrow Connector 17434"/>
          <p:cNvCxnSpPr>
            <a:stCxn id="17" idx="2"/>
            <a:endCxn id="19" idx="0"/>
          </p:cNvCxnSpPr>
          <p:nvPr/>
        </p:nvCxnSpPr>
        <p:spPr>
          <a:xfrm>
            <a:off x="4116609" y="5124687"/>
            <a:ext cx="37354" cy="21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37" name="Straight Arrow Connector 17436"/>
          <p:cNvCxnSpPr>
            <a:stCxn id="18" idx="2"/>
            <a:endCxn id="19" idx="3"/>
          </p:cNvCxnSpPr>
          <p:nvPr/>
        </p:nvCxnSpPr>
        <p:spPr>
          <a:xfrm flipH="1">
            <a:off x="4788035" y="5120040"/>
            <a:ext cx="1024033" cy="452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41" name="Straight Arrow Connector 17440"/>
          <p:cNvCxnSpPr>
            <a:stCxn id="19" idx="2"/>
          </p:cNvCxnSpPr>
          <p:nvPr/>
        </p:nvCxnSpPr>
        <p:spPr>
          <a:xfrm flipH="1">
            <a:off x="4113922" y="5803161"/>
            <a:ext cx="40041" cy="261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42" name="TextBox 17441"/>
          <p:cNvSpPr txBox="1"/>
          <p:nvPr/>
        </p:nvSpPr>
        <p:spPr>
          <a:xfrm>
            <a:off x="6800392" y="3261044"/>
            <a:ext cx="56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561422" y="4300482"/>
            <a:ext cx="1112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classification by aggregating predictions</a:t>
            </a:r>
            <a:br>
              <a:rPr lang="en-US" sz="1200" dirty="0" smtClean="0"/>
            </a:br>
            <a:r>
              <a:rPr lang="en-US" sz="1200" dirty="0" smtClean="0"/>
              <a:t>(combining rules)</a:t>
            </a:r>
            <a:endParaRPr lang="en-US" sz="1200" dirty="0"/>
          </a:p>
        </p:txBody>
      </p:sp>
      <p:cxnSp>
        <p:nvCxnSpPr>
          <p:cNvPr id="17446" name="Straight Connector 17445"/>
          <p:cNvCxnSpPr/>
          <p:nvPr/>
        </p:nvCxnSpPr>
        <p:spPr>
          <a:xfrm>
            <a:off x="6547766" y="3769126"/>
            <a:ext cx="10309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67412" y="922195"/>
            <a:ext cx="1611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classification </a:t>
            </a:r>
          </a:p>
          <a:p>
            <a:r>
              <a:rPr lang="en-US" sz="1200" dirty="0" smtClean="0"/>
              <a:t>by</a:t>
            </a:r>
          </a:p>
          <a:p>
            <a:r>
              <a:rPr lang="en-US" sz="1200" dirty="0" smtClean="0"/>
              <a:t>aggregating</a:t>
            </a:r>
          </a:p>
          <a:p>
            <a:r>
              <a:rPr lang="en-US" sz="1200" dirty="0" smtClean="0"/>
              <a:t>features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propositionalization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561422" y="3074838"/>
            <a:ext cx="10309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Bayes net figure </a:t>
            </a:r>
            <a:r>
              <a:rPr lang="en-US" smtClean="0"/>
              <a:t>with predictors.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41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81</TotalTime>
  <Words>142</Words>
  <Application>Microsoft Macintosh PowerPoint</Application>
  <PresentationFormat>On-screen Show (4:3)</PresentationFormat>
  <Paragraphs>41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BasicPresentation</vt:lpstr>
      <vt:lpstr>PowerPoint Presentation</vt:lpstr>
      <vt:lpstr>PowerPoint Presentation</vt:lpstr>
      <vt:lpstr>do Bayes net figure with predictors.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15</cp:revision>
  <cp:lastPrinted>2014-01-08T01:14:00Z</cp:lastPrinted>
  <dcterms:created xsi:type="dcterms:W3CDTF">2011-12-30T19:23:42Z</dcterms:created>
  <dcterms:modified xsi:type="dcterms:W3CDTF">2014-01-08T01:51:30Z</dcterms:modified>
</cp:coreProperties>
</file>