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9" d="100"/>
          <a:sy n="179" d="100"/>
        </p:scale>
        <p:origin x="-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F15C-DF2D-D34E-BC20-4F8AEC591008}" type="datetimeFigureOut">
              <a:rPr lang="en-US" smtClean="0"/>
              <a:t>12-07-25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4A9A-CC17-4F49-AF70-ABD4EC4A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F15C-DF2D-D34E-BC20-4F8AEC591008}" type="datetimeFigureOut">
              <a:rPr lang="en-US" smtClean="0"/>
              <a:t>12-07-25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4A9A-CC17-4F49-AF70-ABD4EC4A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0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F15C-DF2D-D34E-BC20-4F8AEC591008}" type="datetimeFigureOut">
              <a:rPr lang="en-US" smtClean="0"/>
              <a:t>12-07-25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4A9A-CC17-4F49-AF70-ABD4EC4A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7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F15C-DF2D-D34E-BC20-4F8AEC591008}" type="datetimeFigureOut">
              <a:rPr lang="en-US" smtClean="0"/>
              <a:t>12-07-25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4A9A-CC17-4F49-AF70-ABD4EC4A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7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F15C-DF2D-D34E-BC20-4F8AEC591008}" type="datetimeFigureOut">
              <a:rPr lang="en-US" smtClean="0"/>
              <a:t>12-07-25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4A9A-CC17-4F49-AF70-ABD4EC4A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F15C-DF2D-D34E-BC20-4F8AEC591008}" type="datetimeFigureOut">
              <a:rPr lang="en-US" smtClean="0"/>
              <a:t>12-07-25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4A9A-CC17-4F49-AF70-ABD4EC4A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4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F15C-DF2D-D34E-BC20-4F8AEC591008}" type="datetimeFigureOut">
              <a:rPr lang="en-US" smtClean="0"/>
              <a:t>12-07-25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4A9A-CC17-4F49-AF70-ABD4EC4A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5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F15C-DF2D-D34E-BC20-4F8AEC591008}" type="datetimeFigureOut">
              <a:rPr lang="en-US" smtClean="0"/>
              <a:t>12-07-25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4A9A-CC17-4F49-AF70-ABD4EC4A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6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F15C-DF2D-D34E-BC20-4F8AEC591008}" type="datetimeFigureOut">
              <a:rPr lang="en-US" smtClean="0"/>
              <a:t>12-07-25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4A9A-CC17-4F49-AF70-ABD4EC4A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7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F15C-DF2D-D34E-BC20-4F8AEC591008}" type="datetimeFigureOut">
              <a:rPr lang="en-US" smtClean="0"/>
              <a:t>12-07-25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4A9A-CC17-4F49-AF70-ABD4EC4A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F15C-DF2D-D34E-BC20-4F8AEC591008}" type="datetimeFigureOut">
              <a:rPr lang="en-US" smtClean="0"/>
              <a:t>12-07-25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4A9A-CC17-4F49-AF70-ABD4EC4A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1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EF15C-DF2D-D34E-BC20-4F8AEC591008}" type="datetimeFigureOut">
              <a:rPr lang="en-US" smtClean="0"/>
              <a:t>12-07-25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F4A9A-CC17-4F49-AF70-ABD4EC4A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1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AvgC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051" y="1222028"/>
            <a:ext cx="4158627" cy="277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5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meAvgAcc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657" y="3997561"/>
            <a:ext cx="4012388" cy="267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7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AvgC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5" y="1244600"/>
            <a:ext cx="4460664" cy="2820714"/>
          </a:xfrm>
          <a:prstGeom prst="rect">
            <a:avLst/>
          </a:prstGeom>
        </p:spPr>
      </p:pic>
      <p:pic>
        <p:nvPicPr>
          <p:cNvPr id="6" name="Picture 5" descr="timeAvgAc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92" y="1244600"/>
            <a:ext cx="4452169" cy="28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1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Schulte</dc:creator>
  <cp:lastModifiedBy>Oliver Schulte</cp:lastModifiedBy>
  <cp:revision>5</cp:revision>
  <cp:lastPrinted>2012-07-25T19:07:22Z</cp:lastPrinted>
  <dcterms:created xsi:type="dcterms:W3CDTF">2012-07-24T17:06:15Z</dcterms:created>
  <dcterms:modified xsi:type="dcterms:W3CDTF">2012-07-25T23:38:25Z</dcterms:modified>
</cp:coreProperties>
</file>