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357" r:id="rId2"/>
    <p:sldId id="3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8" autoAdjust="0"/>
  </p:normalViewPr>
  <p:slideViewPr>
    <p:cSldViewPr>
      <p:cViewPr varScale="1">
        <p:scale>
          <a:sx n="77" d="100"/>
          <a:sy n="77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90E4-B570-429D-A545-DC641F773161}" type="datetimeFigureOut">
              <a:rPr lang="en-CA" smtClean="0"/>
              <a:pPr/>
              <a:t>2015-07-25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A505F-189E-4618-B1C3-0B87CBE2377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7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F0C9-9D90-43B7-B864-C740BDB0E12B}" type="datetimeFigureOut">
              <a:rPr lang="en-CA" smtClean="0"/>
              <a:pPr/>
              <a:t>2015-07-25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02E-09F5-4D88-B60D-2C95D92541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91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8CAFD-6C82-408B-8BD6-680A22434A1D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1DD6-8048-491F-BBF5-B518791B90AF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0DC9-3F05-4780-B172-4F4B471E6218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A89B-A74E-46AB-9EB7-65B171D4E376}" type="datetime1">
              <a:rPr lang="en-CA" smtClean="0"/>
              <a:pPr/>
              <a:t>2015-07-25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/20</a:t>
            </a:r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5CA5-BA56-48B6-BBA0-D6A8681BEE6A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59C6-FF95-4080-90D8-DD70E6EB21EF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D3C0-0ED9-4269-94DF-A41420A135D3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9D6-1A17-4480-AC41-88CC4C3FC685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294D-EBB8-4BC0-BB0D-326F6FEE763E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ECC7FA0-3EFB-4C8A-A8AC-D397C09AC9AB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F37C0-D2E4-4134-AD64-6C880C5E8A8D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5177DCE-6BA6-4C2B-82DA-C6AEA6CE7C44}" type="datetime1">
              <a:rPr lang="en-CA" smtClean="0"/>
              <a:pPr/>
              <a:t>2015-07-25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CA"/>
              <a:t>University of Alberta AI Seminar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8424" y="6407944"/>
            <a:ext cx="62460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/20</a:t>
            </a: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eg"/><Relationship Id="rId16" Type="http://schemas.openxmlformats.org/officeDocument/2006/relationships/image" Target="../media/image16.jpeg"/><Relationship Id="rId17" Type="http://schemas.openxmlformats.org/officeDocument/2006/relationships/image" Target="../media/image17.jpeg"/><Relationship Id="rId18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eg"/><Relationship Id="rId16" Type="http://schemas.openxmlformats.org/officeDocument/2006/relationships/image" Target="../media/image16.jpeg"/><Relationship Id="rId17" Type="http://schemas.openxmlformats.org/officeDocument/2006/relationships/image" Target="../media/image17.jpeg"/><Relationship Id="rId18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310"/>
            <a:ext cx="9143999" cy="427706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71600" y="1116232"/>
            <a:ext cx="7596336" cy="2607337"/>
            <a:chOff x="971600" y="1116232"/>
            <a:chExt cx="7596336" cy="260733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116232"/>
              <a:ext cx="7596336" cy="1736704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516877" y="2382590"/>
              <a:ext cx="6269494" cy="1340979"/>
              <a:chOff x="1516877" y="2382590"/>
              <a:chExt cx="6269494" cy="1340979"/>
            </a:xfrm>
          </p:grpSpPr>
          <p:cxnSp>
            <p:nvCxnSpPr>
              <p:cNvPr id="19" name="Straight Arrow Connector 18"/>
              <p:cNvCxnSpPr>
                <a:stCxn id="11" idx="2"/>
                <a:endCxn id="12" idx="1"/>
              </p:cNvCxnSpPr>
              <p:nvPr/>
            </p:nvCxnSpPr>
            <p:spPr>
              <a:xfrm>
                <a:off x="1516877" y="3222453"/>
                <a:ext cx="894882" cy="501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3" idx="1"/>
              </p:cNvCxnSpPr>
              <p:nvPr/>
            </p:nvCxnSpPr>
            <p:spPr>
              <a:xfrm flipV="1">
                <a:off x="3653944" y="2382590"/>
                <a:ext cx="557596" cy="1294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3" idx="3"/>
                <a:endCxn id="14" idx="1"/>
              </p:cNvCxnSpPr>
              <p:nvPr/>
            </p:nvCxnSpPr>
            <p:spPr>
              <a:xfrm>
                <a:off x="5151524" y="2382590"/>
                <a:ext cx="135852" cy="384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4" idx="3"/>
              </p:cNvCxnSpPr>
              <p:nvPr/>
            </p:nvCxnSpPr>
            <p:spPr>
              <a:xfrm>
                <a:off x="6185113" y="2766682"/>
                <a:ext cx="554269" cy="225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7737192" y="2933463"/>
                <a:ext cx="49179" cy="4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</a:t>
            </a:fld>
            <a:r>
              <a:rPr lang="en-CA" smtClean="0"/>
              <a:t>/20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3" y="2865092"/>
            <a:ext cx="792088" cy="357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3453843"/>
            <a:ext cx="1224137" cy="53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40" y="2169763"/>
            <a:ext cx="939984" cy="42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76" y="2524850"/>
            <a:ext cx="897737" cy="4836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82" y="2636912"/>
            <a:ext cx="997810" cy="602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71" y="2636912"/>
            <a:ext cx="872802" cy="593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7" y="2492896"/>
            <a:ext cx="2448321" cy="1104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03" y="3151265"/>
            <a:ext cx="3103583" cy="130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76" y="1818184"/>
            <a:ext cx="2635684" cy="1193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33" y="2305253"/>
            <a:ext cx="2382560" cy="1283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0" y="2318891"/>
            <a:ext cx="2743414" cy="165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02" y="2060848"/>
            <a:ext cx="2774404" cy="18853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5" y="4719403"/>
            <a:ext cx="2063496" cy="4541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28" y="4672471"/>
            <a:ext cx="1614108" cy="4541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25" y="4731148"/>
            <a:ext cx="1096051" cy="4541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87" y="4765871"/>
            <a:ext cx="1096051" cy="4541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76" y="4765871"/>
            <a:ext cx="1027557" cy="4541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49" y="4719403"/>
            <a:ext cx="1027557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310"/>
            <a:ext cx="9143999" cy="427706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71600" y="1116232"/>
            <a:ext cx="7596336" cy="2607337"/>
            <a:chOff x="971600" y="1116232"/>
            <a:chExt cx="7596336" cy="260733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1116232"/>
              <a:ext cx="7596336" cy="1736704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516877" y="2382590"/>
              <a:ext cx="6269494" cy="1340979"/>
              <a:chOff x="1516877" y="2382590"/>
              <a:chExt cx="6269494" cy="1340979"/>
            </a:xfrm>
          </p:grpSpPr>
          <p:cxnSp>
            <p:nvCxnSpPr>
              <p:cNvPr id="19" name="Straight Arrow Connector 18"/>
              <p:cNvCxnSpPr>
                <a:stCxn id="11" idx="2"/>
                <a:endCxn id="12" idx="1"/>
              </p:cNvCxnSpPr>
              <p:nvPr/>
            </p:nvCxnSpPr>
            <p:spPr>
              <a:xfrm>
                <a:off x="1516877" y="3222453"/>
                <a:ext cx="894882" cy="501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3" idx="1"/>
              </p:cNvCxnSpPr>
              <p:nvPr/>
            </p:nvCxnSpPr>
            <p:spPr>
              <a:xfrm flipV="1">
                <a:off x="3653944" y="2382590"/>
                <a:ext cx="557596" cy="1294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3" idx="3"/>
                <a:endCxn id="14" idx="1"/>
              </p:cNvCxnSpPr>
              <p:nvPr/>
            </p:nvCxnSpPr>
            <p:spPr>
              <a:xfrm>
                <a:off x="5151524" y="2382590"/>
                <a:ext cx="135852" cy="384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4" idx="3"/>
              </p:cNvCxnSpPr>
              <p:nvPr/>
            </p:nvCxnSpPr>
            <p:spPr>
              <a:xfrm>
                <a:off x="6185113" y="2766682"/>
                <a:ext cx="554269" cy="225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15" idx="3"/>
                <a:endCxn id="17" idx="1"/>
              </p:cNvCxnSpPr>
              <p:nvPr/>
            </p:nvCxnSpPr>
            <p:spPr>
              <a:xfrm flipV="1">
                <a:off x="7737192" y="2933463"/>
                <a:ext cx="49179" cy="4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</a:t>
            </a:fld>
            <a:r>
              <a:rPr lang="en-CA" smtClean="0"/>
              <a:t>/20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33" y="2865092"/>
            <a:ext cx="792088" cy="357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3453843"/>
            <a:ext cx="1224137" cy="53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40" y="2169763"/>
            <a:ext cx="939984" cy="4256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76" y="2524850"/>
            <a:ext cx="897737" cy="4836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82" y="2636912"/>
            <a:ext cx="997810" cy="6025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371" y="2636912"/>
            <a:ext cx="872802" cy="593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7" y="2492896"/>
            <a:ext cx="2448321" cy="1104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03" y="3151265"/>
            <a:ext cx="3103583" cy="1306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76" y="1818184"/>
            <a:ext cx="2635684" cy="1193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33" y="2305253"/>
            <a:ext cx="2382560" cy="1283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580" y="2318891"/>
            <a:ext cx="2743414" cy="165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02" y="2060848"/>
            <a:ext cx="2774404" cy="188530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5" y="4719403"/>
            <a:ext cx="2063496" cy="4541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28" y="4672471"/>
            <a:ext cx="1614108" cy="45415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25" y="4731148"/>
            <a:ext cx="1096051" cy="4541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87" y="4765871"/>
            <a:ext cx="1096051" cy="4541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76" y="4765871"/>
            <a:ext cx="1027557" cy="45415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49" y="4719403"/>
            <a:ext cx="1027557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0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3754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Markov Game Model for Valuing Player Actions in Ice Hockey</dc:title>
  <dc:creator>Kurt</dc:creator>
  <cp:lastModifiedBy>Oliver Schulte</cp:lastModifiedBy>
  <cp:revision>266</cp:revision>
  <dcterms:created xsi:type="dcterms:W3CDTF">2015-06-12T04:02:09Z</dcterms:created>
  <dcterms:modified xsi:type="dcterms:W3CDTF">2015-07-25T12:54:36Z</dcterms:modified>
</cp:coreProperties>
</file>