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handoutMasterIdLst>
    <p:handoutMasterId r:id="rId5"/>
  </p:handoutMasterIdLst>
  <p:sldIdLst>
    <p:sldId id="359" r:id="rId2"/>
    <p:sldId id="3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8" autoAdjust="0"/>
  </p:normalViewPr>
  <p:slideViewPr>
    <p:cSldViewPr>
      <p:cViewPr>
        <p:scale>
          <a:sx n="134" d="100"/>
          <a:sy n="134" d="100"/>
        </p:scale>
        <p:origin x="-2984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90E4-B570-429D-A545-DC641F773161}" type="datetimeFigureOut">
              <a:rPr lang="en-CA" smtClean="0"/>
              <a:pPr/>
              <a:t>2015-06-26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A505F-189E-4618-B1C3-0B87CBE2377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7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F0C9-9D90-43B7-B864-C740BDB0E12B}" type="datetimeFigureOut">
              <a:rPr lang="en-CA" smtClean="0"/>
              <a:pPr/>
              <a:t>2015-06-26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02E-09F5-4D88-B60D-2C95D92541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91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8CAFD-6C82-408B-8BD6-680A22434A1D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1DD6-8048-491F-BBF5-B518791B90AF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0DC9-3F05-4780-B172-4F4B471E6218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A89B-A74E-46AB-9EB7-65B171D4E376}" type="datetime1">
              <a:rPr lang="en-CA" smtClean="0"/>
              <a:pPr/>
              <a:t>2015-06-26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5CA5-BA56-48B6-BBA0-D6A8681BEE6A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59C6-FF95-4080-90D8-DD70E6EB21EF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D3C0-0ED9-4269-94DF-A41420A135D3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9D6-1A17-4480-AC41-88CC4C3FC685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294D-EBB8-4BC0-BB0D-326F6FEE763E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ECC7FA0-3EFB-4C8A-A8AC-D397C09AC9AB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F37C0-D2E4-4134-AD64-6C880C5E8A8D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5177DCE-6BA6-4C2B-82DA-C6AEA6CE7C44}" type="datetime1">
              <a:rPr lang="en-CA" smtClean="0"/>
              <a:pPr/>
              <a:t>2015-06-26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CA"/>
              <a:t>University of Alberta AI Seminar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8424" y="6407944"/>
            <a:ext cx="62460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55583"/>
          </a:xfrm>
        </p:spPr>
        <p:txBody>
          <a:bodyPr/>
          <a:lstStyle/>
          <a:p>
            <a:pPr marL="109728" indent="0">
              <a:buNone/>
            </a:pPr>
            <a:r>
              <a:rPr lang="en-CA" i="1"/>
              <a:t>Kurt Routley &amp; Oliver Schulte</a:t>
            </a:r>
            <a:r>
              <a:rPr lang="en-CA"/>
              <a:t>, Simon Fraser University, Vancouver, Canada. </a:t>
            </a:r>
          </a:p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Markov Game Model for Valuing Player Actions in Ice Hockey	</a:t>
            </a:r>
          </a:p>
        </p:txBody>
      </p:sp>
      <p:pic>
        <p:nvPicPr>
          <p:cNvPr id="5" name="Picture 5" descr="sfu-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132856"/>
            <a:ext cx="171637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/>
          <p:cNvGrpSpPr/>
          <p:nvPr/>
        </p:nvGrpSpPr>
        <p:grpSpPr>
          <a:xfrm>
            <a:off x="467544" y="2420888"/>
            <a:ext cx="5112568" cy="1296144"/>
            <a:chOff x="971600" y="4653136"/>
            <a:chExt cx="5112568" cy="1296144"/>
          </a:xfrm>
        </p:grpSpPr>
        <p:grpSp>
          <p:nvGrpSpPr>
            <p:cNvPr id="11" name="Group 10"/>
            <p:cNvGrpSpPr/>
            <p:nvPr/>
          </p:nvGrpSpPr>
          <p:grpSpPr>
            <a:xfrm>
              <a:off x="971600" y="4653136"/>
              <a:ext cx="5112568" cy="1296144"/>
              <a:chOff x="971600" y="4653136"/>
              <a:chExt cx="5112568" cy="1296144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915816" y="4653136"/>
                <a:ext cx="3168352" cy="1296144"/>
              </a:xfrm>
              <a:prstGeom prst="ellipse">
                <a:avLst/>
              </a:prstGeom>
              <a:noFill/>
              <a:ln w="19050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71600" y="4941168"/>
                <a:ext cx="20162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Reinforcement Learning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35896" y="4797152"/>
              <a:ext cx="2016224" cy="864096"/>
              <a:chOff x="6300192" y="4581128"/>
              <a:chExt cx="2016224" cy="864096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00192" y="4581128"/>
                <a:ext cx="2016224" cy="864096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88224" y="4653136"/>
                <a:ext cx="1512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Sports </a:t>
                </a:r>
              </a:p>
              <a:p>
                <a:r>
                  <a:rPr lang="en-US"/>
                  <a:t>Analytics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51325" y="3847688"/>
            <a:ext cx="88569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CA" sz="2800"/>
              <a:t>We built Markov game model for NHL.</a:t>
            </a:r>
          </a:p>
          <a:p>
            <a:pPr marL="457200" indent="-457200">
              <a:buFont typeface="Arial"/>
              <a:buChar char="•"/>
            </a:pPr>
            <a:r>
              <a:rPr lang="en-CA" sz="2800"/>
              <a:t>Big Data, Big Model:</a:t>
            </a:r>
          </a:p>
          <a:p>
            <a:pPr marL="914400" lvl="1" indent="-457200">
              <a:buFont typeface="Arial"/>
              <a:buChar char="•"/>
            </a:pPr>
            <a:r>
              <a:rPr lang="en-CA" sz="2800"/>
              <a:t>2.8 M Events.</a:t>
            </a:r>
          </a:p>
          <a:p>
            <a:pPr marL="914400" lvl="1" indent="-457200">
              <a:buFont typeface="Arial"/>
              <a:buChar char="•"/>
            </a:pPr>
            <a:r>
              <a:rPr lang="en-CA" sz="2800"/>
              <a:t>1.3 M States.</a:t>
            </a:r>
          </a:p>
          <a:p>
            <a:pPr marL="457200" indent="-457200">
              <a:buFont typeface="Arial"/>
              <a:buChar char="•"/>
            </a:pPr>
            <a:r>
              <a:rPr lang="en-CA" sz="2800"/>
              <a:t>Learn Q-function </a:t>
            </a:r>
            <a:r>
              <a:rPr lang="en-CA" sz="2400"/>
              <a:t>(expected value of action in state).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/>
          <a:lstStyle/>
          <a:p>
            <a:r>
              <a:rPr lang="en-US"/>
              <a:t>Q-based Action Impact Score</a:t>
            </a:r>
          </a:p>
          <a:p>
            <a:r>
              <a:rPr lang="en-US"/>
              <a:t>Rank Players based on total action impact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Player Ranking</a:t>
            </a:r>
          </a:p>
        </p:txBody>
      </p:sp>
      <p:pic>
        <p:nvPicPr>
          <p:cNvPr id="5" name="Picture 4" descr="q-tick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" y="2636912"/>
            <a:ext cx="5225064" cy="295232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4823400" y="20726400"/>
            <a:ext cx="8458200" cy="6019800"/>
            <a:chOff x="34823400" y="20726400"/>
            <a:chExt cx="8458200" cy="6019800"/>
          </a:xfrm>
        </p:grpSpPr>
        <p:pic>
          <p:nvPicPr>
            <p:cNvPr id="7" name="Content Placeholder 4" descr="playerimpactgoal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975800" y="20878800"/>
            <a:ext cx="8458200" cy="6019800"/>
            <a:chOff x="34823400" y="20726400"/>
            <a:chExt cx="8458200" cy="6019800"/>
          </a:xfrm>
        </p:grpSpPr>
        <p:pic>
          <p:nvPicPr>
            <p:cNvPr id="12" name="Content Placeholder 4" descr="playerimpactgoal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128200" y="21031200"/>
            <a:ext cx="8458200" cy="6019800"/>
            <a:chOff x="34823400" y="20726400"/>
            <a:chExt cx="8458200" cy="6019800"/>
          </a:xfrm>
        </p:grpSpPr>
        <p:pic>
          <p:nvPicPr>
            <p:cNvPr id="17" name="Content Placeholder 4" descr="playerimpactgoal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18" name="Right Arrow 17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80600" y="21183600"/>
            <a:ext cx="8458200" cy="6019800"/>
            <a:chOff x="34823400" y="20726400"/>
            <a:chExt cx="8458200" cy="6019800"/>
          </a:xfrm>
        </p:grpSpPr>
        <p:pic>
          <p:nvPicPr>
            <p:cNvPr id="22" name="Content Placeholder 4" descr="playerimpactgoals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23" name="Right Arrow 22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pic>
        <p:nvPicPr>
          <p:cNvPr id="26" name="Content Placeholder 4" descr="playerimpactgo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1" y="2636912"/>
            <a:ext cx="379388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63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3473</TotalTime>
  <Words>81</Words>
  <Application>Microsoft Macintosh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A Markov Game Model for Valuing Player Actions in Ice Hockey </vt:lpstr>
      <vt:lpstr>Player Ranking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Markov Game Model for Valuing Player Actions in Ice Hockey</dc:title>
  <dc:creator>Kurt</dc:creator>
  <cp:lastModifiedBy>Oliver Schulte</cp:lastModifiedBy>
  <cp:revision>266</cp:revision>
  <dcterms:created xsi:type="dcterms:W3CDTF">2015-06-12T04:02:09Z</dcterms:created>
  <dcterms:modified xsi:type="dcterms:W3CDTF">2015-06-26T19:18:08Z</dcterms:modified>
</cp:coreProperties>
</file>