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65" r:id="rId5"/>
    <p:sldId id="257" r:id="rId6"/>
    <p:sldId id="262" r:id="rId7"/>
    <p:sldId id="258" r:id="rId8"/>
    <p:sldId id="266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84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5/1/12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5/1/12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5/1/12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5/1/12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5/1/12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5/1/12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5/1/12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5/1/12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5/1/12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5/1/12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5/1/12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A9224-841D-4CF8-9BC1-A131C8A3A7F6}" type="datetimeFigureOut">
              <a:rPr lang="en-US" smtClean="0"/>
              <a:pPr/>
              <a:t>5/1/12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697041" y="2232069"/>
            <a:ext cx="5237749" cy="1582122"/>
            <a:chOff x="1433120" y="2232069"/>
            <a:chExt cx="5237749" cy="1582122"/>
          </a:xfrm>
        </p:grpSpPr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1433120" y="2790653"/>
              <a:ext cx="983262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Cancer(</a:t>
              </a:r>
              <a:r>
                <a:rPr lang="en-US" sz="1600" dirty="0" err="1"/>
                <a:t>a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2822686" y="2790653"/>
              <a:ext cx="1042773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Smokes(a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4252706" y="2232069"/>
              <a:ext cx="1096975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Friend(a,</a:t>
              </a:r>
              <a:r>
                <a:rPr lang="en-US" sz="1600" dirty="0" err="1"/>
                <a:t>b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4275048" y="2790653"/>
              <a:ext cx="105229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Smokes(b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5678089" y="2790653"/>
              <a:ext cx="992780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Cancer(</a:t>
              </a:r>
              <a:r>
                <a:rPr lang="en-US" sz="1600" dirty="0" err="1"/>
                <a:t>b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2795585" y="2232069"/>
              <a:ext cx="1096975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Friend(b,</a:t>
              </a:r>
              <a:r>
                <a:rPr lang="en-US" sz="1600" dirty="0" err="1"/>
                <a:t>a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4247947" y="3475637"/>
              <a:ext cx="1106493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Friend(b,</a:t>
              </a:r>
              <a:r>
                <a:rPr lang="en-US" sz="1600" dirty="0" err="1"/>
                <a:t>b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2800344" y="3475637"/>
              <a:ext cx="108745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Friend(a,</a:t>
              </a:r>
              <a:r>
                <a:rPr lang="en-US" sz="1600" dirty="0" err="1"/>
                <a:t>a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cxnSp>
          <p:nvCxnSpPr>
            <p:cNvPr id="37" name="Straight Connector 36"/>
            <p:cNvCxnSpPr>
              <a:stCxn id="23" idx="3"/>
              <a:endCxn id="26" idx="1"/>
            </p:cNvCxnSpPr>
            <p:nvPr/>
          </p:nvCxnSpPr>
          <p:spPr>
            <a:xfrm>
              <a:off x="3865459" y="2959930"/>
              <a:ext cx="409589" cy="1588"/>
            </a:xfrm>
            <a:prstGeom prst="line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3" idx="2"/>
              <a:endCxn id="23" idx="0"/>
            </p:cNvCxnSpPr>
            <p:nvPr/>
          </p:nvCxnSpPr>
          <p:spPr>
            <a:xfrm rot="5400000">
              <a:off x="3234058" y="2680638"/>
              <a:ext cx="220030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4" idx="2"/>
              <a:endCxn id="26" idx="0"/>
            </p:cNvCxnSpPr>
            <p:nvPr/>
          </p:nvCxnSpPr>
          <p:spPr>
            <a:xfrm rot="5400000">
              <a:off x="4691179" y="2680638"/>
              <a:ext cx="220030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6" idx="3"/>
              <a:endCxn id="32" idx="1"/>
            </p:cNvCxnSpPr>
            <p:nvPr/>
          </p:nvCxnSpPr>
          <p:spPr>
            <a:xfrm>
              <a:off x="5327339" y="2959930"/>
              <a:ext cx="350750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3" idx="1"/>
              <a:endCxn id="22" idx="3"/>
            </p:cNvCxnSpPr>
            <p:nvPr/>
          </p:nvCxnSpPr>
          <p:spPr>
            <a:xfrm rot="10800000">
              <a:off x="2416382" y="2959930"/>
              <a:ext cx="406304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5" idx="0"/>
              <a:endCxn id="23" idx="2"/>
            </p:cNvCxnSpPr>
            <p:nvPr/>
          </p:nvCxnSpPr>
          <p:spPr>
            <a:xfrm rot="5400000" flipH="1" flipV="1">
              <a:off x="3170858" y="3302422"/>
              <a:ext cx="3464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4" idx="0"/>
              <a:endCxn id="26" idx="2"/>
            </p:cNvCxnSpPr>
            <p:nvPr/>
          </p:nvCxnSpPr>
          <p:spPr>
            <a:xfrm rot="5400000" flipH="1" flipV="1">
              <a:off x="4627979" y="3302422"/>
              <a:ext cx="3464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108500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Cancer(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15927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87101" y="482989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5195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rot="16200000" flipH="1">
            <a:off x="4330342" y="1006527"/>
            <a:ext cx="310801" cy="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09201" y="419460"/>
            <a:ext cx="206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P(C(Y) = T |S(Y) =T) = 70%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2" name="Rectangular Callout 51"/>
          <p:cNvSpPr/>
          <p:nvPr/>
        </p:nvSpPr>
        <p:spPr>
          <a:xfrm>
            <a:off x="5246437" y="437348"/>
            <a:ext cx="2343377" cy="523220"/>
          </a:xfrm>
          <a:prstGeom prst="wedgeRectCallout">
            <a:avLst>
              <a:gd name="adj1" fmla="val -28813"/>
              <a:gd name="adj2" fmla="val 9669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131446" y="329231"/>
            <a:ext cx="2729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P(S(</a:t>
            </a:r>
            <a:r>
              <a:rPr lang="en-US" sz="1400" dirty="0"/>
              <a:t>Y</a:t>
            </a:r>
            <a:r>
              <a:rPr lang="en-US" sz="1400" dirty="0" smtClean="0"/>
              <a:t>) = T |S(X) =T,F(X,Y)=T) = 70%</a:t>
            </a:r>
          </a:p>
          <a:p>
            <a:r>
              <a:rPr lang="en-US" sz="1400" dirty="0" smtClean="0"/>
              <a:t>P(S(Y) = T |S(X) =F,F(X,Y)=F) = 75%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5" name="Rectangular Callout 54"/>
          <p:cNvSpPr/>
          <p:nvPr/>
        </p:nvSpPr>
        <p:spPr>
          <a:xfrm>
            <a:off x="1042016" y="337823"/>
            <a:ext cx="2729728" cy="730072"/>
          </a:xfrm>
          <a:prstGeom prst="wedgeRectCallout">
            <a:avLst>
              <a:gd name="adj1" fmla="val 57792"/>
              <a:gd name="adj2" fmla="val 6250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13" idx="3"/>
            <a:endCxn id="7" idx="1"/>
          </p:cNvCxnSpPr>
          <p:nvPr/>
        </p:nvCxnSpPr>
        <p:spPr>
          <a:xfrm>
            <a:off x="5062912" y="1347788"/>
            <a:ext cx="2449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>
            <a:off x="3528189" y="1347788"/>
            <a:ext cx="38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108500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Cancer(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15927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887101" y="482989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5195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rot="16200000" flipH="1">
            <a:off x="4330342" y="1006527"/>
            <a:ext cx="310801" cy="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2" idx="1"/>
          </p:cNvCxnSpPr>
          <p:nvPr/>
        </p:nvCxnSpPr>
        <p:spPr>
          <a:xfrm>
            <a:off x="5062912" y="1347788"/>
            <a:ext cx="2449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3528189" y="1347788"/>
            <a:ext cx="38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546710" y="482989"/>
            <a:ext cx="79961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Age(X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3" idx="0"/>
            <a:endCxn id="13" idx="2"/>
          </p:cNvCxnSpPr>
          <p:nvPr/>
        </p:nvCxnSpPr>
        <p:spPr>
          <a:xfrm rot="16200000" flipV="1">
            <a:off x="2792135" y="1006706"/>
            <a:ext cx="310801" cy="203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54911187"/>
              </p:ext>
            </p:extLst>
          </p:nvPr>
        </p:nvGraphicFramePr>
        <p:xfrm>
          <a:off x="596901" y="1028700"/>
          <a:ext cx="3822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233"/>
                <a:gridCol w="1392766"/>
                <a:gridCol w="1155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ranking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38701" y="1028700"/>
          <a:ext cx="18118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8701" y="609600"/>
            <a:ext cx="18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Registered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54911187"/>
              </p:ext>
            </p:extLst>
          </p:nvPr>
        </p:nvGraphicFramePr>
        <p:xfrm>
          <a:off x="698501" y="2806700"/>
          <a:ext cx="27177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958"/>
                <a:gridCol w="644833"/>
                <a:gridCol w="1468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8501" y="2387600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9076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27616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87101" y="460168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</a:t>
            </a:r>
            <a:r>
              <a:rPr lang="en-US" dirty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482371" y="829500"/>
            <a:ext cx="2178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46437" y="419460"/>
            <a:ext cx="2843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</a:t>
            </a:r>
            <a:r>
              <a:rPr lang="en-US" sz="1400" dirty="0"/>
              <a:t>X</a:t>
            </a:r>
            <a:r>
              <a:rPr lang="en-US" sz="1400" dirty="0" smtClean="0"/>
              <a:t>) = F |G(Y) =</a:t>
            </a:r>
            <a:r>
              <a:rPr lang="en-US" sz="1400" dirty="0"/>
              <a:t>F</a:t>
            </a:r>
            <a:r>
              <a:rPr lang="en-US" sz="1400" dirty="0" smtClean="0"/>
              <a:t>, F(X,Y) = T)= .7</a:t>
            </a:r>
          </a:p>
          <a:p>
            <a:r>
              <a:rPr lang="en-US" sz="1400" dirty="0" smtClean="0"/>
              <a:t>P(G(X) = M|G(Y) = M, F(X,Y) = T) = .7</a:t>
            </a:r>
          </a:p>
          <a:p>
            <a:r>
              <a:rPr lang="en-US" sz="1400" dirty="0" smtClean="0"/>
              <a:t>...</a:t>
            </a:r>
            <a:endParaRPr lang="en-US" sz="1400" dirty="0"/>
          </a:p>
        </p:txBody>
      </p:sp>
      <p:sp>
        <p:nvSpPr>
          <p:cNvPr id="52" name="Rectangular Callout 51"/>
          <p:cNvSpPr/>
          <p:nvPr/>
        </p:nvSpPr>
        <p:spPr>
          <a:xfrm>
            <a:off x="5246437" y="390750"/>
            <a:ext cx="2754563" cy="792586"/>
          </a:xfrm>
          <a:prstGeom prst="wedgeRectCallout">
            <a:avLst>
              <a:gd name="adj1" fmla="val -55897"/>
              <a:gd name="adj2" fmla="val 7202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>
            <a:off x="3645071" y="1347788"/>
            <a:ext cx="26588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368910" y="460168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Gender(Y)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</p:cNvCxnSpPr>
          <p:nvPr/>
        </p:nvCxnSpPr>
        <p:spPr>
          <a:xfrm>
            <a:off x="2936659" y="829500"/>
            <a:ext cx="1432141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5100" y="390750"/>
            <a:ext cx="2203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P(CD(X) = T|G(X) = M) = .6</a:t>
            </a:r>
          </a:p>
          <a:p>
            <a:r>
              <a:rPr lang="en-US" sz="1400" dirty="0" smtClean="0"/>
              <a:t>P(CD(X) = T|G(X) = F) = .8</a:t>
            </a:r>
            <a:endParaRPr lang="en-US" sz="1400" dirty="0"/>
          </a:p>
        </p:txBody>
      </p:sp>
      <p:sp>
        <p:nvSpPr>
          <p:cNvPr id="21" name="Rectangular Callout 20"/>
          <p:cNvSpPr/>
          <p:nvPr/>
        </p:nvSpPr>
        <p:spPr>
          <a:xfrm>
            <a:off x="165100" y="390750"/>
            <a:ext cx="2108200" cy="584776"/>
          </a:xfrm>
          <a:prstGeom prst="wedgeRectCallout">
            <a:avLst>
              <a:gd name="adj1" fmla="val 53469"/>
              <a:gd name="adj2" fmla="val 112451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3546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27616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87101" y="460168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</a:t>
            </a:r>
            <a:r>
              <a:rPr lang="en-US" dirty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482371" y="829500"/>
            <a:ext cx="2178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62169" y="1777812"/>
            <a:ext cx="2843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</a:t>
            </a:r>
            <a:r>
              <a:rPr lang="en-US" sz="1400" dirty="0"/>
              <a:t>X</a:t>
            </a:r>
            <a:r>
              <a:rPr lang="en-US" sz="1400" dirty="0" smtClean="0"/>
              <a:t>) = F |G(Y) =</a:t>
            </a:r>
            <a:r>
              <a:rPr lang="en-US" sz="1400" dirty="0"/>
              <a:t>F</a:t>
            </a:r>
            <a:r>
              <a:rPr lang="en-US" sz="1400" dirty="0" smtClean="0"/>
              <a:t>, F(X,Y) = T)= .7</a:t>
            </a:r>
          </a:p>
          <a:p>
            <a:r>
              <a:rPr lang="en-US" sz="1400" dirty="0" smtClean="0"/>
              <a:t>P(G(X) = M|G(Y) = M, F(X,Y) = T) = .7</a:t>
            </a:r>
          </a:p>
          <a:p>
            <a:r>
              <a:rPr lang="en-US" sz="1400" dirty="0" smtClean="0"/>
              <a:t>...</a:t>
            </a:r>
            <a:endParaRPr lang="en-US" sz="1400" dirty="0"/>
          </a:p>
        </p:txBody>
      </p:sp>
      <p:sp>
        <p:nvSpPr>
          <p:cNvPr id="52" name="Rectangular Callout 51"/>
          <p:cNvSpPr/>
          <p:nvPr/>
        </p:nvSpPr>
        <p:spPr>
          <a:xfrm>
            <a:off x="2288674" y="1723890"/>
            <a:ext cx="2754563" cy="792586"/>
          </a:xfrm>
          <a:prstGeom prst="wedgeRectCallout">
            <a:avLst>
              <a:gd name="adj1" fmla="val 19715"/>
              <a:gd name="adj2" fmla="val -7379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>
            <a:off x="3645071" y="1347788"/>
            <a:ext cx="26588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368910" y="460168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Gender(Y)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</p:cNvCxnSpPr>
          <p:nvPr/>
        </p:nvCxnSpPr>
        <p:spPr>
          <a:xfrm>
            <a:off x="2936659" y="829500"/>
            <a:ext cx="1432141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5100" y="390750"/>
            <a:ext cx="2203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P(CD(X) = T|G(X) = M) = .6</a:t>
            </a:r>
          </a:p>
          <a:p>
            <a:r>
              <a:rPr lang="en-US" sz="1400" dirty="0" smtClean="0"/>
              <a:t>P(CD(X) = T|G(X) = F) = .8</a:t>
            </a:r>
            <a:endParaRPr lang="en-US" sz="1400" dirty="0"/>
          </a:p>
        </p:txBody>
      </p:sp>
      <p:sp>
        <p:nvSpPr>
          <p:cNvPr id="21" name="Rectangular Callout 20"/>
          <p:cNvSpPr/>
          <p:nvPr/>
        </p:nvSpPr>
        <p:spPr>
          <a:xfrm>
            <a:off x="165100" y="390750"/>
            <a:ext cx="2108200" cy="584776"/>
          </a:xfrm>
          <a:prstGeom prst="wedgeRectCallout">
            <a:avLst>
              <a:gd name="adj1" fmla="val 53469"/>
              <a:gd name="adj2" fmla="val 112451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472767" y="1778139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Name1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Name2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558367" y="1774120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</a:t>
            </a:r>
            <a:endParaRPr lang="en-US" sz="12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472767" y="47262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558367" y="408371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People</a:t>
            </a:r>
            <a:endParaRPr lang="en-US" sz="12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3546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442756" y="863989"/>
            <a:ext cx="4023955" cy="1049465"/>
            <a:chOff x="2368910" y="482989"/>
            <a:chExt cx="4023955" cy="1049465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5307862" y="1163122"/>
              <a:ext cx="108500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Cancer(</a:t>
              </a:r>
              <a:r>
                <a:rPr lang="en-US" dirty="0" err="1"/>
                <a:t>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2368910" y="1163122"/>
              <a:ext cx="115927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Smokes(X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3887101" y="482989"/>
              <a:ext cx="119489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Friend(X,</a:t>
              </a:r>
              <a:r>
                <a:rPr lang="en-US" dirty="0" err="1"/>
                <a:t>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910959" y="1163122"/>
              <a:ext cx="115195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Smokes(Y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  <a:endCxn id="6" idx="0"/>
            </p:cNvCxnSpPr>
            <p:nvPr/>
          </p:nvCxnSpPr>
          <p:spPr>
            <a:xfrm rot="16200000" flipH="1">
              <a:off x="4330342" y="1006527"/>
              <a:ext cx="310801" cy="2387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3" idx="1"/>
            </p:cNvCxnSpPr>
            <p:nvPr/>
          </p:nvCxnSpPr>
          <p:spPr>
            <a:xfrm>
              <a:off x="5062912" y="1347788"/>
              <a:ext cx="24495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6" idx="1"/>
            </p:cNvCxnSpPr>
            <p:nvPr/>
          </p:nvCxnSpPr>
          <p:spPr>
            <a:xfrm>
              <a:off x="3528189" y="1347788"/>
              <a:ext cx="38277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1"/>
            </p:cNvCxnSpPr>
            <p:nvPr/>
          </p:nvCxnSpPr>
          <p:spPr>
            <a:xfrm rot="10800000" flipV="1">
              <a:off x="2843809" y="667655"/>
              <a:ext cx="1043293" cy="4954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697041" y="2790653"/>
            <a:ext cx="98326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Cancer(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086607" y="2790653"/>
            <a:ext cx="104277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Smokes(a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516627" y="2232069"/>
            <a:ext cx="10969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Friend(a,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538969" y="2790653"/>
            <a:ext cx="105229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Smokes(b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942010" y="2790653"/>
            <a:ext cx="99278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Cancer(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059506" y="2232069"/>
            <a:ext cx="10969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Friend(b,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511868" y="3475637"/>
            <a:ext cx="110649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Friend(b,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064265" y="3475637"/>
            <a:ext cx="108745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Friend(a,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26" name="Straight Connector 25"/>
          <p:cNvCxnSpPr>
            <a:stCxn id="19" idx="3"/>
            <a:endCxn id="21" idx="1"/>
          </p:cNvCxnSpPr>
          <p:nvPr/>
        </p:nvCxnSpPr>
        <p:spPr>
          <a:xfrm>
            <a:off x="4129380" y="2959930"/>
            <a:ext cx="409589" cy="1588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2"/>
            <a:endCxn id="19" idx="0"/>
          </p:cNvCxnSpPr>
          <p:nvPr/>
        </p:nvCxnSpPr>
        <p:spPr>
          <a:xfrm rot="5400000">
            <a:off x="3497979" y="2680638"/>
            <a:ext cx="22003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2"/>
            <a:endCxn id="21" idx="0"/>
          </p:cNvCxnSpPr>
          <p:nvPr/>
        </p:nvCxnSpPr>
        <p:spPr>
          <a:xfrm rot="5400000">
            <a:off x="4955100" y="2680638"/>
            <a:ext cx="22003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3"/>
            <a:endCxn id="22" idx="1"/>
          </p:cNvCxnSpPr>
          <p:nvPr/>
        </p:nvCxnSpPr>
        <p:spPr>
          <a:xfrm>
            <a:off x="5591260" y="2959930"/>
            <a:ext cx="35075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1"/>
            <a:endCxn id="18" idx="3"/>
          </p:cNvCxnSpPr>
          <p:nvPr/>
        </p:nvCxnSpPr>
        <p:spPr>
          <a:xfrm rot="10800000">
            <a:off x="2680303" y="2959930"/>
            <a:ext cx="406304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0"/>
            <a:endCxn id="19" idx="2"/>
          </p:cNvCxnSpPr>
          <p:nvPr/>
        </p:nvCxnSpPr>
        <p:spPr>
          <a:xfrm rot="5400000" flipH="1" flipV="1">
            <a:off x="3434779" y="3302422"/>
            <a:ext cx="34643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0"/>
            <a:endCxn id="21" idx="2"/>
          </p:cNvCxnSpPr>
          <p:nvPr/>
        </p:nvCxnSpPr>
        <p:spPr>
          <a:xfrm rot="5400000" flipH="1" flipV="1">
            <a:off x="4891900" y="3302422"/>
            <a:ext cx="34643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3"/>
          </p:cNvCxnSpPr>
          <p:nvPr/>
        </p:nvCxnSpPr>
        <p:spPr>
          <a:xfrm>
            <a:off x="4156481" y="2401346"/>
            <a:ext cx="355387" cy="389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1"/>
          </p:cNvCxnSpPr>
          <p:nvPr/>
        </p:nvCxnSpPr>
        <p:spPr>
          <a:xfrm rot="10800000" flipV="1">
            <a:off x="4129381" y="2401345"/>
            <a:ext cx="387247" cy="389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622677" y="101867"/>
            <a:ext cx="2729728" cy="1360507"/>
            <a:chOff x="5064321" y="4000500"/>
            <a:chExt cx="2729728" cy="1360507"/>
          </a:xfrm>
        </p:grpSpPr>
        <p:sp>
          <p:nvSpPr>
            <p:cNvPr id="39" name="TextBox 38"/>
            <p:cNvSpPr txBox="1"/>
            <p:nvPr/>
          </p:nvSpPr>
          <p:spPr>
            <a:xfrm>
              <a:off x="5064321" y="4406900"/>
              <a:ext cx="2729728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S(</a:t>
              </a:r>
              <a:r>
                <a:rPr lang="en-US" sz="1400" dirty="0"/>
                <a:t>Y</a:t>
              </a:r>
              <a:r>
                <a:rPr lang="en-US" sz="1400" dirty="0" smtClean="0"/>
                <a:t>) = T, S(X) =T, F(X,Y)=T: ln(70%)</a:t>
              </a:r>
            </a:p>
            <a:p>
              <a:r>
                <a:rPr lang="en-US" sz="1400" dirty="0" smtClean="0"/>
                <a:t>S(Y) = T, S(X) =F, F(X,Y)=F: ln(75%)</a:t>
              </a:r>
            </a:p>
            <a:p>
              <a:r>
                <a:rPr lang="en-US" sz="1400" dirty="0" smtClean="0"/>
                <a:t>C(Y) = T, S(Y) =T:  ln(70%)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87541" y="4000500"/>
              <a:ext cx="883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MLN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442756" y="863989"/>
            <a:ext cx="4023955" cy="1049465"/>
            <a:chOff x="2368910" y="482989"/>
            <a:chExt cx="4023955" cy="1049465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5307862" y="1163122"/>
              <a:ext cx="108500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Cancer(</a:t>
              </a:r>
              <a:r>
                <a:rPr lang="en-US" dirty="0" err="1"/>
                <a:t>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2368910" y="1163122"/>
              <a:ext cx="115927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Smokes(X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3887101" y="482989"/>
              <a:ext cx="119489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Friend(X,</a:t>
              </a:r>
              <a:r>
                <a:rPr lang="en-US" dirty="0" err="1"/>
                <a:t>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910959" y="1163122"/>
              <a:ext cx="115195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Smokes(Y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  <a:endCxn id="6" idx="0"/>
            </p:cNvCxnSpPr>
            <p:nvPr/>
          </p:nvCxnSpPr>
          <p:spPr>
            <a:xfrm rot="16200000" flipH="1">
              <a:off x="4330342" y="1006527"/>
              <a:ext cx="310801" cy="2387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3" idx="1"/>
            </p:cNvCxnSpPr>
            <p:nvPr/>
          </p:nvCxnSpPr>
          <p:spPr>
            <a:xfrm>
              <a:off x="5062912" y="1347788"/>
              <a:ext cx="24495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6" idx="1"/>
            </p:cNvCxnSpPr>
            <p:nvPr/>
          </p:nvCxnSpPr>
          <p:spPr>
            <a:xfrm>
              <a:off x="3528189" y="1347788"/>
              <a:ext cx="38277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1"/>
            </p:cNvCxnSpPr>
            <p:nvPr/>
          </p:nvCxnSpPr>
          <p:spPr>
            <a:xfrm rot="10800000" flipV="1">
              <a:off x="2843809" y="667655"/>
              <a:ext cx="1043293" cy="4954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697041" y="2790653"/>
            <a:ext cx="98326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Cancer(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086607" y="2790653"/>
            <a:ext cx="104277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Smokes(a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516627" y="2232069"/>
            <a:ext cx="10969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Friend(a,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538969" y="2790653"/>
            <a:ext cx="105229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Smokes(b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942010" y="2790653"/>
            <a:ext cx="99278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Cancer(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059506" y="2232069"/>
            <a:ext cx="10969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Friend(b,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511868" y="3475637"/>
            <a:ext cx="110649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Friend(b,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064265" y="3475637"/>
            <a:ext cx="108745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Friend(a,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26" name="Straight Connector 25"/>
          <p:cNvCxnSpPr>
            <a:stCxn id="19" idx="3"/>
            <a:endCxn id="21" idx="1"/>
          </p:cNvCxnSpPr>
          <p:nvPr/>
        </p:nvCxnSpPr>
        <p:spPr>
          <a:xfrm>
            <a:off x="4129380" y="2959930"/>
            <a:ext cx="409589" cy="1588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2"/>
            <a:endCxn id="19" idx="0"/>
          </p:cNvCxnSpPr>
          <p:nvPr/>
        </p:nvCxnSpPr>
        <p:spPr>
          <a:xfrm rot="5400000">
            <a:off x="3497979" y="2680638"/>
            <a:ext cx="22003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2"/>
            <a:endCxn id="21" idx="0"/>
          </p:cNvCxnSpPr>
          <p:nvPr/>
        </p:nvCxnSpPr>
        <p:spPr>
          <a:xfrm rot="5400000">
            <a:off x="4955100" y="2680638"/>
            <a:ext cx="22003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3"/>
            <a:endCxn id="22" idx="1"/>
          </p:cNvCxnSpPr>
          <p:nvPr/>
        </p:nvCxnSpPr>
        <p:spPr>
          <a:xfrm>
            <a:off x="5591260" y="2959930"/>
            <a:ext cx="35075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1"/>
            <a:endCxn id="18" idx="3"/>
          </p:cNvCxnSpPr>
          <p:nvPr/>
        </p:nvCxnSpPr>
        <p:spPr>
          <a:xfrm rot="10800000">
            <a:off x="2680303" y="2959930"/>
            <a:ext cx="406304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0"/>
            <a:endCxn id="19" idx="2"/>
          </p:cNvCxnSpPr>
          <p:nvPr/>
        </p:nvCxnSpPr>
        <p:spPr>
          <a:xfrm rot="5400000" flipH="1" flipV="1">
            <a:off x="3434779" y="3302422"/>
            <a:ext cx="34643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0"/>
            <a:endCxn id="21" idx="2"/>
          </p:cNvCxnSpPr>
          <p:nvPr/>
        </p:nvCxnSpPr>
        <p:spPr>
          <a:xfrm rot="5400000" flipH="1" flipV="1">
            <a:off x="4891900" y="3302422"/>
            <a:ext cx="34643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3"/>
          </p:cNvCxnSpPr>
          <p:nvPr/>
        </p:nvCxnSpPr>
        <p:spPr>
          <a:xfrm>
            <a:off x="4156481" y="2401346"/>
            <a:ext cx="355387" cy="389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1"/>
          </p:cNvCxnSpPr>
          <p:nvPr/>
        </p:nvCxnSpPr>
        <p:spPr>
          <a:xfrm rot="10800000" flipV="1">
            <a:off x="4129381" y="2401345"/>
            <a:ext cx="387247" cy="389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18361" y="863989"/>
            <a:ext cx="8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MLN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96901" y="1028700"/>
          <a:ext cx="27177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Smokes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24301" y="1028700"/>
          <a:ext cx="181186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Name1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Name2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4301" y="609600"/>
            <a:ext cx="18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Friend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96901" y="1028700"/>
          <a:ext cx="2717799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Drinker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24301" y="1028700"/>
          <a:ext cx="181186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Name1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Name2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4301" y="609600"/>
            <a:ext cx="18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Friend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109379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Cancer(</a:t>
            </a:r>
            <a:r>
              <a:rPr lang="en-US" dirty="0" err="1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15003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887101" y="482989"/>
            <a:ext cx="121101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Friend(a,</a:t>
            </a:r>
            <a:r>
              <a:rPr lang="en-US" dirty="0" err="1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6074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Smokes(b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rot="5400000">
            <a:off x="4336570" y="1007083"/>
            <a:ext cx="310801" cy="1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2" idx="1"/>
          </p:cNvCxnSpPr>
          <p:nvPr/>
        </p:nvCxnSpPr>
        <p:spPr>
          <a:xfrm>
            <a:off x="5071703" y="1347788"/>
            <a:ext cx="23615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3518947" y="1347788"/>
            <a:ext cx="3920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04662" y="482600"/>
            <a:ext cx="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12762" y="1163122"/>
            <a:ext cx="44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60763" y="1526104"/>
            <a:ext cx="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78054" y="1526104"/>
            <a:ext cx="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697</Words>
  <Application>Microsoft Macintosh PowerPoint</Application>
  <PresentationFormat>On-screen Show (4:3)</PresentationFormat>
  <Paragraphs>162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Simon Fraser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47</cp:revision>
  <cp:lastPrinted>2010-07-16T09:48:54Z</cp:lastPrinted>
  <dcterms:created xsi:type="dcterms:W3CDTF">2012-05-02T04:07:11Z</dcterms:created>
  <dcterms:modified xsi:type="dcterms:W3CDTF">2012-05-02T04:18:16Z</dcterms:modified>
</cp:coreProperties>
</file>