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-168" y="-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643DF10F-661A-154D-AEC4-831FE342F32A}" type="datetime1">
              <a:rPr lang="en-US"/>
              <a:pPr>
                <a:defRPr/>
              </a:pPr>
              <a:t>12-11-16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5E3594E-B5E7-DE43-B105-D1E7D3178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642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CBE3EAE-D6F7-B341-A9D9-F43E30C616E4}" type="datetime1">
              <a:rPr lang="en-US"/>
              <a:pPr>
                <a:defRPr/>
              </a:pPr>
              <a:t>12-11-16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404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If you use </a:t>
            </a:r>
            <a:r>
              <a:rPr lang="ja-JP" altLang="en-US">
                <a:latin typeface="Calibri" charset="0"/>
              </a:rPr>
              <a:t>“</a:t>
            </a:r>
            <a:r>
              <a:rPr lang="en-US" altLang="ja-JP">
                <a:latin typeface="Calibri" charset="0"/>
              </a:rPr>
              <a:t>insert slide number</a:t>
            </a:r>
            <a:r>
              <a:rPr lang="ja-JP" altLang="en-US">
                <a:latin typeface="Calibri" charset="0"/>
              </a:rPr>
              <a:t>”</a:t>
            </a:r>
            <a:r>
              <a:rPr lang="en-US" altLang="ja-JP">
                <a:latin typeface="Calibri" charset="0"/>
              </a:rPr>
              <a:t> under </a:t>
            </a:r>
            <a:r>
              <a:rPr lang="ja-JP" altLang="en-US">
                <a:latin typeface="Calibri" charset="0"/>
              </a:rPr>
              <a:t>“</a:t>
            </a:r>
            <a:r>
              <a:rPr lang="en-US" altLang="ja-JP">
                <a:latin typeface="Calibri" charset="0"/>
              </a:rPr>
              <a:t>Footer</a:t>
            </a:r>
            <a:r>
              <a:rPr lang="ja-JP" altLang="en-US">
                <a:latin typeface="Calibri" charset="0"/>
              </a:rPr>
              <a:t>”</a:t>
            </a:r>
            <a:r>
              <a:rPr lang="en-US" altLang="ja-JP">
                <a:latin typeface="Calibri" charset="0"/>
              </a:rPr>
              <a:t>, that text box only displays the slide number, not the total number of slides. So I use a new textbox for the slide number in the master.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This is a version of </a:t>
            </a:r>
            <a:r>
              <a:rPr lang="ja-JP" altLang="en-US">
                <a:latin typeface="Calibri" charset="0"/>
              </a:rPr>
              <a:t>“</a:t>
            </a:r>
            <a:r>
              <a:rPr lang="en-US" altLang="ja-JP">
                <a:latin typeface="Calibri" charset="0"/>
              </a:rPr>
              <a:t>Equity</a:t>
            </a:r>
            <a:r>
              <a:rPr lang="ja-JP" altLang="en-US">
                <a:latin typeface="Calibri" charset="0"/>
              </a:rPr>
              <a:t>”</a:t>
            </a:r>
            <a:r>
              <a:rPr lang="en-US" altLang="ja-JP">
                <a:latin typeface="Calibri" charset="0"/>
              </a:rPr>
              <a:t>.</a:t>
            </a:r>
            <a:endParaRPr lang="en-US">
              <a:latin typeface="Calibri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CBEA8C6-1438-6349-AE5B-AD4AFC0FE361}" type="slidenum">
              <a:rPr lang="en-US" sz="1200">
                <a:latin typeface="Calibri" charset="0"/>
              </a:rPr>
              <a:pPr eaLnBrk="1" hangingPunct="1"/>
              <a:t>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8C79C2-6210-4643-9B00-6DB17D1490DF}" type="datetime1">
              <a:rPr lang="en-US"/>
              <a:pPr>
                <a:defRPr/>
              </a:pPr>
              <a:t>12-11-16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0124607-D7EB-3446-A4B8-55166DB824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7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9F025-39CE-7842-B088-7AEAE675A2FD}" type="datetime1">
              <a:rPr lang="en-US"/>
              <a:pPr>
                <a:defRPr/>
              </a:pPr>
              <a:t>12-11-16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01E80-921C-614C-9D5C-E880ED678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7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A80C8-DE31-6D45-A75B-2F78ED31D1B4}" type="datetime1">
              <a:rPr lang="en-US"/>
              <a:pPr>
                <a:defRPr/>
              </a:pPr>
              <a:t>12-11-16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652AD-693C-B34D-A8D9-1959FACC4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5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53F57-6B8A-5942-BBD7-60F9A771C0EF}" type="datetime1">
              <a:rPr lang="en-US"/>
              <a:pPr>
                <a:defRPr/>
              </a:pPr>
              <a:t>12-11-16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45685-DC37-0445-898B-F64AE21B2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181F22-A87A-7B42-BD26-2AA8A58930D0}" type="datetime1">
              <a:rPr lang="en-US"/>
              <a:pPr>
                <a:defRPr/>
              </a:pPr>
              <a:t>12-11-16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2C3EF-4CE4-FF46-9CDF-2832916B3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41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EAD73-D4C5-DA48-80F8-712B46BE2632}" type="datetime1">
              <a:rPr lang="en-US"/>
              <a:pPr>
                <a:defRPr/>
              </a:pPr>
              <a:t>12-11-16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4DA57-F8B9-B54F-AF0F-CC9FA0CF1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1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EB567-BCE6-0D4E-AF49-18ECF2A3F029}" type="datetime1">
              <a:rPr lang="en-US"/>
              <a:pPr>
                <a:defRPr/>
              </a:pPr>
              <a:t>12-11-16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E733E-2B96-754A-A071-B13946FEA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2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06915-5FD9-8947-AE88-405019268103}" type="datetime1">
              <a:rPr lang="en-US"/>
              <a:pPr>
                <a:defRPr/>
              </a:pPr>
              <a:t>12-11-16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6B271-2852-0F49-AEEE-3E7BF04BCC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2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357CB-324E-CF4B-9620-22A80CFB5894}" type="datetime1">
              <a:rPr lang="en-US"/>
              <a:pPr>
                <a:defRPr/>
              </a:pPr>
              <a:t>12-11-16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E9F6A-3B58-334D-9273-DA712BDC86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6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9F4B48-5700-3348-8034-93071F1942FF}" type="datetime1">
              <a:rPr lang="en-US"/>
              <a:pPr>
                <a:defRPr/>
              </a:pPr>
              <a:t>12-11-16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DA4859-D5F6-8445-B88F-302AD4376E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9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45A4A6-4041-BB45-AD0E-76F15C40C5C1}" type="datetime1">
              <a:rPr lang="en-US"/>
              <a:pPr>
                <a:defRPr/>
              </a:pPr>
              <a:t>12-11-16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E0285F-B208-4644-BE15-0A0C423EA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9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064125" y="61531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fld id="{951B6275-5792-9B45-B275-43D0224B9192}" type="datetime1">
              <a:rPr lang="en-US"/>
              <a:pPr>
                <a:defRPr/>
              </a:pPr>
              <a:t>12-11-16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 smtClean="0">
                <a:solidFill>
                  <a:srgbClr val="FFFFFF"/>
                </a:solidFill>
                <a:latin typeface="Franklin Gothic Book" charset="0"/>
              </a:defRPr>
            </a:lvl1pPr>
          </a:lstStyle>
          <a:p>
            <a:pPr>
              <a:defRPr/>
            </a:pPr>
            <a:fld id="{7CEF2234-60CD-F14D-A018-E190E33874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3" name="TextBox 9"/>
          <p:cNvSpPr txBox="1">
            <a:spLocks noChangeArrowheads="1"/>
          </p:cNvSpPr>
          <p:nvPr/>
        </p:nvSpPr>
        <p:spPr bwMode="auto">
          <a:xfrm>
            <a:off x="7769225" y="6210300"/>
            <a:ext cx="917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4B99B7F-2E64-2646-91C2-380EEC053FFA}" type="slidenum">
              <a:rPr lang="en-US" sz="1400">
                <a:latin typeface="Perpetua" charset="0"/>
              </a:rPr>
              <a:pPr eaLnBrk="1" hangingPunct="1"/>
              <a:t>‹#›</a:t>
            </a:fld>
            <a:r>
              <a:rPr lang="en-US" sz="1400">
                <a:latin typeface="Perpetua" charset="0"/>
              </a:rPr>
              <a:t>/n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1" r:id="rId2"/>
    <p:sldLayoutId id="2147483699" r:id="rId3"/>
    <p:sldLayoutId id="2147483692" r:id="rId4"/>
    <p:sldLayoutId id="2147483693" r:id="rId5"/>
    <p:sldLayoutId id="2147483694" r:id="rId6"/>
    <p:sldLayoutId id="2147483695" r:id="rId7"/>
    <p:sldLayoutId id="2147483700" r:id="rId8"/>
    <p:sldLayoutId id="2147483701" r:id="rId9"/>
    <p:sldLayoutId id="2147483696" r:id="rId10"/>
    <p:sldLayoutId id="2147483697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9pPr>
    </p:titleStyle>
    <p:bodyStyle>
      <a:lvl1pPr marL="273050" indent="-27305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charset="0"/>
        <a:buChar char=""/>
        <a:defRPr sz="2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47688" indent="-22860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charset="0"/>
        <a:buChar char="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228600" algn="l" rtl="0" eaLnBrk="1" fontAlgn="base" hangingPunct="1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96963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71600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endParaRPr>
              <a:latin typeface="Franklin Gothic Book" charset="0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14400" y="3733800"/>
            <a:ext cx="3757613" cy="2590800"/>
          </a:xfrm>
          <a:prstGeom prst="rect">
            <a:avLst/>
          </a:prstGeom>
        </p:spPr>
        <p:txBody>
          <a:bodyPr/>
          <a:lstStyle/>
          <a:p>
            <a:pPr marL="274320" indent="-274320" defTabSz="914400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defRPr/>
            </a:pPr>
            <a:r>
              <a:rPr lang="en-CA" sz="2400" dirty="0">
                <a:latin typeface="+mn-lt"/>
                <a:ea typeface="+mn-ea"/>
                <a:cs typeface="+mn-cs"/>
              </a:rPr>
              <a:t>Oliver Schulte</a:t>
            </a:r>
          </a:p>
          <a:p>
            <a:pPr marL="274320" indent="-274320" defTabSz="914400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defRPr/>
            </a:pPr>
            <a:r>
              <a:rPr lang="en-CA" sz="2400" dirty="0">
                <a:latin typeface="+mn-lt"/>
                <a:ea typeface="+mn-ea"/>
                <a:cs typeface="+mn-cs"/>
              </a:rPr>
              <a:t>School of Computing Science</a:t>
            </a:r>
          </a:p>
          <a:p>
            <a:pPr marL="274320" indent="-274320" defTabSz="914400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defRPr/>
            </a:pPr>
            <a:r>
              <a:rPr lang="en-CA" sz="2400" dirty="0">
                <a:latin typeface="+mn-lt"/>
                <a:ea typeface="+mn-ea"/>
                <a:cs typeface="+mn-cs"/>
              </a:rPr>
              <a:t>Simon Fraser University</a:t>
            </a:r>
          </a:p>
          <a:p>
            <a:pPr marL="274320" indent="-274320" defTabSz="914400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defRPr/>
            </a:pPr>
            <a:r>
              <a:rPr lang="en-CA" sz="2400" dirty="0">
                <a:latin typeface="+mn-lt"/>
                <a:ea typeface="+mn-ea"/>
                <a:cs typeface="+mn-cs"/>
              </a:rPr>
              <a:t>Vancouver, Canada</a:t>
            </a:r>
          </a:p>
        </p:txBody>
      </p:sp>
      <p:pic>
        <p:nvPicPr>
          <p:cNvPr id="15363" name="Picture 5" descr="sfu-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419600"/>
            <a:ext cx="1844675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tx2"/>
                </a:solidFill>
                <a:latin typeface="Perpetua" charset="0"/>
              </a:rPr>
              <a:t>Presentation Title At Venue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812" y="3359999"/>
            <a:ext cx="2953988" cy="24787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275" y="839502"/>
            <a:ext cx="2998925" cy="25164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1471" y="830090"/>
            <a:ext cx="3014994" cy="25299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800" y="3366817"/>
            <a:ext cx="3096405" cy="24650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tx2"/>
                </a:solidFill>
                <a:latin typeface="Perpetua" charset="0"/>
              </a:rPr>
              <a:t>Presentation Title At Venue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389" y="814173"/>
            <a:ext cx="2272773" cy="19071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626" y="803349"/>
            <a:ext cx="2291764" cy="19230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00" y="812534"/>
            <a:ext cx="2274726" cy="190874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0163" y="812534"/>
            <a:ext cx="2223838" cy="190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207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tx2"/>
                </a:solidFill>
                <a:latin typeface="Perpetua" charset="0"/>
              </a:rPr>
              <a:t>Presentation Title At Venue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497" y="4957595"/>
            <a:ext cx="2272773" cy="19071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001" y="3263156"/>
            <a:ext cx="2291764" cy="19230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520" y="1608413"/>
            <a:ext cx="2274726" cy="190874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4964" y="-101608"/>
            <a:ext cx="2223838" cy="190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6919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sic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BasicPresentation.potx</Template>
  <TotalTime>122</TotalTime>
  <Words>77</Words>
  <Application>Microsoft Macintosh PowerPoint</Application>
  <PresentationFormat>On-screen Show (4:3)</PresentationFormat>
  <Paragraphs>10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BasicPresentation</vt:lpstr>
      <vt:lpstr>PowerPoint Presentation</vt:lpstr>
      <vt:lpstr>PowerPoint Presentation</vt:lpstr>
      <vt:lpstr>PowerPoint Presentation</vt:lpstr>
      <vt:lpstr>PowerPoint Presentation</vt:lpstr>
    </vt:vector>
  </TitlesOfParts>
  <Company>Simon Fraser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Oliver Schulte</dc:creator>
  <cp:lastModifiedBy>Oliver Schulte</cp:lastModifiedBy>
  <cp:revision>10</cp:revision>
  <cp:lastPrinted>2012-11-16T22:50:21Z</cp:lastPrinted>
  <dcterms:created xsi:type="dcterms:W3CDTF">2011-12-30T19:23:42Z</dcterms:created>
  <dcterms:modified xsi:type="dcterms:W3CDTF">2012-11-16T22:54:42Z</dcterms:modified>
</cp:coreProperties>
</file>