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8/23/13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3573" y="1631799"/>
            <a:ext cx="8798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Bayes Net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84736" y="2543344"/>
            <a:ext cx="1011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Markov Net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84735" y="2071708"/>
            <a:ext cx="13943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Dependency Net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07549" y="1631799"/>
            <a:ext cx="2536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Frequency Equation</a:t>
            </a:r>
            <a:endParaRPr lang="en-US" sz="1200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2263384" y="1770299"/>
            <a:ext cx="2444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1329" y="1443651"/>
            <a:ext cx="19262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random</a:t>
            </a:r>
            <a:r>
              <a:rPr lang="en-US" sz="1000" dirty="0" smtClean="0"/>
              <a:t> </a:t>
            </a:r>
            <a:r>
              <a:rPr lang="en-US" sz="1000" dirty="0" smtClean="0"/>
              <a:t>regression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7549" y="2539362"/>
            <a:ext cx="2536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Equation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3"/>
            <a:endCxn id="12" idx="1"/>
          </p:cNvCxnSpPr>
          <p:nvPr/>
        </p:nvCxnSpPr>
        <p:spPr>
          <a:xfrm flipV="1">
            <a:off x="3795957" y="2677862"/>
            <a:ext cx="911592" cy="3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11" y="2249279"/>
            <a:ext cx="290017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Product of conditional probabilities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72800" y="2010153"/>
            <a:ext cx="35002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geometric </a:t>
            </a:r>
            <a:r>
              <a:rPr lang="en-US" sz="1000" dirty="0" smtClean="0"/>
              <a:t>mean of conditional </a:t>
            </a:r>
            <a:r>
              <a:rPr lang="en-US" sz="1000" dirty="0" err="1" smtClean="0"/>
              <a:t>probabilites</a:t>
            </a:r>
            <a:r>
              <a:rPr lang="en-US" sz="1000" dirty="0" smtClean="0"/>
              <a:t>, then product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 flipV="1">
            <a:off x="4179100" y="1908798"/>
            <a:ext cx="1796799" cy="301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2" idx="0"/>
          </p:cNvCxnSpPr>
          <p:nvPr/>
        </p:nvCxnSpPr>
        <p:spPr>
          <a:xfrm>
            <a:off x="4179100" y="2210208"/>
            <a:ext cx="1796799" cy="329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  <a:endCxn id="7" idx="1"/>
          </p:cNvCxnSpPr>
          <p:nvPr/>
        </p:nvCxnSpPr>
        <p:spPr>
          <a:xfrm>
            <a:off x="2263384" y="1770299"/>
            <a:ext cx="521351" cy="43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6" idx="1"/>
          </p:cNvCxnSpPr>
          <p:nvPr/>
        </p:nvCxnSpPr>
        <p:spPr>
          <a:xfrm>
            <a:off x="2263384" y="1770299"/>
            <a:ext cx="521352" cy="9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37</TotalTime>
  <Words>28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BasicPresentation</vt:lpstr>
      <vt:lpstr>Slide 1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12</cp:revision>
  <dcterms:created xsi:type="dcterms:W3CDTF">2013-08-23T22:35:13Z</dcterms:created>
  <dcterms:modified xsi:type="dcterms:W3CDTF">2013-08-23T22:36:55Z</dcterms:modified>
</cp:coreProperties>
</file>