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D28F9-0E30-4F52-A258-3C125E3BCE2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90DA0-D80F-467D-948C-C7B4CE18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4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dirty="0" smtClean="0"/>
              <a:t>https://www.altexsoft.com/blog/datascience/what-is-data-engineering-explaining-data-pipeline-data-warehouse-and-data-engineer-role/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90DA0-D80F-467D-948C-C7B4CE1876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8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90DA0-D80F-467D-948C-C7B4CE1876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2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7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8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2124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37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328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70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6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9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5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3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9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2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2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9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4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8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71E60439-85FC-4BB1-9C09-047832489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967316"/>
          </a:xfrm>
        </p:spPr>
        <p:txBody>
          <a:bodyPr/>
          <a:lstStyle/>
          <a:p>
            <a:r>
              <a:rPr lang="en-US" dirty="0" smtClean="0"/>
              <a:t>Business Sales Insight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8E898FF2-A961-45B7-A939-17AC0F519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5761102"/>
            <a:ext cx="4241442" cy="80712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by </a:t>
            </a:r>
          </a:p>
          <a:p>
            <a:pPr algn="l"/>
            <a:r>
              <a:rPr lang="en-US" dirty="0" smtClean="0"/>
              <a:t>Raj Praveen Pradhan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Business Understanding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041663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>
                <a:latin typeface="Calibri Light" panose="020F0302020204030204" pitchFamily="34" charset="0"/>
              </a:rPr>
              <a:t>AltiQ which is a Delhi based computer hardware manufacturing company, have suffered a decline in sales which has reduced company’s profit. So, to achieve its next quarter </a:t>
            </a:r>
            <a:r>
              <a:rPr lang="en-US" sz="2400" b="1" dirty="0">
                <a:latin typeface="Calibri Light" panose="020F0302020204030204" pitchFamily="34" charset="0"/>
              </a:rPr>
              <a:t>profit target</a:t>
            </a:r>
            <a:r>
              <a:rPr lang="en-US" sz="2400" b="1" dirty="0" smtClean="0">
                <a:latin typeface="Calibri Light" panose="020F0302020204030204" pitchFamily="34" charset="0"/>
              </a:rPr>
              <a:t> the Sales Director have appointed you to build a dashboard which provides business insight and reduce manual time involved in data </a:t>
            </a:r>
            <a:r>
              <a:rPr lang="en-US" sz="2400" b="1" dirty="0" smtClean="0">
                <a:latin typeface="Calibri Light" panose="020F0302020204030204" pitchFamily="34" charset="0"/>
              </a:rPr>
              <a:t>engineering to maximize company profit.</a:t>
            </a:r>
            <a:endParaRPr lang="en-US" sz="2400" b="1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00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AIMS </a:t>
            </a:r>
            <a:r>
              <a:rPr lang="en-US" sz="4400" dirty="0" smtClean="0"/>
              <a:t>Grid</a:t>
            </a:r>
            <a:endParaRPr lang="en-US" sz="4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93159"/>
            <a:ext cx="8604715" cy="425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4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Data Engineering Cycle</a:t>
            </a:r>
            <a:endParaRPr lang="en-US" sz="4400" dirty="0"/>
          </a:p>
        </p:txBody>
      </p:sp>
      <p:pic>
        <p:nvPicPr>
          <p:cNvPr id="1026" name="Picture 2" descr="The process of transporting data from sources into a wareho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2" y="2073275"/>
            <a:ext cx="8292571" cy="435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12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Database Schema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85" y="1930400"/>
            <a:ext cx="7031966" cy="4388625"/>
          </a:xfrm>
        </p:spPr>
      </p:pic>
    </p:spTree>
    <p:extLst>
      <p:ext uri="{BB962C8B-B14F-4D97-AF65-F5344CB8AC3E}">
        <p14:creationId xmlns:p14="http://schemas.microsoft.com/office/powerpoint/2010/main" val="165684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Analyzing Data using MySQL</a:t>
            </a:r>
            <a:endParaRPr lang="en-US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3746805"/>
            <a:ext cx="7012973" cy="17532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578" y="5500048"/>
            <a:ext cx="1719617" cy="9941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3" y="1986427"/>
            <a:ext cx="5263773" cy="5582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578" y="2694676"/>
            <a:ext cx="6749650" cy="7442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9348" y="2271748"/>
            <a:ext cx="20881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Few transactions were made in USD, which need to be converted to INR.</a:t>
            </a:r>
            <a:endParaRPr lang="en-US" sz="1600" dirty="0">
              <a:latin typeface="Calibri Light" panose="020F03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29348" y="4236230"/>
            <a:ext cx="2320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For confirmation checking whether there was a decline in revenue, which is seems to be true.</a:t>
            </a:r>
            <a:endParaRPr lang="en-US" sz="16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46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">
            <a:extLst>
              <a:ext uri="{FF2B5EF4-FFF2-40B4-BE49-F238E27FC236}">
                <a16:creationId xmlns:a16="http://schemas.microsoft.com/office/drawing/2014/main" xmlns="" id="{40DE42AB-B8A3-4B4E-A8B8-F155833D4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517774"/>
            <a:ext cx="9640373" cy="490722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26224" cy="1320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Visualizing Data using Tableau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569</TotalTime>
  <Words>125</Words>
  <Application>Microsoft Office PowerPoint</Application>
  <PresentationFormat>Widescreen</PresentationFormat>
  <Paragraphs>15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Wingdings 3</vt:lpstr>
      <vt:lpstr>Facet</vt:lpstr>
      <vt:lpstr>Business Sales Insight</vt:lpstr>
      <vt:lpstr>Business Understanding</vt:lpstr>
      <vt:lpstr>AIMS Grid</vt:lpstr>
      <vt:lpstr>Data Engineering Cycle</vt:lpstr>
      <vt:lpstr>Database Schema</vt:lpstr>
      <vt:lpstr>Analyzing Data using MySQL</vt:lpstr>
      <vt:lpstr>Visualizing Data using Tableau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Sales Insight Dashboard</dc:title>
  <dc:creator>RAJ PRAVEEN PRADHAN</dc:creator>
  <cp:lastModifiedBy>RAJ PRAVEEN PRADHAN</cp:lastModifiedBy>
  <cp:revision>22</cp:revision>
  <dcterms:created xsi:type="dcterms:W3CDTF">2020-12-27T17:20:46Z</dcterms:created>
  <dcterms:modified xsi:type="dcterms:W3CDTF">2021-04-02T14:46:58Z</dcterms:modified>
</cp:coreProperties>
</file>