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1E60439-85FC-4BB1-9C09-047832489B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sales_insights_db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E898FF2-A961-45B7-A939-17AC0F519B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12/27/2020 10:50:45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40DE42AB-B8A3-4B4E-A8B8-F155833D4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609600"/>
            <a:ext cx="110775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2020-12-27T17:20:46Z</dcterms:created>
  <dcterms:modified xsi:type="dcterms:W3CDTF">2020-12-27T17:20:46Z</dcterms:modified>
</cp:coreProperties>
</file>