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9"/>
  </p:notes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9AC3-57CA-8F45-A1C5-47CB3FE4F4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83CD-B815-BB4E-A0DD-290443ED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45062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4709DDD-5E31-4772-97E1-C31E41C3E77F}" type="datetime8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3/3/17 10:16 AM</a:t>
            </a:fld>
            <a:endParaRPr lang="en-US" altLang="en-US" sz="1200" dirty="0">
              <a:latin typeface="Segoe UI" panose="020B0502040204020203" pitchFamily="34" charset="0"/>
            </a:endParaRPr>
          </a:p>
        </p:txBody>
      </p:sp>
      <p:sp>
        <p:nvSpPr>
          <p:cNvPr id="4506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5D81CC2-DB42-4ECC-9B0B-79FC226D8287}" type="slidenum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hoto_O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4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2739-1EF9-E241-BA0C-8397E045BAE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5830-BF46-5C43-81C2-C04EE283A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2005013"/>
            <a:ext cx="11758613" cy="17414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8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West Nile Challenge</a:t>
            </a:r>
            <a:endParaRPr sz="48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31600" y="4163062"/>
            <a:ext cx="6586699" cy="111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000" b="1" smtClean="0">
                <a:solidFill>
                  <a:srgbClr val="FFFFFF"/>
                </a:solidFill>
              </a:rPr>
              <a:t>Pradeep </a:t>
            </a:r>
            <a:r>
              <a:rPr lang="en-US" altLang="en-US" sz="2000" b="1">
                <a:solidFill>
                  <a:srgbClr val="FFFFFF"/>
                </a:solidFill>
              </a:rPr>
              <a:t>Menon </a:t>
            </a:r>
            <a:endParaRPr lang="en-US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03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4716967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Agenda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8417" y="936702"/>
            <a:ext cx="8798315" cy="434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Approach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Methodology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EDA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Predictive Modeling</a:t>
            </a:r>
          </a:p>
          <a:p>
            <a:pPr marL="571500" indent="-5715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Improvement Points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46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4716967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Approach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1" y="667548"/>
            <a:ext cx="10596468" cy="6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3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4716967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Process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8" y="468352"/>
            <a:ext cx="11811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6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4716967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EDA and Prediction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84" y="0"/>
            <a:ext cx="9539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2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4716967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Predictive Modeling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64"/>
            <a:ext cx="12192000" cy="2012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2909"/>
            <a:ext cx="12192000" cy="3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418" y="1"/>
            <a:ext cx="10806739" cy="9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b="1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Observations and Improvement </a:t>
            </a:r>
            <a:r>
              <a:rPr lang="en-US" sz="4000" b="1" dirty="0" smtClean="0">
                <a:solidFill>
                  <a:srgbClr val="FFFFFF"/>
                </a:solidFill>
                <a:latin typeface="Candara" charset="0"/>
                <a:ea typeface="Candara" charset="0"/>
                <a:cs typeface="Candara" charset="0"/>
              </a:rPr>
              <a:t>Points</a:t>
            </a:r>
            <a:endParaRPr lang="en-US" sz="4000" dirty="0">
              <a:solidFill>
                <a:srgbClr val="FFFFFF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18" y="1295049"/>
            <a:ext cx="10643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rgbClr val="FF0000"/>
                </a:solidFill>
                <a:latin typeface="Candara" charset="0"/>
                <a:ea typeface="Candara" charset="0"/>
                <a:cs typeface="Candara" charset="0"/>
              </a:rPr>
              <a:t>Poor Model Performance needs more iterations.</a:t>
            </a:r>
            <a:endParaRPr lang="en-US" sz="3600" dirty="0" smtClean="0">
              <a:solidFill>
                <a:srgbClr val="FF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Need for Better 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Feature 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Engineering: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>
                <a:latin typeface="Candara" charset="0"/>
                <a:ea typeface="Candara" charset="0"/>
                <a:cs typeface="Candara" charset="0"/>
              </a:rPr>
              <a:t>D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erive 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weather lag variables 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Interaction variables.</a:t>
            </a:r>
            <a:endParaRPr lang="en-US" sz="3600" dirty="0" smtClean="0">
              <a:latin typeface="Candara" charset="0"/>
              <a:ea typeface="Candara" charset="0"/>
              <a:cs typeface="Candar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Principal Component Analysis</a:t>
            </a: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latin typeface="Candara" charset="0"/>
                <a:ea typeface="Candara" charset="0"/>
                <a:cs typeface="Candara" charset="0"/>
              </a:rPr>
              <a:t>Forecasting techniques can be used to predict Number of Mosquitos.</a:t>
            </a:r>
            <a:endParaRPr lang="en-US" sz="3600" dirty="0" smtClean="0">
              <a:latin typeface="Candara" charset="0"/>
              <a:ea typeface="Candara" charset="0"/>
              <a:cs typeface="Candar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600" dirty="0"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6391</TotalTime>
  <Words>90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Candara</vt:lpstr>
      <vt:lpstr>MS PGothic</vt:lpstr>
      <vt:lpstr>Segoe UI</vt:lpstr>
      <vt:lpstr>Arial</vt:lpstr>
      <vt:lpstr>Office Theme</vt:lpstr>
      <vt:lpstr>West Nile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Pradeep Menon</dc:creator>
  <cp:keywords/>
  <dc:description/>
  <cp:lastModifiedBy>Pradeep Menon</cp:lastModifiedBy>
  <cp:revision>502</cp:revision>
  <dcterms:created xsi:type="dcterms:W3CDTF">2016-05-01T02:38:32Z</dcterms:created>
  <dcterms:modified xsi:type="dcterms:W3CDTF">2017-03-03T02:18:23Z</dcterms:modified>
  <cp:category/>
</cp:coreProperties>
</file>