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5299758@gmail.com" initials="" lastIdx="1" clrIdx="0">
    <p:extLst>
      <p:ext uri="{19B8F6BF-5375-455C-9EA6-DF929625EA0E}">
        <p15:presenceInfo xmlns:p15="http://schemas.microsoft.com/office/powerpoint/2012/main" xmlns="" userId="210d3a2207a947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3046844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xmlns="" id="{9354883F-2F97-D203-4144-6236CF779FC1}"/>
              </a:ext>
            </a:extLst>
          </p:cNvPr>
          <p:cNvSpPr txBox="1"/>
          <p:nvPr/>
        </p:nvSpPr>
        <p:spPr>
          <a:xfrm flipH="1">
            <a:off x="6484620" y="2374343"/>
            <a:ext cx="1034176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 err="1" smtClean="0">
                <a:solidFill>
                  <a:schemeClr val="tx1"/>
                </a:solidFill>
                <a:latin typeface="Trebuchet MS"/>
                <a:cs typeface="Trebuchet MS"/>
              </a:rPr>
              <a:t>Ramprasath</a:t>
            </a:r>
            <a:r>
              <a:rPr lang="en-US" sz="3200" dirty="0" smtClean="0">
                <a:solidFill>
                  <a:schemeClr val="tx1"/>
                </a:solidFill>
                <a:latin typeface="Trebuchet MS"/>
                <a:cs typeface="Trebuchet MS"/>
              </a:rPr>
              <a:t> G</a:t>
            </a:r>
            <a:endParaRPr lang="en-US" sz="32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xmlns="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858</Words>
  <Application>Microsoft Office PowerPoint</Application>
  <PresentationFormat>Custom</PresentationFormat>
  <Paragraphs>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2021503544</cp:lastModifiedBy>
  <cp:revision>5</cp:revision>
  <dcterms:created xsi:type="dcterms:W3CDTF">2024-03-26T08:16:27Z</dcterms:created>
  <dcterms:modified xsi:type="dcterms:W3CDTF">2024-04-29T05:21:35Z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