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EDFF-0CED-4F17-A80E-381C924962C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4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zhang35.UNCCHARLOTTE-NT\Dropbox\Xiaofan_Shaoting\computer_vision_teaching\pokemon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94"/>
            <a:ext cx="3733800" cy="64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436607" y="339762"/>
            <a:ext cx="9144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2700" y="3410068"/>
            <a:ext cx="914400" cy="3425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09900" y="5132294"/>
            <a:ext cx="5715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1169894"/>
            <a:ext cx="381000" cy="381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1169894"/>
            <a:ext cx="1447800" cy="1752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16764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3"/>
                </a:solidFill>
              </a:rPr>
              <a:t>The type of this </a:t>
            </a:r>
            <a:r>
              <a:rPr lang="en-US" sz="2000" b="1" dirty="0" err="1" smtClean="0">
                <a:solidFill>
                  <a:schemeClr val="accent3"/>
                </a:solidFill>
              </a:rPr>
              <a:t>Pokemon</a:t>
            </a:r>
            <a:endParaRPr lang="en-US" sz="2000" b="1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Stardust for power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</a:rPr>
              <a:t>Level of </a:t>
            </a:r>
            <a:r>
              <a:rPr lang="en-US" sz="2000" b="1" dirty="0" err="1" smtClean="0">
                <a:solidFill>
                  <a:srgbClr val="00B0F0"/>
                </a:solidFill>
              </a:rPr>
              <a:t>Pokemon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953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Grading:</a:t>
            </a:r>
          </a:p>
          <a:p>
            <a:endParaRPr lang="en-US" dirty="0"/>
          </a:p>
          <a:p>
            <a:r>
              <a:rPr lang="en-US" dirty="0" smtClean="0"/>
              <a:t>100 base + 100 ranking</a:t>
            </a:r>
            <a:r>
              <a:rPr lang="en-US" dirty="0"/>
              <a:t> </a:t>
            </a:r>
            <a:r>
              <a:rPr lang="en-US" dirty="0" smtClean="0"/>
              <a:t>(top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zhang35.UNCCHARLOTTE-NT\Dropbox\Xiaofan_Shaoting\computer_vision_teaching\pokemon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94"/>
            <a:ext cx="3733800" cy="64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436607" y="339762"/>
            <a:ext cx="9144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2700" y="3410068"/>
            <a:ext cx="914400" cy="3425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09900" y="5132294"/>
            <a:ext cx="5715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1169894"/>
            <a:ext cx="381000" cy="381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1169894"/>
            <a:ext cx="1447800" cy="1752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115822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209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[ID, CP, HP, stardust, level] = 			</a:t>
            </a:r>
            <a:r>
              <a:rPr lang="en-US" dirty="0" err="1" smtClean="0"/>
              <a:t>pokemon_stats</a:t>
            </a:r>
            <a:r>
              <a:rPr lang="en-US" dirty="0" smtClean="0"/>
              <a:t> (image)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72050" y="2286000"/>
            <a:ext cx="1181100" cy="2274332"/>
            <a:chOff x="4972050" y="2362200"/>
            <a:chExt cx="1181100" cy="2274332"/>
          </a:xfrm>
        </p:grpSpPr>
        <p:sp>
          <p:nvSpPr>
            <p:cNvPr id="11" name="Oval 10"/>
            <p:cNvSpPr/>
            <p:nvPr/>
          </p:nvSpPr>
          <p:spPr>
            <a:xfrm>
              <a:off x="5257800" y="2362200"/>
              <a:ext cx="304800" cy="246965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410200" y="2609165"/>
              <a:ext cx="0" cy="1658035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72050" y="42672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ID number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00800" y="2285999"/>
            <a:ext cx="1981200" cy="2705219"/>
            <a:chOff x="6400800" y="2362199"/>
            <a:chExt cx="1981200" cy="2705219"/>
          </a:xfrm>
        </p:grpSpPr>
        <p:sp>
          <p:nvSpPr>
            <p:cNvPr id="17" name="Oval 16"/>
            <p:cNvSpPr/>
            <p:nvPr/>
          </p:nvSpPr>
          <p:spPr>
            <a:xfrm>
              <a:off x="7200900" y="2362199"/>
              <a:ext cx="495300" cy="24696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467600" y="2609164"/>
              <a:ext cx="0" cy="165803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00800" y="4267199"/>
              <a:ext cx="19812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F0"/>
                  </a:solidFill>
                </a:rPr>
                <a:t>Pokemon</a:t>
              </a:r>
              <a:r>
                <a:rPr lang="en-US" dirty="0" smtClean="0">
                  <a:solidFill>
                    <a:srgbClr val="00B0F0"/>
                  </a:solidFill>
                </a:rPr>
                <a:t> Level</a:t>
              </a:r>
            </a:p>
            <a:p>
              <a:pPr algn="ctr"/>
              <a:r>
                <a:rPr lang="en-US" sz="1400" dirty="0" smtClean="0">
                  <a:solidFill>
                    <a:srgbClr val="00B0F0"/>
                  </a:solidFill>
                </a:rPr>
                <a:t>(Indicated by the point on the semi circle)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7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434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Name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(ground truth label) </a:t>
            </a:r>
            <a:r>
              <a:rPr lang="en-US" dirty="0" smtClean="0"/>
              <a:t>Format:</a:t>
            </a:r>
          </a:p>
          <a:p>
            <a:r>
              <a:rPr lang="en-US" dirty="0" smtClean="0"/>
              <a:t>136_CP581_HP54_SD800_8769_1</a:t>
            </a:r>
            <a:r>
              <a:rPr lang="en-US" dirty="0"/>
              <a:t>.</a:t>
            </a:r>
            <a:r>
              <a:rPr lang="en-US" dirty="0" smtClean="0"/>
              <a:t>jpg</a:t>
            </a:r>
            <a:endParaRPr lang="en-US" dirty="0"/>
          </a:p>
        </p:txBody>
      </p:sp>
      <p:pic>
        <p:nvPicPr>
          <p:cNvPr id="10" name="Picture 2" descr="C:\Users\xzhang35.UNCCHARLOTTE-NT\Dropbox\Xiaofan_Shaoting\computer_vision_teaching\pokemon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733800" cy="64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29150" y="4648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136_CP581_HP54_SD800_8769_1.</a:t>
            </a:r>
            <a:r>
              <a:rPr lang="en-US" dirty="0" smtClean="0"/>
              <a:t>jpg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43400" y="5029200"/>
            <a:ext cx="1428750" cy="1131332"/>
            <a:chOff x="4819650" y="3505200"/>
            <a:chExt cx="1428750" cy="1131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965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Pokemon</a:t>
              </a:r>
              <a:r>
                <a:rPr lang="en-US" altLang="zh-CN" dirty="0" smtClean="0"/>
                <a:t> </a:t>
              </a:r>
              <a:r>
                <a:rPr lang="en-US" dirty="0" smtClean="0"/>
                <a:t>ID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5029200"/>
            <a:ext cx="1428750" cy="1131332"/>
            <a:chOff x="4743450" y="3505200"/>
            <a:chExt cx="1428750" cy="11313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4345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HP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05600" y="5029200"/>
            <a:ext cx="1428750" cy="1408331"/>
            <a:chOff x="4743450" y="3505200"/>
            <a:chExt cx="1428750" cy="140833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43450" y="4267200"/>
              <a:ext cx="142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Last 4 digits of your #800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4724400" y="3505200"/>
            <a:ext cx="1428750" cy="1131332"/>
            <a:chOff x="4724400" y="3505200"/>
            <a:chExt cx="1428750" cy="11313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0800000">
              <a:off x="472440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6000750" y="3200400"/>
            <a:ext cx="1428750" cy="1447800"/>
            <a:chOff x="4724400" y="3505200"/>
            <a:chExt cx="1428750" cy="14478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0800000">
              <a:off x="4724400" y="4306669"/>
              <a:ext cx="142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Required stardust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343400" y="152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Creating Dataset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914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20 extra credit by submitting images to help create dataset.  </a:t>
            </a:r>
          </a:p>
          <a:p>
            <a:endParaRPr lang="en-US" dirty="0"/>
          </a:p>
          <a:p>
            <a:r>
              <a:rPr lang="en-US" i="1" dirty="0" smtClean="0"/>
              <a:t>40 images from 20 different types of </a:t>
            </a:r>
            <a:r>
              <a:rPr lang="en-US" i="1" dirty="0" err="1" smtClean="0"/>
              <a:t>pokemon</a:t>
            </a:r>
            <a:r>
              <a:rPr lang="en-US" i="1" dirty="0" smtClean="0"/>
              <a:t>.</a:t>
            </a:r>
            <a:endParaRPr lang="en-US" i="1" dirty="0"/>
          </a:p>
        </p:txBody>
      </p:sp>
      <p:grpSp>
        <p:nvGrpSpPr>
          <p:cNvPr id="33" name="Group 32"/>
          <p:cNvGrpSpPr/>
          <p:nvPr/>
        </p:nvGrpSpPr>
        <p:grpSpPr>
          <a:xfrm rot="10800000">
            <a:off x="7086600" y="3352800"/>
            <a:ext cx="1428750" cy="1295400"/>
            <a:chOff x="4724400" y="3505200"/>
            <a:chExt cx="1428750" cy="1295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0800000">
              <a:off x="4724400" y="4431268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1-40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2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14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03224"/>
            <a:ext cx="2998875" cy="5334000"/>
          </a:xfrm>
          <a:prstGeom prst="rect">
            <a:avLst/>
          </a:prstGeom>
        </p:spPr>
      </p:pic>
      <p:pic>
        <p:nvPicPr>
          <p:cNvPr id="5" name="Picture 4" descr="IMG_148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3048000" cy="5421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248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</a:t>
            </a:r>
            <a:r>
              <a:rPr lang="en-US" dirty="0" smtClean="0"/>
              <a:t>_CP168_HP32_SD600_8769_1.</a:t>
            </a:r>
            <a:r>
              <a:rPr lang="en-US" dirty="0" smtClean="0"/>
              <a:t>jpg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6248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</a:t>
            </a:r>
            <a:r>
              <a:rPr lang="en-US" dirty="0" smtClean="0"/>
              <a:t>_CP121_HP27_SD600_8769_2.</a:t>
            </a:r>
            <a:r>
              <a:rPr lang="en-US" dirty="0" smtClean="0"/>
              <a:t>jpg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52400"/>
            <a:ext cx="304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7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118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Xiaofan</dc:creator>
  <cp:lastModifiedBy>Xiaofan Zhang</cp:lastModifiedBy>
  <cp:revision>9</cp:revision>
  <dcterms:created xsi:type="dcterms:W3CDTF">2016-09-26T21:16:33Z</dcterms:created>
  <dcterms:modified xsi:type="dcterms:W3CDTF">2016-10-26T00:41:24Z</dcterms:modified>
</cp:coreProperties>
</file>