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4"/>
    <p:restoredTop sz="94674"/>
  </p:normalViewPr>
  <p:slideViewPr>
    <p:cSldViewPr snapToGrid="0" snapToObjects="1">
      <p:cViewPr>
        <p:scale>
          <a:sx n="126" d="100"/>
          <a:sy n="126" d="100"/>
        </p:scale>
        <p:origin x="2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F7F3-C930-DF46-97F1-57D5D5EF8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9EA31-A4E2-EE42-B0CD-EE4E5C36F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52AA0-F39D-9B47-9596-018F2290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6D98-7EA0-8C42-87B2-1920F26A3835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4377-C76E-7E4D-9516-458CA720C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5164D-77B4-5840-87C8-ED8AF1D2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D452-3098-F244-BDC1-961128A6C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2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6C78-BE41-E04C-8C4B-2AD7DD02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D053B-17D1-B84E-923E-74410A674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7A1BB-A834-2F44-AE57-EE29CED2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6D98-7EA0-8C42-87B2-1920F26A3835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A4E17-724F-7D4C-8B70-2F1C8062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3A375-E4E8-5745-AAFC-EBA2D68A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D452-3098-F244-BDC1-961128A6C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6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D0A30-20B8-AB48-9107-53C14BAFA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14197-CBA7-694F-9257-AA8765694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E3A57-A456-E144-819E-84E1A85C9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6D98-7EA0-8C42-87B2-1920F26A3835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B933F-1FF9-834E-BAF7-1D3EE2C1E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CF03E-36E9-034E-8ABD-37FD971D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D452-3098-F244-BDC1-961128A6C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8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4CDB-B689-A544-94B2-C21ED921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71FC9-956D-C94C-82F2-FD4B4F9F5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A096A-9D83-5542-A0AF-486F4646D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6D98-7EA0-8C42-87B2-1920F26A3835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2AEC7-231B-4541-BA31-BEA4F8CC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76F2B-3237-8843-A070-19DE4716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D452-3098-F244-BDC1-961128A6C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0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686CE-E7A0-4E48-9A6D-C605079B8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AE1AE-659E-B345-B380-1F1162C3E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44793-5997-9B4A-9A13-6DE3DD9D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6D98-7EA0-8C42-87B2-1920F26A3835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7ED14-C8CB-BB4A-B7F8-5A1CAFC0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4F303-EFA2-5C40-8AD1-928890FE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D452-3098-F244-BDC1-961128A6C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1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2E62-B096-484B-8513-1427A6E0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38D18-3576-914F-97FA-7274F2EDA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38CC2-F72E-9747-933C-38671B239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1B926-53BD-CA46-A953-3345A5E4F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6D98-7EA0-8C42-87B2-1920F26A3835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E86B7-A70F-DC43-AEE4-FD157D76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56C80-CBB9-3546-B715-C57A92C19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D452-3098-F244-BDC1-961128A6C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4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053B-A076-B844-B4F3-8899300D6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BE2DA-6A57-EC43-82D3-C16A93A6A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0BA7F-0004-F34C-8BB4-08A04A40D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FF807-B3FF-FF4F-AE79-DE502AF6A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9E359-6794-3A48-AFF8-836D85CA6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7B3F1-5C68-DA44-93A6-05C5A4CC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6D98-7EA0-8C42-87B2-1920F26A3835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5C972C-5237-5740-B967-AA36906C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6907D-33D4-764B-A058-D2AF7CC0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D452-3098-F244-BDC1-961128A6C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1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9786-7A8D-C845-BBAE-7AE548EA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6C15C8-8A7B-DE44-8FFC-48495C86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6D98-7EA0-8C42-87B2-1920F26A3835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09302-857F-BD4C-860F-3D750DAE9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32CEF-F6ED-E048-AEFC-49129C8D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D452-3098-F244-BDC1-961128A6C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63753B-1764-994D-9E83-0E4E8F6CB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6D98-7EA0-8C42-87B2-1920F26A3835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8F79B8-903E-5D4E-A49C-A654BD6D6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E73FE-1610-2C44-97C6-446EE90B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D452-3098-F244-BDC1-961128A6C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9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B433E-DC2D-E846-80F1-2C1D0B1BA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D8993-5F00-6D48-B735-D842D1C08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1F3B2-5524-F348-BF38-7BC0BAADF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41145-18BF-F747-8DB5-056BCC6E2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6D98-7EA0-8C42-87B2-1920F26A3835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20191-09D3-C848-8151-314254F12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A9AF5-DA46-214C-9F70-D7CD5527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D452-3098-F244-BDC1-961128A6C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5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2925-77E5-1344-AD3E-550B16ECD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DD2CD9-AE03-AE42-9768-94C0FF52A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9B621-C7D1-244B-94A1-590476991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99192-A77B-794B-9319-4B8E3F17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6D98-7EA0-8C42-87B2-1920F26A3835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9F88E-969D-0648-9608-20DB9798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1418A-21A4-F64E-8494-3AB80578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D452-3098-F244-BDC1-961128A6C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1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5BE4EC-AD84-2546-8199-7F49796CE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08F7A-201C-8B44-BE35-07A37A3C4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5AB78-74C0-074D-9A68-0D73105D5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36D98-7EA0-8C42-87B2-1920F26A3835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802AF-1854-E740-A9F9-F09806C14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480FF-A88B-9144-976F-3CD783E12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7D452-3098-F244-BDC1-961128A6C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5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COMPLETE RTOS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BB718F-E653-5846-88D4-29F7F8051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967" y="1502230"/>
            <a:ext cx="2256065" cy="2754085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53F0F3C-FFA8-A745-9667-E462023B8AB2}"/>
              </a:ext>
            </a:extLst>
          </p:cNvPr>
          <p:cNvSpPr/>
          <p:nvPr/>
        </p:nvSpPr>
        <p:spPr>
          <a:xfrm>
            <a:off x="4455105" y="4502221"/>
            <a:ext cx="328179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Author: Prashanth Rajasekar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Embedded Software Engineer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@ CTI One Corporation</a:t>
            </a:r>
          </a:p>
        </p:txBody>
      </p:sp>
    </p:spTree>
    <p:extLst>
      <p:ext uri="{BB962C8B-B14F-4D97-AF65-F5344CB8AC3E}">
        <p14:creationId xmlns:p14="http://schemas.microsoft.com/office/powerpoint/2010/main" val="95651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TOPICS TO BE COVERED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A453E7B-7A18-5148-ADF9-B71D52C1F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479040"/>
            <a:ext cx="9753600" cy="29972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8D7AF82-9507-7949-8805-03FAE90430F5}"/>
              </a:ext>
            </a:extLst>
          </p:cNvPr>
          <p:cNvSpPr txBox="1">
            <a:spLocks/>
          </p:cNvSpPr>
          <p:nvPr/>
        </p:nvSpPr>
        <p:spPr>
          <a:xfrm>
            <a:off x="1676400" y="1470706"/>
            <a:ext cx="9144000" cy="8914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Chapter - 1</a:t>
            </a:r>
          </a:p>
        </p:txBody>
      </p:sp>
    </p:spTree>
    <p:extLst>
      <p:ext uri="{BB962C8B-B14F-4D97-AF65-F5344CB8AC3E}">
        <p14:creationId xmlns:p14="http://schemas.microsoft.com/office/powerpoint/2010/main" val="101696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Basic Difference RTOS vs 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95403BC-8E79-CA4D-9DA4-87F8AD204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22" y="1340745"/>
            <a:ext cx="11177099" cy="29910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064615-1855-C648-BA5C-5B3776BA8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90" y="4323252"/>
            <a:ext cx="5530757" cy="20827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158F88-4012-FF4A-BE01-08584896C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4323252"/>
            <a:ext cx="5494021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Basic Difference Kernel vs 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2D03CD5-4C00-934F-8254-F352546C2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66" y="1446243"/>
            <a:ext cx="4350371" cy="23934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162074-853E-7046-A049-4CEE2EF39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92" y="3898121"/>
            <a:ext cx="10344809" cy="25624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E870E9-C6AE-4B41-BA52-1E3D49D35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6045" y="1320086"/>
            <a:ext cx="3136900" cy="26415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13173E-AC72-F449-B534-57836A12F5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8627" y="1320087"/>
            <a:ext cx="30480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0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Hard vs Soft Real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4F0B54-AAD0-7945-8CFD-462F833E3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882709"/>
              </p:ext>
            </p:extLst>
          </p:nvPr>
        </p:nvGraphicFramePr>
        <p:xfrm>
          <a:off x="827321" y="1249304"/>
          <a:ext cx="10153372" cy="5228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155">
                  <a:extLst>
                    <a:ext uri="{9D8B030D-6E8A-4147-A177-3AD203B41FA5}">
                      <a16:colId xmlns:a16="http://schemas.microsoft.com/office/drawing/2014/main" val="2431641947"/>
                    </a:ext>
                  </a:extLst>
                </a:gridCol>
                <a:gridCol w="4368800">
                  <a:extLst>
                    <a:ext uri="{9D8B030D-6E8A-4147-A177-3AD203B41FA5}">
                      <a16:colId xmlns:a16="http://schemas.microsoft.com/office/drawing/2014/main" val="2595509246"/>
                    </a:ext>
                  </a:extLst>
                </a:gridCol>
                <a:gridCol w="5052417">
                  <a:extLst>
                    <a:ext uri="{9D8B030D-6E8A-4147-A177-3AD203B41FA5}">
                      <a16:colId xmlns:a16="http://schemas.microsoft.com/office/drawing/2014/main" val="2994793703"/>
                    </a:ext>
                  </a:extLst>
                </a:gridCol>
              </a:tblGrid>
              <a:tr h="413139">
                <a:tc>
                  <a:txBody>
                    <a:bodyPr/>
                    <a:lstStyle/>
                    <a:p>
                      <a:r>
                        <a:rPr lang="en-US" sz="2000" dirty="0" err="1"/>
                        <a:t>S.No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Hard Real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Soft Real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75764"/>
                  </a:ext>
                </a:extLst>
              </a:tr>
              <a:tr h="413139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Timing constraint is hard if the failure to meet it is considered a fatal error.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 timing constraint is soft if a few misses of deadlines do no serious harm, only the system’s overall performance becomes poorer and poorer when more and more jobs with soft deadlines complete late.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81436"/>
                  </a:ext>
                </a:extLst>
              </a:tr>
              <a:tr h="413139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usefulness of a result produced by hard real time job falls off abruptly and even become negative when the tardiness of the job becomes larger than zero.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usefulness of a result produced by soft real time job decreases gradually as the tardiness of the job increases.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464925"/>
                  </a:ext>
                </a:extLst>
              </a:tr>
              <a:tr h="413139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 can obtain the validation as systems is to avoid hardware and software features that lead to non-determinism. Therefore, it is possible to verify the satisfaction of all hard timing constraint by exhaustive simulation and testing.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Less rigorous validation as more relaxed time constraint allow the developer to consider other performance metric equally seriously.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408836"/>
                  </a:ext>
                </a:extLst>
              </a:tr>
              <a:tr h="413139"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Completion of task or job is deterministic.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Completion of task or job is probabilistic.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44547"/>
                  </a:ext>
                </a:extLst>
              </a:tr>
              <a:tr h="413139"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Hard-required response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Soft-required response 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346298"/>
                  </a:ext>
                </a:extLst>
              </a:tr>
              <a:tr h="413139"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Predictable peak load performance.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Degraded peak load performance.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663833"/>
                  </a:ext>
                </a:extLst>
              </a:tr>
              <a:tr h="413139"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Controlled by environment.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Controlled by computer.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970941"/>
                  </a:ext>
                </a:extLst>
              </a:tr>
              <a:tr h="413139">
                <a:tc>
                  <a:txBody>
                    <a:bodyPr/>
                    <a:lstStyle/>
                    <a:p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Autonomous error detection.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 assisted error detection.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117723"/>
                  </a:ext>
                </a:extLst>
              </a:tr>
              <a:tr h="413139">
                <a:tc>
                  <a:txBody>
                    <a:bodyPr/>
                    <a:lstStyle/>
                    <a:p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Short-term data integrity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Long-term data integrity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472170"/>
                  </a:ext>
                </a:extLst>
              </a:tr>
              <a:tr h="413139"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Small/medium size of data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Large size of data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73891"/>
                  </a:ext>
                </a:extLst>
              </a:tr>
              <a:tr h="413139">
                <a:tc>
                  <a:txBody>
                    <a:bodyPr/>
                    <a:lstStyle/>
                    <a:p>
                      <a:r>
                        <a:rPr lang="en-US" sz="2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Example: Flight control, railway signaling, robot, anti missile system, inkjet printer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Example: </a:t>
                      </a:r>
                      <a:r>
                        <a:rPr lang="en-US" sz="1000" dirty="0" err="1"/>
                        <a:t>Dvd</a:t>
                      </a:r>
                      <a:r>
                        <a:rPr lang="en-US" sz="1000" dirty="0"/>
                        <a:t> player, mobile phone, on-line transaction systems, telephone switches, electronic games, multimedia system, web browsing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17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88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RTOS Application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350FD76-C9DA-E64C-ACC8-674799C26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72" y="1381385"/>
            <a:ext cx="2703476" cy="1595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3A478B-BE13-BE41-ACE9-8793D6C33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856" y="1528305"/>
            <a:ext cx="5167807" cy="17968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3FD26E-E316-C941-8D4E-3D8CD6E95358}"/>
              </a:ext>
            </a:extLst>
          </p:cNvPr>
          <p:cNvSpPr/>
          <p:nvPr/>
        </p:nvSpPr>
        <p:spPr>
          <a:xfrm>
            <a:off x="5572508" y="1205140"/>
            <a:ext cx="857927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LPC1769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0D5418-2761-0044-858E-09DE097ACD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7856" y="3220628"/>
            <a:ext cx="5604958" cy="323997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60BEBDD-17A6-434A-B520-10535A653FDC}"/>
              </a:ext>
            </a:extLst>
          </p:cNvPr>
          <p:cNvSpPr/>
          <p:nvPr/>
        </p:nvSpPr>
        <p:spPr>
          <a:xfrm>
            <a:off x="2042070" y="3036873"/>
            <a:ext cx="12774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itchFamily="2" charset="0"/>
              </a:rPr>
              <a:t>FreeRTOS</a:t>
            </a:r>
            <a:endParaRPr lang="en-US" sz="20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FAEBB-0651-5D4E-8F52-5BE7DD1716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626" y="3325111"/>
            <a:ext cx="3288708" cy="310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5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4192</TotalTime>
  <Words>332</Words>
  <Application>Microsoft Macintosh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</vt:lpstr>
      <vt:lpstr>Office Theme</vt:lpstr>
      <vt:lpstr>COMPLETE RTOS</vt:lpstr>
      <vt:lpstr>TOPICS TO BE COVERED</vt:lpstr>
      <vt:lpstr>Basic Difference RTOS vs OS</vt:lpstr>
      <vt:lpstr>Basic Difference Kernel vs OS</vt:lpstr>
      <vt:lpstr>Hard vs Soft Real Time</vt:lpstr>
      <vt:lpstr>RTOS Application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BASIC COMMANDS</dc:title>
  <dc:creator>PRASHANTH RAJASEKAR</dc:creator>
  <cp:lastModifiedBy>PRASHANTH RAJASEKAR</cp:lastModifiedBy>
  <cp:revision>223</cp:revision>
  <dcterms:created xsi:type="dcterms:W3CDTF">2018-10-02T22:26:26Z</dcterms:created>
  <dcterms:modified xsi:type="dcterms:W3CDTF">2018-12-23T19:47:17Z</dcterms:modified>
</cp:coreProperties>
</file>