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FF87-8343-354C-A55C-6E71F320D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EFE6-C7DB-0E41-99DE-3CAE2BCB2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1BD5-CD7A-884C-85B0-F2E5DEA3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BA9A-13ED-7E4B-9233-11DB99F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C5D1-B8F6-F44C-B1A9-61D63413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CBDC-D784-F744-8A25-AD49BCC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2CD98-7044-EA40-9EB7-6AD6D055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EBD3C-39FC-C14A-BA0E-F047BC7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EFD2-0A69-AA4C-A05A-E0584A6E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016F-10FA-C449-B65E-5335D7D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EC7AC-E14B-FB44-9EF5-4155F88DB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BCCCB-F73F-AB49-BB63-F8129B5C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D52-179D-4C41-87C7-C0462B38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3AEB-785E-8542-AFF1-4EA3F40E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B12A-BB52-8B4B-8503-E0A3466D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992C-D3E2-FD4F-973D-17BB47A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C173-1D6F-7F43-9536-7891CB11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CE5D-F6CB-994B-99F8-C077EF0A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B85E-671B-2742-AC94-5CE9F47E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E2D4-8693-FA40-8432-182ECCB3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19CF-84E4-E948-AF48-152BAEB1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72AB-6C00-A04D-876A-16BE3053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3F33-7862-0F40-B5FA-D1963FCD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7B1F-B882-3F47-BAA7-951CC54D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8CBB-A0A4-4B43-A2C4-56C7ACF1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D75E-B5E3-6D49-9F23-F0773AD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A1A0-FA6C-F344-83BE-8D3A493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5CF8B-C2EC-9340-9C3D-0104E495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3C3F-2FD2-A445-B56B-40C51B4E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1D86F-B99D-B246-B3DA-57F2A118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04A42-1D7E-EB42-ABF9-95CE0285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FE8D-1511-DC42-87F4-7B93BD35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348D-F826-744B-9C47-A211323A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9D3A-76F9-054C-899B-87769BB7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E16EC-EE08-554E-A135-3649E4807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9ECD5-9B31-FE4F-A8E5-FD88FDB5F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F9947-693A-D141-9989-89E2801E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CA51A-4992-804C-9E7F-BEDAC182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BFEA1-B854-D742-8BC3-36E39D76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B4F1-DD5F-E84C-8C78-BF1CCAAB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1236D-C49E-D949-9FF9-6785EE8B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D0D27-8C15-E948-9CD4-4B599971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C94B5-7744-9A43-A498-1E47FDAE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739A-1BB8-B840-AF7D-82E11E9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D9D79-FE7F-3147-87B8-35AA8FC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D9812-9319-8947-A1B6-187E6833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55AC-7274-AA41-AE58-3A1E82ED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0C42-3411-9D44-9C40-C6F2B59E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99F3-67F2-0246-B222-0BC9E552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17AE-B25B-AF4C-ADF2-AA0BF4C8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4D7C7-3D2C-B24A-B07C-42766B62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C5489-3F30-CB4F-8A2A-91608AD8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DDED-DE8A-F34A-8542-C1A76902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1F95B-8399-7D42-9173-2B7F9DA8F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750D7-8F83-E747-AC18-23F2F0E03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1581A-2E0E-974D-8CA1-AF4D51A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1315-6DCC-CD43-A154-F858F322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44D80-E4E1-834B-96BE-BD869445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35CCA-68C3-CA4E-9FB1-732759AF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00882-34C5-D44C-B99A-F7F79C63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33C3-9B43-A14B-B46E-9AA8ADF98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D053-88FC-6C43-AAB4-69848267803B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D9D2-2985-F044-9516-701E82A65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754F-BE69-1946-9B70-0EAF542F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B55B-13DC-DD4E-8709-0388DFC2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25947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TOPICS TO BE COVERED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8D7AF82-9507-7949-8805-03FAE90430F5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1F8A-2AB9-134A-9CA1-9A0C94F1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40646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Tasks and </a:t>
            </a:r>
            <a:r>
              <a:rPr lang="en-US" b="1" dirty="0" err="1"/>
              <a:t>MultiTasking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FF92F1-4CE6-D84C-A8FA-81F9611F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3" y="1536688"/>
            <a:ext cx="6794771" cy="17285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66E255-1CBF-0A4C-9C96-D5A7E97C5F97}"/>
              </a:ext>
            </a:extLst>
          </p:cNvPr>
          <p:cNvCxnSpPr/>
          <p:nvPr/>
        </p:nvCxnSpPr>
        <p:spPr>
          <a:xfrm>
            <a:off x="2421358" y="3240627"/>
            <a:ext cx="4068418" cy="0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FDA0A4-D798-9C46-9460-651E58CA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97" y="1752306"/>
            <a:ext cx="4138169" cy="1561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C08A9-B6BF-404A-BCDC-FAC64E3CBA37}"/>
              </a:ext>
            </a:extLst>
          </p:cNvPr>
          <p:cNvSpPr txBox="1"/>
          <p:nvPr/>
        </p:nvSpPr>
        <p:spPr>
          <a:xfrm>
            <a:off x="7395853" y="1339948"/>
            <a:ext cx="106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BA2E50-B24F-2046-86F7-2D052E180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22" y="3783111"/>
            <a:ext cx="6794759" cy="17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6012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Polling vs Interrupt Driven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3358E61-3A0B-A14B-912B-EF304065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39" y="1519943"/>
            <a:ext cx="3747857" cy="905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87091-2DAC-8B49-A1EC-463D983D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26" y="2480105"/>
            <a:ext cx="7655834" cy="942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7A8BA-F612-E447-9A8A-988DB6D12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39" y="3488069"/>
            <a:ext cx="6869995" cy="13887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0352A2-3196-1341-929F-F59C0AFE3461}"/>
              </a:ext>
            </a:extLst>
          </p:cNvPr>
          <p:cNvCxnSpPr/>
          <p:nvPr/>
        </p:nvCxnSpPr>
        <p:spPr>
          <a:xfrm>
            <a:off x="1436914" y="2090058"/>
            <a:ext cx="27758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3D963F-19E4-E24F-8626-2FF7905DBCE5}"/>
              </a:ext>
            </a:extLst>
          </p:cNvPr>
          <p:cNvCxnSpPr>
            <a:cxnSpLocks/>
          </p:cNvCxnSpPr>
          <p:nvPr/>
        </p:nvCxnSpPr>
        <p:spPr>
          <a:xfrm>
            <a:off x="3516085" y="4114801"/>
            <a:ext cx="40603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E27122-81B6-354D-9EEB-4F66126843B7}"/>
              </a:ext>
            </a:extLst>
          </p:cNvPr>
          <p:cNvCxnSpPr>
            <a:cxnSpLocks/>
          </p:cNvCxnSpPr>
          <p:nvPr/>
        </p:nvCxnSpPr>
        <p:spPr>
          <a:xfrm>
            <a:off x="2993571" y="4408715"/>
            <a:ext cx="339634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C1F649-0037-084F-BAE1-FB85A79D9BC0}"/>
              </a:ext>
            </a:extLst>
          </p:cNvPr>
          <p:cNvCxnSpPr/>
          <p:nvPr/>
        </p:nvCxnSpPr>
        <p:spPr>
          <a:xfrm flipH="1">
            <a:off x="6487886" y="4220149"/>
            <a:ext cx="937281" cy="79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6AB8E1-E537-1C4F-8619-B1AC80B023D9}"/>
              </a:ext>
            </a:extLst>
          </p:cNvPr>
          <p:cNvSpPr/>
          <p:nvPr/>
        </p:nvSpPr>
        <p:spPr>
          <a:xfrm>
            <a:off x="7395917" y="4020094"/>
            <a:ext cx="33718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ISR – Interrupt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32745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Resource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F57C95-84C7-FC41-8FC1-EC49DD64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" y="1423824"/>
            <a:ext cx="6174433" cy="36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Shared Resource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72C77B-390A-DF4F-BBAD-D628B6CB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" y="1428750"/>
            <a:ext cx="7321206" cy="30997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CB5526B-AB94-6341-9E12-48E4AAB3D2B2}"/>
              </a:ext>
            </a:extLst>
          </p:cNvPr>
          <p:cNvSpPr/>
          <p:nvPr/>
        </p:nvSpPr>
        <p:spPr>
          <a:xfrm>
            <a:off x="642257" y="3668486"/>
            <a:ext cx="217714" cy="2721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Critical Section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5420A9-1877-5042-959E-9D26EC05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4" y="1607457"/>
            <a:ext cx="6206667" cy="25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50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COMPLETE RTOS</vt:lpstr>
      <vt:lpstr>TOPICS TO BE COVERED</vt:lpstr>
      <vt:lpstr>Tasks and MultiTasking</vt:lpstr>
      <vt:lpstr>Polling vs Interrupt Driven Events</vt:lpstr>
      <vt:lpstr>What is a Resource ?</vt:lpstr>
      <vt:lpstr>What is a Shared Resource ?</vt:lpstr>
      <vt:lpstr>Critical Section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RTOS</dc:title>
  <dc:creator>PRASHANTH RAJASEKAR</dc:creator>
  <cp:lastModifiedBy>PRASHANTH RAJASEKAR</cp:lastModifiedBy>
  <cp:revision>24</cp:revision>
  <dcterms:created xsi:type="dcterms:W3CDTF">2018-12-23T19:47:33Z</dcterms:created>
  <dcterms:modified xsi:type="dcterms:W3CDTF">2018-12-23T20:09:21Z</dcterms:modified>
</cp:coreProperties>
</file>