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4697"/>
  </p:normalViewPr>
  <p:slideViewPr>
    <p:cSldViewPr snapToGrid="0" snapToObjects="1">
      <p:cViewPr varScale="1">
        <p:scale>
          <a:sx n="102" d="100"/>
          <a:sy n="102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E887-F84B-784A-B388-7F50EDE76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FEA44-DCC3-B24B-9935-57FBEE307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24F6-CEF8-304A-B3A5-3B4AD1FA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F79-F279-1C4C-80DC-2E16D331E61E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4EE1-2580-114E-9F81-157F23A2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96FDD-18F4-9049-9008-7D2E9695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0882-1925-BE40-B850-BDED9A7C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1B54-E81E-2249-B8D2-ECACC3F8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00495-5C7D-1D4F-B2D8-86E4FAFF9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9BE6F-C072-0845-87DE-A4457D7C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F79-F279-1C4C-80DC-2E16D331E61E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D8E94-3BA5-464B-834F-C036FA48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67DA-E341-F04A-B9AF-EC83789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0882-1925-BE40-B850-BDED9A7C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2273E-2079-8240-9752-9406D6CE7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45FB0-F477-2549-966F-361C6DDC5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5246-8E66-6447-9EF8-73BC895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F79-F279-1C4C-80DC-2E16D331E61E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2195-531B-204C-A9F8-642979FF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16BC-9F7B-BF4F-92C6-127DA608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0882-1925-BE40-B850-BDED9A7C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507F-A469-6941-97EE-A60E26D9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AC94-8B68-CA4B-A03E-A71BC485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0DDD-D517-3640-BC80-6F0A17D5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F79-F279-1C4C-80DC-2E16D331E61E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C5C4-DAAF-B541-8AE7-C43A6E13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7417D-13E9-F249-ACF3-A17A6840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0882-1925-BE40-B850-BDED9A7C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8437-AD14-9B49-A787-084BE959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0DB52-7A7D-9844-B3AA-1D0179A2E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CE09-35F5-7446-B1E9-099087AF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F79-F279-1C4C-80DC-2E16D331E61E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5C180-FE31-354A-AE64-C8406322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4E184-5362-EC48-B71D-67C0A79D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0882-1925-BE40-B850-BDED9A7C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5415-49E0-A149-814D-50887464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1D28-9BA7-354D-AB0A-490139E03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1FD8E-9736-0D49-86A1-B76557E0A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7BE54-5F6A-9C44-91DC-0D777156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F79-F279-1C4C-80DC-2E16D331E61E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687F4-47F2-3441-A2F0-04B19292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B8843-DAC2-334E-AC83-A12DB22F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0882-1925-BE40-B850-BDED9A7C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36DF-AF1D-2D49-A962-2E29983E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9759F-8AED-394D-BBF5-F64A02F4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BCB61-C5A7-7445-890A-F773BFA83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D107D-393C-5842-9FF4-141B46603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EF29A-9E01-E34C-A955-3AD615B98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7E7F4-E409-DE43-A4A4-93348485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F79-F279-1C4C-80DC-2E16D331E61E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500E2-4424-1544-B8D9-A12BA489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3B5E5-E596-BC43-8846-B1DAFB25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0882-1925-BE40-B850-BDED9A7C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6371-3AFA-3344-A0CF-A0DECC55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04BD3-084E-8A48-8F48-08D10F20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F79-F279-1C4C-80DC-2E16D331E61E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CDA2F-4D84-494B-A6B0-BCBD2C50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89E09-58FA-5644-904B-17AF2687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0882-1925-BE40-B850-BDED9A7C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3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18691-A381-5B44-9BB7-57C7F61E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F79-F279-1C4C-80DC-2E16D331E61E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38B1C-79BB-024A-841F-C7BB8375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64C55-799D-0C46-8C07-DA645270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0882-1925-BE40-B850-BDED9A7C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9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8F28-B03B-8746-B4B7-49AB041B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1CE8-D52D-2B40-A1AE-B4003248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2529D-A483-3340-ACBF-B24193FD2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609F6-7F3E-A44F-9340-BDE3ABFF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F79-F279-1C4C-80DC-2E16D331E61E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C4279-3463-6444-9A23-1A98159C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526D-29CF-5843-8C86-FF4E06B1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0882-1925-BE40-B850-BDED9A7C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008E-5C25-4E49-8CBC-D63928D8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51231-360D-D548-B82F-45DF33904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F990-6C16-EF4D-8D3D-DFCC131BE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E44D-E03E-CE4C-9D93-E5D943BF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F79-F279-1C4C-80DC-2E16D331E61E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91A56-4FD4-C24F-923A-03F8569E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FB513-5FEA-8C40-9769-33DA2067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0882-1925-BE40-B850-BDED9A7C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88B81-1F08-A648-8D3A-E3F99D62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C083E-AB75-474C-AF3E-9B7D09235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1B340-C6C4-6B4E-AE88-0769DCFFC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22F79-F279-1C4C-80DC-2E16D331E61E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87EDA-284A-C842-8671-7CFDDF7ED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EAB00-667B-FB4E-B8C5-2E0C9702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D0882-1925-BE40-B850-BDED9A7C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COMPLETE RTOS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B718F-E653-5846-88D4-29F7F805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67" y="1502230"/>
            <a:ext cx="2256065" cy="275408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3F0F3C-FFA8-A745-9667-E462023B8AB2}"/>
              </a:ext>
            </a:extLst>
          </p:cNvPr>
          <p:cNvSpPr/>
          <p:nvPr/>
        </p:nvSpPr>
        <p:spPr>
          <a:xfrm>
            <a:off x="4455105" y="4502221"/>
            <a:ext cx="32817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Author: Prashanth Rajasekar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 Software Engineer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@ CTI One Corporation</a:t>
            </a:r>
          </a:p>
        </p:txBody>
      </p:sp>
    </p:spTree>
    <p:extLst>
      <p:ext uri="{BB962C8B-B14F-4D97-AF65-F5344CB8AC3E}">
        <p14:creationId xmlns:p14="http://schemas.microsoft.com/office/powerpoint/2010/main" val="145844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TOPICS TO BE COVERED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8D7AF82-9507-7949-8805-03FAE90430F5}"/>
              </a:ext>
            </a:extLst>
          </p:cNvPr>
          <p:cNvSpPr txBox="1">
            <a:spLocks/>
          </p:cNvSpPr>
          <p:nvPr/>
        </p:nvSpPr>
        <p:spPr>
          <a:xfrm>
            <a:off x="544008" y="1471836"/>
            <a:ext cx="9144000" cy="89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Chapter - 3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F620F9-82D5-F346-998F-B71D22E2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82" y="2732414"/>
            <a:ext cx="8280400" cy="2654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F8F6DA-4B97-DE44-B3AA-E1FB1EDD286F}"/>
              </a:ext>
            </a:extLst>
          </p:cNvPr>
          <p:cNvSpPr/>
          <p:nvPr/>
        </p:nvSpPr>
        <p:spPr>
          <a:xfrm>
            <a:off x="142638" y="2340892"/>
            <a:ext cx="435420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RTOS Kernels</a:t>
            </a:r>
          </a:p>
        </p:txBody>
      </p:sp>
    </p:spTree>
    <p:extLst>
      <p:ext uri="{BB962C8B-B14F-4D97-AF65-F5344CB8AC3E}">
        <p14:creationId xmlns:p14="http://schemas.microsoft.com/office/powerpoint/2010/main" val="146980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RTOS Kernels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7D49E85-D0AF-574E-8A7C-8476093E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505272"/>
            <a:ext cx="9931400" cy="4711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1D22E5-70A9-1542-AD1D-AA3EDC3D83A0}"/>
              </a:ext>
            </a:extLst>
          </p:cNvPr>
          <p:cNvSpPr/>
          <p:nvPr/>
        </p:nvSpPr>
        <p:spPr>
          <a:xfrm>
            <a:off x="658877" y="3114423"/>
            <a:ext cx="47801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BFAE97-280B-1241-81E0-22AC3C70C4E7}"/>
              </a:ext>
            </a:extLst>
          </p:cNvPr>
          <p:cNvSpPr/>
          <p:nvPr/>
        </p:nvSpPr>
        <p:spPr>
          <a:xfrm>
            <a:off x="658877" y="3950919"/>
            <a:ext cx="47801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875730-B398-5745-B97D-79BBB7CFE84F}"/>
              </a:ext>
            </a:extLst>
          </p:cNvPr>
          <p:cNvSpPr/>
          <p:nvPr/>
        </p:nvSpPr>
        <p:spPr>
          <a:xfrm>
            <a:off x="658877" y="5152089"/>
            <a:ext cx="47801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6BF0C-72F4-2646-A7BE-BE0A989A0E7F}"/>
              </a:ext>
            </a:extLst>
          </p:cNvPr>
          <p:cNvSpPr/>
          <p:nvPr/>
        </p:nvSpPr>
        <p:spPr>
          <a:xfrm>
            <a:off x="7653403" y="4504917"/>
            <a:ext cx="2217107" cy="924171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Priority based Kernels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3A47F47-E4AC-6646-8F77-A1A270B1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8" y="1460500"/>
            <a:ext cx="8610600" cy="3937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B7CBEE-7B8C-864E-9949-D1FD886CAD97}"/>
              </a:ext>
            </a:extLst>
          </p:cNvPr>
          <p:cNvSpPr/>
          <p:nvPr/>
        </p:nvSpPr>
        <p:spPr>
          <a:xfrm>
            <a:off x="8468084" y="3421940"/>
            <a:ext cx="284661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Mutual Exclusion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9A1E7E-043C-CA46-B964-94A78EB389E1}"/>
              </a:ext>
            </a:extLst>
          </p:cNvPr>
          <p:cNvSpPr/>
          <p:nvPr/>
        </p:nvSpPr>
        <p:spPr>
          <a:xfrm>
            <a:off x="8304756" y="3081403"/>
            <a:ext cx="3144033" cy="1265129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RTOS Task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78A0798-97E7-5C46-888F-480E69C2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116" y="1565600"/>
            <a:ext cx="8266930" cy="45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Non Pre-emptive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B867CBB-A5DE-A340-8BC6-0902CBF40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1612121"/>
            <a:ext cx="9245600" cy="468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49A869-2124-F343-8528-C61571850B28}"/>
              </a:ext>
            </a:extLst>
          </p:cNvPr>
          <p:cNvSpPr/>
          <p:nvPr/>
        </p:nvSpPr>
        <p:spPr>
          <a:xfrm>
            <a:off x="1524000" y="1778696"/>
            <a:ext cx="4313129" cy="751562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700366-AE5A-7341-AD4A-4D63F6FDED70}"/>
              </a:ext>
            </a:extLst>
          </p:cNvPr>
          <p:cNvCxnSpPr/>
          <p:nvPr/>
        </p:nvCxnSpPr>
        <p:spPr>
          <a:xfrm flipH="1">
            <a:off x="5862181" y="1587069"/>
            <a:ext cx="626301" cy="417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9FB0E-9A5B-D744-860D-F054285BC5DF}"/>
              </a:ext>
            </a:extLst>
          </p:cNvPr>
          <p:cNvSpPr/>
          <p:nvPr/>
        </p:nvSpPr>
        <p:spPr>
          <a:xfrm>
            <a:off x="6001472" y="1330974"/>
            <a:ext cx="56591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Makes it ready to run, but doesn’t execute 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699A64-748C-C444-B3D1-A89C422BD27D}"/>
              </a:ext>
            </a:extLst>
          </p:cNvPr>
          <p:cNvSpPr/>
          <p:nvPr/>
        </p:nvSpPr>
        <p:spPr>
          <a:xfrm>
            <a:off x="6513534" y="1324023"/>
            <a:ext cx="4747364" cy="407062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Pre-emptive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708A58B-4B9C-1E43-9E41-0822D853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1516520"/>
            <a:ext cx="9804400" cy="4610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722BA5-06A0-8D44-9FF0-71FD016C77FB}"/>
              </a:ext>
            </a:extLst>
          </p:cNvPr>
          <p:cNvSpPr/>
          <p:nvPr/>
        </p:nvSpPr>
        <p:spPr>
          <a:xfrm>
            <a:off x="1193799" y="1778696"/>
            <a:ext cx="5232051" cy="751562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45AF92-929E-4D40-B7E6-DDB8B20C28BF}"/>
              </a:ext>
            </a:extLst>
          </p:cNvPr>
          <p:cNvCxnSpPr>
            <a:cxnSpLocks/>
          </p:cNvCxnSpPr>
          <p:nvPr/>
        </p:nvCxnSpPr>
        <p:spPr>
          <a:xfrm flipH="1">
            <a:off x="6438378" y="1521536"/>
            <a:ext cx="422460" cy="412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C53038B-88CD-E043-86FC-93AC461460DA}"/>
              </a:ext>
            </a:extLst>
          </p:cNvPr>
          <p:cNvSpPr/>
          <p:nvPr/>
        </p:nvSpPr>
        <p:spPr>
          <a:xfrm>
            <a:off x="6873364" y="1318005"/>
            <a:ext cx="5318636" cy="407062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7B555-F569-884E-8BAF-7FE6376A9037}"/>
              </a:ext>
            </a:extLst>
          </p:cNvPr>
          <p:cNvSpPr/>
          <p:nvPr/>
        </p:nvSpPr>
        <p:spPr>
          <a:xfrm>
            <a:off x="6816621" y="1342270"/>
            <a:ext cx="53186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Transfers the CPU control to the high priority task</a:t>
            </a:r>
          </a:p>
        </p:txBody>
      </p:sp>
    </p:spTree>
    <p:extLst>
      <p:ext uri="{BB962C8B-B14F-4D97-AF65-F5344CB8AC3E}">
        <p14:creationId xmlns:p14="http://schemas.microsoft.com/office/powerpoint/2010/main" val="133384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63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COMPLETE RTOS</vt:lpstr>
      <vt:lpstr>TOPICS TO BE COVERED</vt:lpstr>
      <vt:lpstr>RTOS Kernels</vt:lpstr>
      <vt:lpstr>Priority based Kernels</vt:lpstr>
      <vt:lpstr>RTOS Task Status</vt:lpstr>
      <vt:lpstr>Non Pre-emptive Kernel</vt:lpstr>
      <vt:lpstr>Pre-emptive Kernel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RAJASEKAR</dc:creator>
  <cp:lastModifiedBy>PRASHANTH RAJASEKAR</cp:lastModifiedBy>
  <cp:revision>39</cp:revision>
  <dcterms:created xsi:type="dcterms:W3CDTF">2018-12-23T20:10:16Z</dcterms:created>
  <dcterms:modified xsi:type="dcterms:W3CDTF">2018-12-23T20:39:23Z</dcterms:modified>
</cp:coreProperties>
</file>