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2"/>
    <p:restoredTop sz="94697"/>
  </p:normalViewPr>
  <p:slideViewPr>
    <p:cSldViewPr snapToGrid="0" snapToObjects="1">
      <p:cViewPr varScale="1">
        <p:scale>
          <a:sx n="89" d="100"/>
          <a:sy n="89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A5B9-285F-2046-9A52-40F2E6D5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45793-6885-AF4D-8BDF-3575CC269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1BAD-2CCF-5A4C-8C56-31012F84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71D6-9A0B-F447-8BB2-056303C3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5A3E-0625-D148-9C14-B9F31471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D462-80F7-544A-A596-74944C7F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88D26-BCD2-E646-9A7C-A5811F5F9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745E-4BFA-6449-864A-8F7E1900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673E-5C68-024A-B8B6-E77979C8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8F12-159D-B149-B651-5492F9DD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21E1F-4B5F-DF46-8051-F72732F07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2E150-1458-FE40-B9A8-C51ABE645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282C-13DA-FB4F-A545-75D2D85F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68D73-F9AD-FD4C-9412-89A22BF0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77BE-713B-E74A-9C1E-3433EC69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1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3BD5-B9C4-EF46-9773-0757DE0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39A1-C200-C94F-A4D9-4294B767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47B6-1DA4-0344-AE97-2D6BC3AC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A9D7-3B28-B94B-B197-A7CA015A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17D2-04FE-C949-BFBE-85EFE03B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615C-0440-0144-814A-ABF5DC84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995D-B381-0B41-BB44-3B49FC37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E00E9-3355-5B4E-9269-1813C7F0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AE01A-7832-5649-9D78-0752981C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7A717-A471-D249-9A95-D8926C10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A90D-B6A1-9442-92A6-2808E424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6115-F154-4844-8350-ADE2403E5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D94EE-2756-C142-92A0-93478A6B4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BE10E-630A-7B43-A4BE-2B5BB11B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8A59-78B3-5647-BDE9-E005E300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96A2-F444-E24E-9516-4A54523E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A50B-7877-0C4E-AF9B-C7D0091F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ADC3E-B64E-9C44-8A3E-6872CE8A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73666-D2A1-9E41-82FA-9CA81FBC7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EB275-61FE-0045-A094-B01EC06EA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7C462-169B-CB4B-BAA4-751B40F24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DE50F-E4D6-FA4E-9EEE-30ABEC35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E3122-480C-9647-868F-72C3442A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0D5C2-F45D-1545-B749-F4E1A845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D4C0-9AA2-0D47-B794-AC202DE9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FC3B9-A1E5-4F47-9BCC-CBB4D5FC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BA878-9329-FD45-AD5E-12DD7A37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0BC45-B93C-0342-9BC7-3F522C08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86713-E845-BB4E-86D5-DEEE298F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408EF-3DFA-054D-88A5-7E3FCF5C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1006F-929C-D74A-A1B0-D4621CA8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8E7C-55D1-024C-8059-D1AF80BE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8FF9-8025-4949-8CDC-37642ED1D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6C990-F12F-934C-8EE6-69A5B2DAB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3AF1A-85B0-274E-9F36-391E063B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6006E-2505-DF47-B408-A21E75E3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8C8F-D7CE-2B4D-B62B-93D68DE2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52086-D0E4-A54E-B4F8-077D75B8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5E41-CEF6-D042-8019-6E77F244F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38B87-A6B4-8A4C-B556-D9A53734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3BC7-96B8-134F-AE51-71D4DB06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7740-1D53-4F45-94D0-1176A383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2CDCA-C258-274E-A122-E140855D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9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47C17-4F23-634B-B582-B781F50A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1CF06-7BB9-F94A-8B1D-44BEF493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05BE-603A-C04A-9447-FD99C32F5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0F5E-3D86-8040-B103-E227A4FC1B63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E0D6-B238-BF4F-BEC9-4FCDF2EBF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65BD-4303-6E4E-8204-4BF77E793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0CF5-1A5E-F247-83A6-2C39A5C5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COMPLETE RTOS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B718F-E653-5846-88D4-29F7F805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67" y="1502230"/>
            <a:ext cx="2256065" cy="275408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3F0F3C-FFA8-A745-9667-E462023B8AB2}"/>
              </a:ext>
            </a:extLst>
          </p:cNvPr>
          <p:cNvSpPr/>
          <p:nvPr/>
        </p:nvSpPr>
        <p:spPr>
          <a:xfrm>
            <a:off x="4455105" y="4502221"/>
            <a:ext cx="32817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Author: Prashanth Rajasekar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Software Engineer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@ CTI One Corporation</a:t>
            </a:r>
          </a:p>
        </p:txBody>
      </p:sp>
    </p:spTree>
    <p:extLst>
      <p:ext uri="{BB962C8B-B14F-4D97-AF65-F5344CB8AC3E}">
        <p14:creationId xmlns:p14="http://schemas.microsoft.com/office/powerpoint/2010/main" val="337367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ROAD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B4C0427-1921-E548-9743-996F140F7FDB}"/>
              </a:ext>
            </a:extLst>
          </p:cNvPr>
          <p:cNvSpPr txBox="1">
            <a:spLocks/>
          </p:cNvSpPr>
          <p:nvPr/>
        </p:nvSpPr>
        <p:spPr>
          <a:xfrm>
            <a:off x="1676400" y="1470706"/>
            <a:ext cx="9144000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Chapter - 4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9628D-AB78-C045-8972-6C350EC7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90" y="2646102"/>
            <a:ext cx="11029582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RTOS Scheduler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63325BB-3FCD-A542-955E-8DB8D9F9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8" y="1340745"/>
            <a:ext cx="9028139" cy="42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3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RTOS Scheduler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B27BD9F-5EAA-C745-8327-09A915C2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7" y="1470283"/>
            <a:ext cx="9628689" cy="32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664480"/>
            <a:ext cx="10668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If the 2 tasks with the same priority are ready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547392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>
            <a:cxnSpLocks/>
          </p:cNvCxnSpPr>
          <p:nvPr/>
        </p:nvCxnSpPr>
        <p:spPr>
          <a:xfrm>
            <a:off x="349171" y="1547392"/>
            <a:ext cx="0" cy="49132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>
            <a:cxnSpLocks/>
          </p:cNvCxnSpPr>
          <p:nvPr/>
        </p:nvCxnSpPr>
        <p:spPr>
          <a:xfrm>
            <a:off x="11647991" y="1538854"/>
            <a:ext cx="0" cy="4921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E09787-EE6F-014D-A055-5562B5EAD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39" y="1935117"/>
            <a:ext cx="9359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690" y="207962"/>
            <a:ext cx="9685563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4735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>
            <a:cxnSpLocks/>
          </p:cNvCxnSpPr>
          <p:nvPr/>
        </p:nvCxnSpPr>
        <p:spPr>
          <a:xfrm>
            <a:off x="347240" y="1247350"/>
            <a:ext cx="1931" cy="52132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>
            <a:cxnSpLocks/>
          </p:cNvCxnSpPr>
          <p:nvPr/>
        </p:nvCxnSpPr>
        <p:spPr>
          <a:xfrm>
            <a:off x="11647991" y="1247350"/>
            <a:ext cx="0" cy="52132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88D8475-F1CA-EA43-B47A-BDBA62AF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16" y="1276431"/>
            <a:ext cx="10546567" cy="51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2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690" y="207962"/>
            <a:ext cx="9685563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4735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>
            <a:cxnSpLocks/>
          </p:cNvCxnSpPr>
          <p:nvPr/>
        </p:nvCxnSpPr>
        <p:spPr>
          <a:xfrm>
            <a:off x="347240" y="1247350"/>
            <a:ext cx="1931" cy="52132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>
            <a:cxnSpLocks/>
          </p:cNvCxnSpPr>
          <p:nvPr/>
        </p:nvCxnSpPr>
        <p:spPr>
          <a:xfrm>
            <a:off x="11647991" y="1247350"/>
            <a:ext cx="0" cy="52132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F8E5-6354-F74D-BC81-4D6448AF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3" y="1330430"/>
            <a:ext cx="10609814" cy="500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1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690" y="207962"/>
            <a:ext cx="9685563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Hello World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4735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>
            <a:cxnSpLocks/>
          </p:cNvCxnSpPr>
          <p:nvPr/>
        </p:nvCxnSpPr>
        <p:spPr>
          <a:xfrm>
            <a:off x="347240" y="1247350"/>
            <a:ext cx="1931" cy="52132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>
            <a:cxnSpLocks/>
          </p:cNvCxnSpPr>
          <p:nvPr/>
        </p:nvCxnSpPr>
        <p:spPr>
          <a:xfrm>
            <a:off x="11647991" y="1247350"/>
            <a:ext cx="0" cy="52132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5EC4E40-7B21-4745-9E9D-20682BE8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54" y="1298025"/>
            <a:ext cx="9818834" cy="504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40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COMPLETE RTOS</vt:lpstr>
      <vt:lpstr>ROAD MAP</vt:lpstr>
      <vt:lpstr>RTOS Scheduler</vt:lpstr>
      <vt:lpstr>RTOS Scheduler</vt:lpstr>
      <vt:lpstr>If the 2 tasks with the same priority are ready</vt:lpstr>
      <vt:lpstr>System Tasks</vt:lpstr>
      <vt:lpstr>System Tasks</vt:lpstr>
      <vt:lpstr>Hello World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RAJASEKAR</dc:creator>
  <cp:lastModifiedBy>PRASHANTH RAJASEKAR</cp:lastModifiedBy>
  <cp:revision>20</cp:revision>
  <dcterms:created xsi:type="dcterms:W3CDTF">2018-12-23T20:39:27Z</dcterms:created>
  <dcterms:modified xsi:type="dcterms:W3CDTF">2018-12-23T21:10:00Z</dcterms:modified>
</cp:coreProperties>
</file>