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1"/>
    <p:restoredTop sz="94697"/>
  </p:normalViewPr>
  <p:slideViewPr>
    <p:cSldViewPr snapToGrid="0" snapToObjects="1">
      <p:cViewPr varScale="1">
        <p:scale>
          <a:sx n="124" d="100"/>
          <a:sy n="124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9C6E-7B2F-724A-BDE4-980B2FF4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192-0A5F-6B41-9826-1681A661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8658-CD09-BD4D-A4ED-E541992B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4EA2-AC1C-7D4B-8C0E-9EB9E6DD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D9E5-2ECE-8D4E-8658-93B4EBD4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E116-033D-EB4C-AE1B-6994994C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0822B-8880-0547-A666-EB79733D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DCCD-83F6-4442-BEC2-282AF6F9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C665-8D56-C745-AA3D-B177ACAD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D2A9-8674-A04B-B136-A22ACE3D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CFD0-139E-334D-A6A8-E9BA99EAD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FDD56-5D59-A44F-849D-579DF04C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D2DD2-0129-8B42-B418-F8811929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B097-EADB-4D4B-A9B9-D856802D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A6A8-2581-8046-B491-787914E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A715-B876-D041-B92A-FFA984EB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A4C2-A720-B541-8A9D-D5015530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FAAE-262E-3D44-ADBD-B786EC5F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BF91-0618-AB41-835A-E68E0AC8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3226-2E05-BA4D-A930-AFC8F08A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D7B5-93AC-C547-B534-22095321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8AC4C-70E8-1C41-8769-07D26AE73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C015-C2C1-994E-8BDF-47EFB6C3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705C-1E53-2247-82F2-52A675A1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5926F-C388-1D49-9BED-035D5FBA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A101-E527-1A4A-8935-88964383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D555-5CA2-9D4F-8A35-A3713E08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52195-8D9D-6844-9182-7828CBE8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33484-E3B5-8B4C-BD3E-CA69722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E33D-1FC1-3746-9C52-F376EFEB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7942-3668-E446-823E-CC0200DE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4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2BCE-EAF5-8A44-A8C9-E99AA879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B641-A5D6-FA45-AB4C-884D25B5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86D06-2B14-CE49-B22D-903E39109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AB888-6D6A-8B49-985D-A79D5EA4D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565F3-A692-6945-B15A-7C9F2640D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483B9-BD44-9748-8087-8DE4F2F3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DD051-21AA-AF4C-B6AE-778CE25D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B2A82-1185-2A4C-802D-C8535911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62A9-B5F1-D445-8AED-06095250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3084B-BC09-0649-BBFD-DAA7E838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60C07-C15C-6240-B7F1-BFA26B7F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CF590-6A8A-9746-AC85-8C5EDFD0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71698-DC7B-6646-9099-BC004922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15801-905A-654D-8EF0-4E4525DF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2C8C7-59F7-B54D-884C-C58AAC1A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FCA1-4500-A74A-A0F3-62A226B3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6024-B649-914B-B894-6A6C06A42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5A710-3C26-4240-ABB4-B3CE17860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EE22-F0C0-2841-88F7-4D3B615D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5642-8A74-4541-AC2C-889ABF46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5A33-D0DC-164C-A38C-6D5286D0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1A5E-DB1E-864A-B046-60847E77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B3695-8E80-634F-8167-859AA877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092C-67BA-4B4A-A979-F81C42C2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5ECDF-E6FE-E34D-A40E-65CBFBAA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ED95-21DC-9E40-B1B9-DBB714C6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A5382-9802-6F4A-89DE-5304BC82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ACB7A-D164-914E-811D-BD91940A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8C7B-5DAD-7149-9B60-1C941C68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0BDA-06B4-074F-8B25-8BC4421DA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AD32-9649-A34C-9A30-C712259E164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0ED8-B87F-EE45-A8E1-60D32F1C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731E-2387-5F4B-B4DC-21369425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A694-6C2D-6F48-9F10-F1B12132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COMPLETE RTOS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4455105" y="4502221"/>
            <a:ext cx="3281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Software Engineer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18642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Reentrant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D3CDCD2-4326-8142-8641-7063ED8B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8" y="1544189"/>
            <a:ext cx="6943728" cy="1394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243953-5E36-F445-8036-E725C6592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07" y="3953393"/>
            <a:ext cx="5959531" cy="197567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FA5E4AD-E153-E74F-9596-85A9AF0D568A}"/>
              </a:ext>
            </a:extLst>
          </p:cNvPr>
          <p:cNvSpPr txBox="1">
            <a:spLocks/>
          </p:cNvSpPr>
          <p:nvPr/>
        </p:nvSpPr>
        <p:spPr>
          <a:xfrm>
            <a:off x="1524000" y="3061899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Gray area for Reentrancy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58D949-5438-E544-BF3C-A79F5C357051}"/>
              </a:ext>
            </a:extLst>
          </p:cNvPr>
          <p:cNvCxnSpPr/>
          <p:nvPr/>
        </p:nvCxnSpPr>
        <p:spPr>
          <a:xfrm>
            <a:off x="339526" y="3061899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568" y="124883"/>
            <a:ext cx="10123991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protect Shared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51367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>
            <a:cxnSpLocks/>
          </p:cNvCxnSpPr>
          <p:nvPr/>
        </p:nvCxnSpPr>
        <p:spPr>
          <a:xfrm>
            <a:off x="347240" y="1251367"/>
            <a:ext cx="1931" cy="5209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>
            <a:cxnSpLocks/>
          </p:cNvCxnSpPr>
          <p:nvPr/>
        </p:nvCxnSpPr>
        <p:spPr>
          <a:xfrm>
            <a:off x="11647991" y="1251367"/>
            <a:ext cx="0" cy="5209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0DFEEE5-6C4C-9649-B3FC-1072798E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0" y="1430977"/>
            <a:ext cx="5657598" cy="21752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EC2B31-C557-4F44-A158-BA6DE828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39" y="3409289"/>
            <a:ext cx="8877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7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ROAD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B4C0427-1921-E548-9743-996F140F7FDB}"/>
              </a:ext>
            </a:extLst>
          </p:cNvPr>
          <p:cNvSpPr txBox="1">
            <a:spLocks/>
          </p:cNvSpPr>
          <p:nvPr/>
        </p:nvSpPr>
        <p:spPr>
          <a:xfrm>
            <a:off x="1676400" y="1470706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Chapter - 5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D7EE4-526F-8849-9C0A-98752AB4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62200"/>
            <a:ext cx="8674100" cy="3479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AD6D60-4214-E746-90E1-8D91A4CCD1CB}"/>
              </a:ext>
            </a:extLst>
          </p:cNvPr>
          <p:cNvSpPr/>
          <p:nvPr/>
        </p:nvSpPr>
        <p:spPr>
          <a:xfrm>
            <a:off x="1854953" y="5590535"/>
            <a:ext cx="60688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to protect shared Data</a:t>
            </a:r>
          </a:p>
        </p:txBody>
      </p:sp>
    </p:spTree>
    <p:extLst>
      <p:ext uri="{BB962C8B-B14F-4D97-AF65-F5344CB8AC3E}">
        <p14:creationId xmlns:p14="http://schemas.microsoft.com/office/powerpoint/2010/main" val="313506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Task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5C05646-3005-EE46-8C50-5EB9697C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30" y="1465282"/>
            <a:ext cx="8715368" cy="483313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B83687-8E35-1C4C-AF10-B9B11A19D937}"/>
              </a:ext>
            </a:extLst>
          </p:cNvPr>
          <p:cNvCxnSpPr/>
          <p:nvPr/>
        </p:nvCxnSpPr>
        <p:spPr>
          <a:xfrm>
            <a:off x="6271846" y="1875692"/>
            <a:ext cx="20046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Context Switching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B18F828-0AEF-0247-8DA0-03CBCEFF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1672060"/>
            <a:ext cx="9588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Context Switching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C995DFE-E055-D44B-9F4F-E3C1EFA5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4" y="1495740"/>
            <a:ext cx="9866290" cy="4802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8E63B4-E55F-8C45-88AE-C8CFD79E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296" y="3598986"/>
            <a:ext cx="5005461" cy="22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Context Switching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BE3180B-EAC6-A740-9FF5-BB18660F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39" y="1303182"/>
            <a:ext cx="9945716" cy="50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1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Context Switching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BC97890-A8E4-C54F-A1FB-59909DA9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54" y="1414938"/>
            <a:ext cx="9067054" cy="48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Context Switching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D387596-48AC-A841-A194-ED1E7173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685989"/>
            <a:ext cx="9702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1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004" y="740928"/>
            <a:ext cx="10123991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Shared Data Problem/ Non-Reentrant </a:t>
            </a:r>
            <a:r>
              <a:rPr lang="en-US" b="1" dirty="0" err="1"/>
              <a:t>Func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631508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>
            <a:cxnSpLocks/>
          </p:cNvCxnSpPr>
          <p:nvPr/>
        </p:nvCxnSpPr>
        <p:spPr>
          <a:xfrm>
            <a:off x="349171" y="1631508"/>
            <a:ext cx="0" cy="48290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>
            <a:cxnSpLocks/>
          </p:cNvCxnSpPr>
          <p:nvPr/>
        </p:nvCxnSpPr>
        <p:spPr>
          <a:xfrm flipH="1">
            <a:off x="11647991" y="1631508"/>
            <a:ext cx="7714" cy="48290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4E8CEC9E-02D2-5642-9F4C-9DA63B19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9" y="2036618"/>
            <a:ext cx="3374981" cy="38654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0B671-EECA-A04D-8946-02F1856440D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41487" y="2086732"/>
            <a:ext cx="1200922" cy="1411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C7B5D-3E6F-1047-9AFB-ED7A11A133AD}"/>
              </a:ext>
            </a:extLst>
          </p:cNvPr>
          <p:cNvSpPr/>
          <p:nvPr/>
        </p:nvSpPr>
        <p:spPr>
          <a:xfrm>
            <a:off x="5042409" y="1732789"/>
            <a:ext cx="50264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see that the 2 functions keep on updating the value of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cErrors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B73A0-7893-A344-8C41-415A3D1ED91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118312" y="2875205"/>
            <a:ext cx="949300" cy="2541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27B7209-1AAF-2545-95A7-B9B08C78CDF5}"/>
              </a:ext>
            </a:extLst>
          </p:cNvPr>
          <p:cNvSpPr/>
          <p:nvPr/>
        </p:nvSpPr>
        <p:spPr>
          <a:xfrm>
            <a:off x="5067612" y="2675150"/>
            <a:ext cx="26436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Reentrant function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B3A319-9143-8243-B190-71CEE0E36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12" y="2988411"/>
            <a:ext cx="5109759" cy="208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8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COMPLETE RTOS</vt:lpstr>
      <vt:lpstr>ROAD MAP</vt:lpstr>
      <vt:lpstr>Task Context</vt:lpstr>
      <vt:lpstr>Context Switching</vt:lpstr>
      <vt:lpstr>Context Switching</vt:lpstr>
      <vt:lpstr>Context Switching</vt:lpstr>
      <vt:lpstr>Context Switching</vt:lpstr>
      <vt:lpstr>Context Switching</vt:lpstr>
      <vt:lpstr>Shared Data Problem/ Non-Reentrant Func</vt:lpstr>
      <vt:lpstr>Reentrant Function</vt:lpstr>
      <vt:lpstr>How to protect Shared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RAJASEKAR</dc:creator>
  <cp:lastModifiedBy>PRASHANTH RAJASEKAR</cp:lastModifiedBy>
  <cp:revision>51</cp:revision>
  <dcterms:created xsi:type="dcterms:W3CDTF">2018-12-23T21:10:20Z</dcterms:created>
  <dcterms:modified xsi:type="dcterms:W3CDTF">2018-12-23T21:48:29Z</dcterms:modified>
</cp:coreProperties>
</file>